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sldIdLst>
    <p:sldId id="409" r:id="rId2"/>
    <p:sldId id="440" r:id="rId3"/>
    <p:sldId id="470" r:id="rId4"/>
    <p:sldId id="410" r:id="rId5"/>
    <p:sldId id="411" r:id="rId6"/>
    <p:sldId id="458" r:id="rId7"/>
    <p:sldId id="469" r:id="rId8"/>
    <p:sldId id="459" r:id="rId9"/>
    <p:sldId id="461" r:id="rId10"/>
    <p:sldId id="462" r:id="rId11"/>
    <p:sldId id="463" r:id="rId12"/>
    <p:sldId id="464" r:id="rId13"/>
    <p:sldId id="468" r:id="rId14"/>
    <p:sldId id="465" r:id="rId15"/>
    <p:sldId id="426" r:id="rId16"/>
    <p:sldId id="466" r:id="rId17"/>
    <p:sldId id="467" r:id="rId18"/>
    <p:sldId id="504" r:id="rId19"/>
    <p:sldId id="505" r:id="rId20"/>
    <p:sldId id="506" r:id="rId21"/>
    <p:sldId id="507" r:id="rId22"/>
    <p:sldId id="473" r:id="rId23"/>
    <p:sldId id="472" r:id="rId24"/>
    <p:sldId id="474" r:id="rId25"/>
    <p:sldId id="501" r:id="rId26"/>
    <p:sldId id="508" r:id="rId27"/>
    <p:sldId id="509" r:id="rId28"/>
    <p:sldId id="427" r:id="rId29"/>
    <p:sldId id="510" r:id="rId30"/>
    <p:sldId id="511" r:id="rId31"/>
    <p:sldId id="513" r:id="rId32"/>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59"/>
        <p:guide pos="3841"/>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slide" Target="slides/slide29.xml" /><Relationship Id="rId31" Type="http://schemas.openxmlformats.org/officeDocument/2006/relationships/slide" Target="slides/slide30.xml" /><Relationship Id="rId32" Type="http://schemas.openxmlformats.org/officeDocument/2006/relationships/slide" Target="slides/slide31.xml" /><Relationship Id="rId33" Type="http://schemas.openxmlformats.org/officeDocument/2006/relationships/tags" Target="tags/tag315.xml" /><Relationship Id="rId34" Type="http://schemas.openxmlformats.org/officeDocument/2006/relationships/presProps" Target="presProps.xml" /><Relationship Id="rId35" Type="http://schemas.openxmlformats.org/officeDocument/2006/relationships/viewProps" Target="viewProps.xml" /><Relationship Id="rId36" Type="http://schemas.openxmlformats.org/officeDocument/2006/relationships/theme" Target="theme/theme1.xml" /><Relationship Id="rId37" Type="http://schemas.openxmlformats.org/officeDocument/2006/relationships/tableStyles" Target="tableStyles.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7.xml" /><Relationship Id="rId2" Type="http://schemas.openxmlformats.org/officeDocument/2006/relationships/tags" Target="../tags/tag58.xml" /><Relationship Id="rId3" Type="http://schemas.openxmlformats.org/officeDocument/2006/relationships/tags" Target="../tags/tag59.xml" /><Relationship Id="rId4" Type="http://schemas.openxmlformats.org/officeDocument/2006/relationships/tags" Target="../tags/tag60.xml" /><Relationship Id="rId5" Type="http://schemas.openxmlformats.org/officeDocument/2006/relationships/tags" Target="../tags/tag61.xml" /><Relationship Id="rId6"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2.xml" /><Relationship Id="rId2" Type="http://schemas.openxmlformats.org/officeDocument/2006/relationships/tags" Target="../tags/tag63.xml" /><Relationship Id="rId3" Type="http://schemas.openxmlformats.org/officeDocument/2006/relationships/tags" Target="../tags/tag64.xml" /><Relationship Id="rId4" Type="http://schemas.openxmlformats.org/officeDocument/2006/relationships/tags" Target="../tags/tag65.xml" /><Relationship Id="rId5" Type="http://schemas.openxmlformats.org/officeDocument/2006/relationships/tags" Target="../tags/tag66.xml" /><Relationship Id="rId6" Type="http://schemas.openxmlformats.org/officeDocument/2006/relationships/tags" Target="../tags/tag67.xml" /><Relationship Id="rId7"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4"/>
            </p:custDataLst>
          </p:nvPr>
        </p:nvSpPr>
        <p:spPr/>
        <p:txBody>
          <a:bodyPr/>
          <a:lstStyle>
            <a:defPPr/>
          </a:lstStyle>
          <a:p>
            <a:pPr/>
            <a:fld id="{760FBDFE-C587-4B4C-A407-44438C67B59E}" type="datetimeFigureOut">
              <a:rPr lang="zh-CN" altLang="en-US" smtClean="0"/>
              <a:pPr/>
              <a:t/>
            </a:fld>
            <a:endParaRPr lang="zh-CN" altLang="en-US"/>
          </a:p>
        </p:txBody>
      </p:sp>
      <p:sp>
        <p:nvSpPr>
          <p:cNvPr id="17" name="页脚占位符 16"/>
          <p:cNvSpPr>
            <a:spLocks noGrp="1"/>
          </p:cNvSpPr>
          <p:nvPr>
            <p:ph type="ftr" sz="quarter" idx="11"/>
            <p:custDataLst>
              <p:tags r:id="rId5"/>
            </p:custDataLst>
          </p:nvPr>
        </p:nvSpPr>
        <p:spPr/>
        <p:txBody>
          <a:bodyPr/>
          <a:lstStyle>
            <a:defPPr/>
          </a:lstStyle>
          <a:p>
            <a:pPr/>
            <a:endParaRPr lang="zh-CN" altLang="en-US"/>
          </a:p>
        </p:txBody>
      </p:sp>
      <p:sp>
        <p:nvSpPr>
          <p:cNvPr id="18" name="灯片编号占位符 17"/>
          <p:cNvSpPr>
            <a:spLocks noGrp="1"/>
          </p:cNvSpPr>
          <p:nvPr>
            <p:ph type="sldNum" sz="quarter" idx="12"/>
            <p:custDataLst>
              <p:tags r:id="rId6"/>
            </p:custDataLst>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custDataLst>
              <p:tags r:id="rId3"/>
            </p:custDataLst>
          </p:nvPr>
        </p:nvSpPr>
        <p:spPr/>
        <p:txBody>
          <a:bodyPr/>
          <a:lstStyle>
            <a:defPPr/>
          </a:lstStyle>
          <a:p>
            <a:pPr/>
            <a:endParaRPr lang="zh-CN" altLang="en-US"/>
          </a:p>
        </p:txBody>
      </p:sp>
      <p:sp>
        <p:nvSpPr>
          <p:cNvPr id="5" name="灯片编号占位符 4"/>
          <p:cNvSpPr>
            <a:spLocks noGrp="1"/>
          </p:cNvSpPr>
          <p:nvPr>
            <p:ph type="sldNum" sz="quarter" idx="12"/>
            <p:custDataLst>
              <p:tags r:id="rId4"/>
            </p:custDataLst>
          </p:nvPr>
        </p:nvSpPr>
        <p:spPr/>
        <p:txBody>
          <a:bodyPr/>
          <a:lstStyle>
            <a:defPPr/>
          </a:lstStyle>
          <a:p>
            <a:pPr/>
            <a:fld id="{49AE70B2-8BF9-45C0-BB95-33D1B9D3A854}" type="slidenum">
              <a:rPr lang="zh-CN" altLang="en-US" smtClean="0"/>
              <a:pPr/>
              <a:t/>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defPPr/>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custDataLst>
              <p:tags r:id="rId3"/>
            </p:custDataLst>
          </p:nvPr>
        </p:nvSpPr>
        <p:spPr/>
        <p:txBody>
          <a:bodyPr/>
          <a:lstStyle>
            <a:defPPr/>
          </a:lstStyle>
          <a:p>
            <a:pPr/>
            <a:endParaRPr lang="zh-CN" altLang="en-US"/>
          </a:p>
        </p:txBody>
      </p:sp>
      <p:sp>
        <p:nvSpPr>
          <p:cNvPr id="5" name="灯片编号占位符 4"/>
          <p:cNvSpPr>
            <a:spLocks noGrp="1"/>
          </p:cNvSpPr>
          <p:nvPr>
            <p:ph type="sldNum" sz="quarter" idx="12"/>
            <p:custDataLst>
              <p:tags r:id="rId4"/>
            </p:custDataLst>
          </p:nvPr>
        </p:nvSpPr>
        <p:spPr/>
        <p:txBody>
          <a:bodyPr/>
          <a:lstStyle>
            <a:defPPr/>
          </a:lstStyle>
          <a:p>
            <a:pPr/>
            <a:fld id="{49AE70B2-8BF9-45C0-BB95-33D1B9D3A854}" type="slidenum">
              <a:rPr lang="zh-CN" altLang="en-US" smtClean="0"/>
              <a:pPr/>
              <a:t/>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4"/>
            </p:custDataLst>
          </p:nvPr>
        </p:nvSpPr>
        <p:spPr/>
        <p:txBody>
          <a:bodyPr/>
          <a:lstStyle>
            <a:defPPr/>
          </a:lstStyle>
          <a:p>
            <a:pPr/>
            <a:fld id="{760FBDFE-C587-4B4C-A407-44438C67B59E}" type="datetimeFigureOut">
              <a:rPr lang="zh-CN" altLang="en-US" smtClean="0"/>
              <a:pPr/>
              <a:t/>
            </a:fld>
            <a:endParaRPr lang="zh-CN" altLang="en-US"/>
          </a:p>
        </p:txBody>
      </p:sp>
      <p:sp>
        <p:nvSpPr>
          <p:cNvPr id="5" name="页脚占位符 4"/>
          <p:cNvSpPr>
            <a:spLocks noGrp="1"/>
          </p:cNvSpPr>
          <p:nvPr>
            <p:ph type="ftr" sz="quarter" idx="11"/>
            <p:custDataLst>
              <p:tags r:id="rId5"/>
            </p:custDataLst>
          </p:nvPr>
        </p:nvSpPr>
        <p:spPr/>
        <p:txBody>
          <a:bodyPr/>
          <a:lstStyle>
            <a:defPPr/>
          </a:lstStyle>
          <a:p>
            <a:pPr/>
            <a:endParaRPr lang="zh-CN" altLang="en-US"/>
          </a:p>
        </p:txBody>
      </p:sp>
      <p:sp>
        <p:nvSpPr>
          <p:cNvPr id="6" name="灯片编号占位符 5"/>
          <p:cNvSpPr>
            <a:spLocks noGrp="1"/>
          </p:cNvSpPr>
          <p:nvPr>
            <p:ph type="sldNum" sz="quarter" idx="12"/>
            <p:custDataLst>
              <p:tags r:id="rId6"/>
            </p:custDataLst>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4"/>
            </p:custDataLst>
          </p:nvPr>
        </p:nvSpPr>
        <p:spPr/>
        <p:txBody>
          <a:bodyPr/>
          <a:lstStyle>
            <a:defPPr/>
          </a:lstStyle>
          <a:p>
            <a:pPr/>
            <a:fld id="{760FBDFE-C587-4B4C-A407-44438C67B59E}" type="datetimeFigureOut">
              <a:rPr lang="zh-CN" altLang="en-US" smtClean="0"/>
              <a:pPr/>
              <a:t/>
            </a:fld>
            <a:endParaRPr lang="zh-CN" altLang="en-US"/>
          </a:p>
        </p:txBody>
      </p:sp>
      <p:sp>
        <p:nvSpPr>
          <p:cNvPr id="5" name="页脚占位符 4"/>
          <p:cNvSpPr>
            <a:spLocks noGrp="1"/>
          </p:cNvSpPr>
          <p:nvPr>
            <p:ph type="ftr" sz="quarter" idx="11"/>
            <p:custDataLst>
              <p:tags r:id="rId5"/>
            </p:custDataLst>
          </p:nvPr>
        </p:nvSpPr>
        <p:spPr/>
        <p:txBody>
          <a:bodyPr/>
          <a:lstStyle>
            <a:defPPr/>
          </a:lstStyle>
          <a:p>
            <a:pPr/>
            <a:endParaRPr lang="zh-CN" altLang="en-US"/>
          </a:p>
        </p:txBody>
      </p:sp>
      <p:sp>
        <p:nvSpPr>
          <p:cNvPr id="6" name="灯片编号占位符 5"/>
          <p:cNvSpPr>
            <a:spLocks noGrp="1"/>
          </p:cNvSpPr>
          <p:nvPr>
            <p:ph type="sldNum" sz="quarter" idx="12"/>
            <p:custDataLst>
              <p:tags r:id="rId6"/>
            </p:custDataLst>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defPPr/>
          </a:lstStyle>
          <a:p>
            <a:pPr/>
            <a:fld id="{760FBDFE-C587-4B4C-A407-44438C67B59E}" type="datetimeFigureOut">
              <a:rPr lang="zh-CN" altLang="en-US" smtClean="0"/>
              <a:pPr/>
              <a:t/>
            </a:fld>
            <a:endParaRPr lang="zh-CN" altLang="en-US"/>
          </a:p>
        </p:txBody>
      </p:sp>
      <p:sp>
        <p:nvSpPr>
          <p:cNvPr id="6" name="页脚占位符 5"/>
          <p:cNvSpPr>
            <a:spLocks noGrp="1"/>
          </p:cNvSpPr>
          <p:nvPr>
            <p:ph type="ftr" sz="quarter" idx="11"/>
            <p:custDataLst>
              <p:tags r:id="rId6"/>
            </p:custDataLst>
          </p:nvPr>
        </p:nvSpPr>
        <p:spPr/>
        <p:txBody>
          <a:bodyPr/>
          <a:lstStyle>
            <a:defPPr/>
          </a:lstStyle>
          <a:p>
            <a:pPr/>
            <a:endParaRPr lang="zh-CN" altLang="en-US"/>
          </a:p>
        </p:txBody>
      </p:sp>
      <p:sp>
        <p:nvSpPr>
          <p:cNvPr id="7" name="灯片编号占位符 6"/>
          <p:cNvSpPr>
            <a:spLocks noGrp="1"/>
          </p:cNvSpPr>
          <p:nvPr>
            <p:ph type="sldNum" sz="quarter" idx="12"/>
            <p:custDataLst>
              <p:tags r:id="rId7"/>
            </p:custDataLst>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7"/>
            </p:custDataLst>
          </p:nvPr>
        </p:nvSpPr>
        <p:spPr/>
        <p:txBody>
          <a:bodyPr/>
          <a:lstStyle>
            <a:defPPr/>
          </a:lstStyle>
          <a:p>
            <a:pPr/>
            <a:fld id="{760FBDFE-C587-4B4C-A407-44438C67B59E}" type="datetimeFigureOut">
              <a:rPr lang="zh-CN" altLang="en-US" smtClean="0"/>
              <a:pPr/>
              <a:t/>
            </a:fld>
            <a:endParaRPr lang="zh-CN" altLang="en-US"/>
          </a:p>
        </p:txBody>
      </p:sp>
      <p:sp>
        <p:nvSpPr>
          <p:cNvPr id="8" name="页脚占位符 7"/>
          <p:cNvSpPr>
            <a:spLocks noGrp="1"/>
          </p:cNvSpPr>
          <p:nvPr>
            <p:ph type="ftr" sz="quarter" idx="11"/>
            <p:custDataLst>
              <p:tags r:id="rId8"/>
            </p:custDataLst>
          </p:nvPr>
        </p:nvSpPr>
        <p:spPr/>
        <p:txBody>
          <a:bodyPr/>
          <a:lstStyle>
            <a:defPPr/>
          </a:lstStyle>
          <a:p>
            <a:pPr/>
            <a:endParaRPr lang="zh-CN" altLang="en-US"/>
          </a:p>
        </p:txBody>
      </p:sp>
      <p:sp>
        <p:nvSpPr>
          <p:cNvPr id="9" name="灯片编号占位符 8"/>
          <p:cNvSpPr>
            <a:spLocks noGrp="1"/>
          </p:cNvSpPr>
          <p:nvPr>
            <p:ph type="sldNum" sz="quarter" idx="12"/>
            <p:custDataLst>
              <p:tags r:id="rId9"/>
            </p:custDataLst>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defPPr/>
          </a:lstStyle>
          <a:p>
            <a:pPr/>
            <a:fld id="{760FBDFE-C587-4B4C-A407-44438C67B59E}" type="datetimeFigureOut">
              <a:rPr lang="zh-CN" altLang="en-US" smtClean="0"/>
              <a:pPr/>
              <a:t/>
            </a:fld>
            <a:endParaRPr lang="zh-CN" altLang="en-US"/>
          </a:p>
        </p:txBody>
      </p:sp>
      <p:sp>
        <p:nvSpPr>
          <p:cNvPr id="4" name="页脚占位符 3"/>
          <p:cNvSpPr>
            <a:spLocks noGrp="1"/>
          </p:cNvSpPr>
          <p:nvPr>
            <p:ph type="ftr" sz="quarter" idx="11"/>
            <p:custDataLst>
              <p:tags r:id="rId4"/>
            </p:custDataLst>
          </p:nvPr>
        </p:nvSpPr>
        <p:spPr/>
        <p:txBody>
          <a:bodyPr/>
          <a:lstStyle>
            <a:defPPr/>
          </a:lstStyle>
          <a:p>
            <a:pPr/>
            <a:endParaRPr lang="zh-CN" altLang="en-US"/>
          </a:p>
        </p:txBody>
      </p:sp>
      <p:sp>
        <p:nvSpPr>
          <p:cNvPr id="5" name="灯片编号占位符 4"/>
          <p:cNvSpPr>
            <a:spLocks noGrp="1"/>
          </p:cNvSpPr>
          <p:nvPr>
            <p:ph type="sldNum" sz="quarter" idx="12"/>
            <p:custDataLst>
              <p:tags r:id="rId5"/>
            </p:custDataLst>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defPPr/>
          </a:lstStyle>
          <a:p>
            <a:pPr/>
            <a:fld id="{760FBDFE-C587-4B4C-A407-44438C67B59E}" type="datetimeFigureOut">
              <a:rPr lang="zh-CN" altLang="en-US" smtClean="0"/>
              <a:pPr/>
              <a:t/>
            </a:fld>
            <a:endParaRPr lang="zh-CN" altLang="en-US"/>
          </a:p>
        </p:txBody>
      </p:sp>
      <p:sp>
        <p:nvSpPr>
          <p:cNvPr id="3" name="页脚占位符 2"/>
          <p:cNvSpPr>
            <a:spLocks noGrp="1"/>
          </p:cNvSpPr>
          <p:nvPr>
            <p:ph type="ftr" sz="quarter" idx="11"/>
            <p:custDataLst>
              <p:tags r:id="rId3"/>
            </p:custDataLst>
          </p:nvPr>
        </p:nvSpPr>
        <p:spPr/>
        <p:txBody>
          <a:bodyPr/>
          <a:lstStyle>
            <a:defPPr/>
          </a:lstStyle>
          <a:p>
            <a:pPr/>
            <a:endParaRPr lang="zh-CN" altLang="en-US"/>
          </a:p>
        </p:txBody>
      </p:sp>
      <p:sp>
        <p:nvSpPr>
          <p:cNvPr id="4" name="灯片编号占位符 3"/>
          <p:cNvSpPr>
            <a:spLocks noGrp="1"/>
          </p:cNvSpPr>
          <p:nvPr>
            <p:ph type="sldNum" sz="quarter" idx="12"/>
            <p:custDataLst>
              <p:tags r:id="rId4"/>
            </p:custDataLst>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custDataLst>
            <p:tags r:id="rId1"/>
          </p:custDataLst>
        </p:nvPr>
      </p:nvGrpSpPr>
      <p:grpSpPr>
        <a:xfrm>
          <a:off x="0" y="0"/>
          <a: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defPPr/>
          </a:lstStyle>
          <a:p>
            <a:pPr/>
            <a:fld id="{9EFD9D74-47D9-4702-A33C-335B63B48DBF}" type="datetimeFigureOut">
              <a:rPr lang="zh-CN" altLang="en-US" smtClean="0"/>
              <a:pPr/>
              <a:t/>
            </a:fld>
            <a:endParaRPr lang="zh-CN" altLang="en-US"/>
          </a:p>
        </p:txBody>
      </p:sp>
      <p:sp>
        <p:nvSpPr>
          <p:cNvPr id="6" name="页脚占位符 5"/>
          <p:cNvSpPr>
            <a:spLocks noGrp="1"/>
          </p:cNvSpPr>
          <p:nvPr>
            <p:ph type="ftr" sz="quarter" idx="11"/>
            <p:custDataLst>
              <p:tags r:id="rId5"/>
            </p:custDataLst>
          </p:nvPr>
        </p:nvSpPr>
        <p:spPr/>
        <p:txBody>
          <a:bodyPr/>
          <a:lstStyle>
            <a:defPPr/>
          </a:lstStyle>
          <a:p>
            <a:pPr/>
            <a:endParaRPr lang="zh-CN" altLang="en-US"/>
          </a:p>
        </p:txBody>
      </p:sp>
      <p:sp>
        <p:nvSpPr>
          <p:cNvPr id="7" name="灯片编号占位符 6"/>
          <p:cNvSpPr>
            <a:spLocks noGrp="1"/>
          </p:cNvSpPr>
          <p:nvPr>
            <p:ph type="sldNum" sz="quarter" idx="12"/>
            <p:custDataLst>
              <p:tags r:id="rId6"/>
            </p:custDataLst>
          </p:nvPr>
        </p:nvSpPr>
        <p:spPr/>
        <p:txBody>
          <a:bodyPr/>
          <a:lstStyle>
            <a:defPPr/>
          </a:lstStyle>
          <a:p>
            <a:pPr/>
            <a:fld id="{FABC47A4-756D-490B-A52F-7D9E2C9FC05F}" type="slidenum">
              <a:rPr lang="zh-CN" altLang="en-US" smtClean="0"/>
              <a:pPr/>
              <a:t/>
            </a:fld>
            <a:endParaRPr lang="zh-CN" altLang="en-US"/>
          </a:p>
        </p:txBody>
      </p:sp>
      <p:sp>
        <p:nvSpPr>
          <p:cNvPr id="9" name="标题 8"/>
          <p:cNvSpPr>
            <a:spLocks noGrp="1"/>
          </p:cNvSpPr>
          <p:nvPr>
            <p:ph type="title"/>
            <p:custDataLst>
              <p:tags r:id="rId7"/>
            </p:custDataLst>
          </p:nvPr>
        </p:nvSpPr>
        <p:spPr/>
        <p:txBody>
          <a:bodyPr/>
          <a:lstStyle>
            <a:defPPr/>
            <a:lvl1pPr>
              <a:defRPr baseline="0"/>
            </a:lvl1pPr>
          </a:lstStyle>
          <a:p>
            <a:pPr/>
            <a:r>
              <a:rPr lang="zh-CN" altLang="en-US"/>
              <a:t>单击此处编辑母版标题样式</a:t>
            </a:r>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defPPr/>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defPPr/>
          </a:lstStyle>
          <a:p>
            <a:pPr/>
            <a:fld id="{760FBDFE-C587-4B4C-A407-44438C67B59E}" type="datetimeFigureOut">
              <a:rPr lang="zh-CN" altLang="en-US" smtClean="0"/>
              <a:pPr/>
              <a:t/>
            </a:fld>
            <a:endParaRPr lang="zh-CN" altLang="en-US"/>
          </a:p>
        </p:txBody>
      </p:sp>
      <p:sp>
        <p:nvSpPr>
          <p:cNvPr id="5" name="页脚占位符 4"/>
          <p:cNvSpPr>
            <a:spLocks noGrp="1"/>
          </p:cNvSpPr>
          <p:nvPr>
            <p:ph type="ftr" sz="quarter" idx="11"/>
            <p:custDataLst>
              <p:tags r:id="rId5"/>
            </p:custDataLst>
          </p:nvPr>
        </p:nvSpPr>
        <p:spPr/>
        <p:txBody>
          <a:bodyPr/>
          <a:lstStyle>
            <a:defPPr/>
          </a:lstStyle>
          <a:p>
            <a:pPr/>
            <a:endParaRPr lang="zh-CN" altLang="en-US"/>
          </a:p>
        </p:txBody>
      </p:sp>
      <p:sp>
        <p:nvSpPr>
          <p:cNvPr id="6" name="灯片编号占位符 5"/>
          <p:cNvSpPr>
            <a:spLocks noGrp="1"/>
          </p:cNvSpPr>
          <p:nvPr>
            <p:ph type="sldNum" sz="quarter" idx="12"/>
            <p:custDataLst>
              <p:tags r:id="rId6"/>
            </p:custDataLst>
          </p:nvPr>
        </p:nvSpPr>
        <p:spPr/>
        <p:txBody>
          <a:bodyPr/>
          <a:lstStyle>
            <a:defPPr/>
          </a:lstStyle>
          <a:p>
            <a:pPr/>
            <a:fld id="{49AE70B2-8BF9-45C0-BB95-33D1B9D3A854}" type="slidenum">
              <a:rPr lang="zh-CN" altLang="en-US" smtClean="0"/>
              <a:pPr/>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68.xml" /><Relationship Id="rId13" Type="http://schemas.openxmlformats.org/officeDocument/2006/relationships/tags" Target="../tags/tag69.xml" /><Relationship Id="rId14" Type="http://schemas.openxmlformats.org/officeDocument/2006/relationships/tags" Target="../tags/tag70.xml" /><Relationship Id="rId15" Type="http://schemas.openxmlformats.org/officeDocument/2006/relationships/tags" Target="../tags/tag71.xml" /><Relationship Id="rId16" Type="http://schemas.openxmlformats.org/officeDocument/2006/relationships/tags" Target="../tags/tag72.xml" /><Relationship Id="rId17" Type="http://schemas.openxmlformats.org/officeDocument/2006/relationships/tags" Target="../tags/tag73.xml" /><Relationship Id="rId18" Type="http://schemas.openxmlformats.org/officeDocument/2006/relationships/tags" Target="../tags/tag74.xml" /><Relationship Id="rId19"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rgbClr val="FFFFFF"/>
            </a:gs>
            <a:gs pos="100000">
              <a:srgbClr val="D9D9D9"/>
            </a:gs>
          </a:gsLst>
          <a:lin ang="5400000" scaled="0"/>
        </a:gradFill>
        <a:effectLst/>
      </p:bgPr>
    </p:bg>
    <p:spTree>
      <p:nvGrpSpPr>
        <p:cNvPr id="1" name=""/>
        <p:cNvGrpSpPr/>
        <p:nvPr>
          <p:custDataLst>
            <p:tags r:id="rId12"/>
          </p:custDataLst>
        </p:nvPr>
      </p:nvGrpSpPr>
      <p:grpSpPr>
        <a:xfrm>
          <a:off x="0" y="0"/>
          <a:ext cx="0" cy="0"/>
        </a:xfrm>
      </p:grpSpPr>
      <p:sp>
        <p:nvSpPr>
          <p:cNvPr id="2" name="标题占位符 1"/>
          <p:cNvSpPr>
            <a:spLocks noGrp="1"/>
          </p:cNvSpPr>
          <p:nvPr>
            <p:ph type="title"/>
            <p:custDataLst>
              <p:tags r:id="rId13"/>
            </p:custDataLst>
          </p:nvPr>
        </p:nvSpPr>
        <p:spPr>
          <a:xfrm>
            <a:off x="608400" y="608400"/>
            <a:ext cx="10969200" cy="705600"/>
          </a:xfrm>
          <a:prstGeom prst="rect">
            <a:avLst/>
          </a:prstGeom>
        </p:spPr>
        <p:txBody>
          <a:bodyPr vert="horz" lIns="90170" tIns="46990" rIns="90170" bIns="46990" rtlCol="0" anchor="ctr" anchorCtr="0">
            <a:normAutofit/>
          </a:bodyPr>
          <a:lstStyle>
            <a:defPPr/>
          </a:lstStyle>
          <a:p>
            <a:r>
              <a:rPr lang="zh-CN" altLang="en-US"/>
              <a:t>单击此处编辑母版标题样式</a:t>
            </a:r>
            <a:endParaRPr lang="zh-CN" altLang="en-US"/>
          </a:p>
        </p:txBody>
      </p:sp>
      <p:sp>
        <p:nvSpPr>
          <p:cNvPr id="3" name="文本占位符 2"/>
          <p:cNvSpPr>
            <a:spLocks noGrp="1"/>
          </p:cNvSpPr>
          <p:nvPr>
            <p:ph type="body" idx="1"/>
            <p:custDataLst>
              <p:tags r:id="rId14"/>
            </p:custDataLst>
          </p:nvPr>
        </p:nvSpPr>
        <p:spPr>
          <a:xfrm>
            <a:off x="608400" y="1490400"/>
            <a:ext cx="10969200" cy="4759200"/>
          </a:xfrm>
          <a:prstGeom prst="rect">
            <a:avLst/>
          </a:prstGeom>
        </p:spPr>
        <p:txBody>
          <a:bodyPr vert="horz" lIns="90000" tIns="46800" rIns="90000" bIns="46800" rtlCol="0">
            <a:normAutofit/>
          </a:bodyPr>
          <a:lstStyle>
            <a:def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pPr/>
              <a:t/>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pPr/>
              <a:t>0</a:t>
            </a:fld>
            <a:endParaRPr lang="zh-CN" altLang="en-US"/>
          </a:p>
        </p:txBody>
      </p:sp>
    </p:spTree>
    <p:custDataLst>
      <p:tags r:id="rId18"/>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75.xml" /><Relationship Id="rId3" Type="http://schemas.openxmlformats.org/officeDocument/2006/relationships/tags" Target="../tags/tag76.xml" /><Relationship Id="rId4" Type="http://schemas.openxmlformats.org/officeDocument/2006/relationships/image" Target="../media/image1.png" /><Relationship Id="rId5" Type="http://schemas.openxmlformats.org/officeDocument/2006/relationships/tags" Target="../tags/tag77.xml" /><Relationship Id="rId6" Type="http://schemas.openxmlformats.org/officeDocument/2006/relationships/tags" Target="../tags/tag78.xml" /><Relationship Id="rId7" Type="http://schemas.openxmlformats.org/officeDocument/2006/relationships/tags" Target="../tags/tag79.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43.xml" /><Relationship Id="rId2" Type="http://schemas.openxmlformats.org/officeDocument/2006/relationships/tags" Target="../tags/tag136.xml" /><Relationship Id="rId3" Type="http://schemas.openxmlformats.org/officeDocument/2006/relationships/tags" Target="../tags/tag137.xml" /><Relationship Id="rId4" Type="http://schemas.openxmlformats.org/officeDocument/2006/relationships/image" Target="../media/image2.png" /><Relationship Id="rId5" Type="http://schemas.openxmlformats.org/officeDocument/2006/relationships/tags" Target="../tags/tag138.xml" /><Relationship Id="rId6" Type="http://schemas.openxmlformats.org/officeDocument/2006/relationships/tags" Target="../tags/tag139.xml" /><Relationship Id="rId7" Type="http://schemas.openxmlformats.org/officeDocument/2006/relationships/tags" Target="../tags/tag140.xml" /><Relationship Id="rId8" Type="http://schemas.openxmlformats.org/officeDocument/2006/relationships/tags" Target="../tags/tag141.xml" /><Relationship Id="rId9" Type="http://schemas.openxmlformats.org/officeDocument/2006/relationships/tags" Target="../tags/tag14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51.xml" /><Relationship Id="rId11" Type="http://schemas.openxmlformats.org/officeDocument/2006/relationships/tags" Target="../tags/tag152.xml" /><Relationship Id="rId12" Type="http://schemas.openxmlformats.org/officeDocument/2006/relationships/tags" Target="../tags/tag153.xml" /><Relationship Id="rId13" Type="http://schemas.openxmlformats.org/officeDocument/2006/relationships/tags" Target="../tags/tag154.xml" /><Relationship Id="rId2" Type="http://schemas.openxmlformats.org/officeDocument/2006/relationships/tags" Target="../tags/tag144.xml" /><Relationship Id="rId3" Type="http://schemas.openxmlformats.org/officeDocument/2006/relationships/tags" Target="../tags/tag145.xml" /><Relationship Id="rId4" Type="http://schemas.openxmlformats.org/officeDocument/2006/relationships/image" Target="../media/image2.png" /><Relationship Id="rId5" Type="http://schemas.openxmlformats.org/officeDocument/2006/relationships/tags" Target="../tags/tag146.xml" /><Relationship Id="rId6" Type="http://schemas.openxmlformats.org/officeDocument/2006/relationships/tags" Target="../tags/tag147.xml" /><Relationship Id="rId7" Type="http://schemas.openxmlformats.org/officeDocument/2006/relationships/tags" Target="../tags/tag148.xml" /><Relationship Id="rId8" Type="http://schemas.openxmlformats.org/officeDocument/2006/relationships/tags" Target="../tags/tag149.xml" /><Relationship Id="rId9" Type="http://schemas.openxmlformats.org/officeDocument/2006/relationships/tags" Target="../tags/tag150.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62.xml" /><Relationship Id="rId2" Type="http://schemas.openxmlformats.org/officeDocument/2006/relationships/tags" Target="../tags/tag155.xml" /><Relationship Id="rId3" Type="http://schemas.openxmlformats.org/officeDocument/2006/relationships/tags" Target="../tags/tag156.xml" /><Relationship Id="rId4" Type="http://schemas.openxmlformats.org/officeDocument/2006/relationships/image" Target="../media/image2.png" /><Relationship Id="rId5" Type="http://schemas.openxmlformats.org/officeDocument/2006/relationships/tags" Target="../tags/tag157.xml" /><Relationship Id="rId6" Type="http://schemas.openxmlformats.org/officeDocument/2006/relationships/tags" Target="../tags/tag158.xml" /><Relationship Id="rId7" Type="http://schemas.openxmlformats.org/officeDocument/2006/relationships/tags" Target="../tags/tag159.xml" /><Relationship Id="rId8" Type="http://schemas.openxmlformats.org/officeDocument/2006/relationships/tags" Target="../tags/tag160.xml" /><Relationship Id="rId9" Type="http://schemas.openxmlformats.org/officeDocument/2006/relationships/tags" Target="../tags/tag161.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63.xml" /><Relationship Id="rId3" Type="http://schemas.openxmlformats.org/officeDocument/2006/relationships/tags" Target="../tags/tag164.xml" /><Relationship Id="rId4" Type="http://schemas.openxmlformats.org/officeDocument/2006/relationships/tags" Target="../tags/tag165.xml" /><Relationship Id="rId5" Type="http://schemas.openxmlformats.org/officeDocument/2006/relationships/tags" Target="../tags/tag166.xml" /><Relationship Id="rId6" Type="http://schemas.openxmlformats.org/officeDocument/2006/relationships/image" Target="../media/image3.png" /><Relationship Id="rId7" Type="http://schemas.openxmlformats.org/officeDocument/2006/relationships/tags" Target="../tags/tag167.xml" /><Relationship Id="rId8" Type="http://schemas.openxmlformats.org/officeDocument/2006/relationships/tags" Target="../tags/tag168.xml" /><Relationship Id="rId9" Type="http://schemas.openxmlformats.org/officeDocument/2006/relationships/tags" Target="../tags/tag169.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70.xml" /><Relationship Id="rId3" Type="http://schemas.openxmlformats.org/officeDocument/2006/relationships/tags" Target="../tags/tag171.xml" /><Relationship Id="rId4" Type="http://schemas.openxmlformats.org/officeDocument/2006/relationships/tags" Target="../tags/tag172.xml" /><Relationship Id="rId5" Type="http://schemas.openxmlformats.org/officeDocument/2006/relationships/tags" Target="../tags/tag173.xml" /><Relationship Id="rId6" Type="http://schemas.openxmlformats.org/officeDocument/2006/relationships/image" Target="../media/image9.png" /><Relationship Id="rId7" Type="http://schemas.openxmlformats.org/officeDocument/2006/relationships/tags" Target="../tags/tag174.xml" /><Relationship Id="rId8" Type="http://schemas.openxmlformats.org/officeDocument/2006/relationships/tags" Target="../tags/tag175.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83.xml" /><Relationship Id="rId11" Type="http://schemas.openxmlformats.org/officeDocument/2006/relationships/tags" Target="../tags/tag184.xml" /><Relationship Id="rId12" Type="http://schemas.openxmlformats.org/officeDocument/2006/relationships/tags" Target="../tags/tag185.xml" /><Relationship Id="rId13" Type="http://schemas.openxmlformats.org/officeDocument/2006/relationships/tags" Target="../tags/tag186.xml" /><Relationship Id="rId14" Type="http://schemas.openxmlformats.org/officeDocument/2006/relationships/tags" Target="../tags/tag187.xml" /><Relationship Id="rId15" Type="http://schemas.openxmlformats.org/officeDocument/2006/relationships/tags" Target="../tags/tag188.xml" /><Relationship Id="rId2" Type="http://schemas.openxmlformats.org/officeDocument/2006/relationships/tags" Target="../tags/tag176.xml" /><Relationship Id="rId3" Type="http://schemas.openxmlformats.org/officeDocument/2006/relationships/tags" Target="../tags/tag177.xml" /><Relationship Id="rId4" Type="http://schemas.openxmlformats.org/officeDocument/2006/relationships/image" Target="../media/image9.png" /><Relationship Id="rId5" Type="http://schemas.openxmlformats.org/officeDocument/2006/relationships/tags" Target="../tags/tag178.xml" /><Relationship Id="rId6" Type="http://schemas.openxmlformats.org/officeDocument/2006/relationships/tags" Target="../tags/tag179.xml" /><Relationship Id="rId7" Type="http://schemas.openxmlformats.org/officeDocument/2006/relationships/tags" Target="../tags/tag180.xml" /><Relationship Id="rId8" Type="http://schemas.openxmlformats.org/officeDocument/2006/relationships/tags" Target="../tags/tag181.xml" /><Relationship Id="rId9" Type="http://schemas.openxmlformats.org/officeDocument/2006/relationships/tags" Target="../tags/tag18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89.xml" /><Relationship Id="rId3" Type="http://schemas.openxmlformats.org/officeDocument/2006/relationships/tags" Target="../tags/tag190.xml" /><Relationship Id="rId4" Type="http://schemas.openxmlformats.org/officeDocument/2006/relationships/image" Target="../media/image9.png" /><Relationship Id="rId5" Type="http://schemas.openxmlformats.org/officeDocument/2006/relationships/tags" Target="../tags/tag191.xml" /><Relationship Id="rId6" Type="http://schemas.openxmlformats.org/officeDocument/2006/relationships/tags" Target="../tags/tag192.xml" /><Relationship Id="rId7" Type="http://schemas.openxmlformats.org/officeDocument/2006/relationships/tags" Target="../tags/tag193.xml" /><Relationship Id="rId8" Type="http://schemas.openxmlformats.org/officeDocument/2006/relationships/tags" Target="../tags/tag194.xml" /><Relationship Id="rId9" Type="http://schemas.openxmlformats.org/officeDocument/2006/relationships/tags" Target="../tags/tag195.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96.xml" /><Relationship Id="rId3" Type="http://schemas.openxmlformats.org/officeDocument/2006/relationships/tags" Target="../tags/tag197.xml" /><Relationship Id="rId4" Type="http://schemas.openxmlformats.org/officeDocument/2006/relationships/tags" Target="../tags/tag198.xml" /><Relationship Id="rId5" Type="http://schemas.openxmlformats.org/officeDocument/2006/relationships/tags" Target="../tags/tag199.xml" /><Relationship Id="rId6" Type="http://schemas.openxmlformats.org/officeDocument/2006/relationships/image" Target="../media/image3.png" /><Relationship Id="rId7" Type="http://schemas.openxmlformats.org/officeDocument/2006/relationships/tags" Target="../tags/tag200.xml" /><Relationship Id="rId8" Type="http://schemas.openxmlformats.org/officeDocument/2006/relationships/tags" Target="../tags/tag201.xml" /><Relationship Id="rId9" Type="http://schemas.openxmlformats.org/officeDocument/2006/relationships/tags" Target="../tags/tag20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10.xml" /><Relationship Id="rId2" Type="http://schemas.openxmlformats.org/officeDocument/2006/relationships/tags" Target="../tags/tag203.xml" /><Relationship Id="rId3" Type="http://schemas.openxmlformats.org/officeDocument/2006/relationships/tags" Target="../tags/tag204.xml" /><Relationship Id="rId4" Type="http://schemas.openxmlformats.org/officeDocument/2006/relationships/image" Target="../media/image10.png" /><Relationship Id="rId5" Type="http://schemas.openxmlformats.org/officeDocument/2006/relationships/tags" Target="../tags/tag205.xml" /><Relationship Id="rId6" Type="http://schemas.openxmlformats.org/officeDocument/2006/relationships/tags" Target="../tags/tag206.xml" /><Relationship Id="rId7" Type="http://schemas.openxmlformats.org/officeDocument/2006/relationships/tags" Target="../tags/tag207.xml" /><Relationship Id="rId8" Type="http://schemas.openxmlformats.org/officeDocument/2006/relationships/tags" Target="../tags/tag208.xml" /><Relationship Id="rId9" Type="http://schemas.openxmlformats.org/officeDocument/2006/relationships/tags" Target="../tags/tag209.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18.xml" /><Relationship Id="rId2" Type="http://schemas.openxmlformats.org/officeDocument/2006/relationships/tags" Target="../tags/tag211.xml" /><Relationship Id="rId3" Type="http://schemas.openxmlformats.org/officeDocument/2006/relationships/tags" Target="../tags/tag212.xml" /><Relationship Id="rId4" Type="http://schemas.openxmlformats.org/officeDocument/2006/relationships/image" Target="../media/image10.png" /><Relationship Id="rId5" Type="http://schemas.openxmlformats.org/officeDocument/2006/relationships/tags" Target="../tags/tag213.xml" /><Relationship Id="rId6" Type="http://schemas.openxmlformats.org/officeDocument/2006/relationships/tags" Target="../tags/tag214.xml" /><Relationship Id="rId7" Type="http://schemas.openxmlformats.org/officeDocument/2006/relationships/tags" Target="../tags/tag215.xml" /><Relationship Id="rId8" Type="http://schemas.openxmlformats.org/officeDocument/2006/relationships/tags" Target="../tags/tag216.xml" /><Relationship Id="rId9" Type="http://schemas.openxmlformats.org/officeDocument/2006/relationships/tags" Target="../tags/tag21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80.xml" /><Relationship Id="rId3" Type="http://schemas.openxmlformats.org/officeDocument/2006/relationships/tags" Target="../tags/tag81.xml" /><Relationship Id="rId4" Type="http://schemas.openxmlformats.org/officeDocument/2006/relationships/image" Target="../media/image2.png" /><Relationship Id="rId5" Type="http://schemas.openxmlformats.org/officeDocument/2006/relationships/tags" Target="../tags/tag82.xml" /><Relationship Id="rId6" Type="http://schemas.openxmlformats.org/officeDocument/2006/relationships/tags" Target="../tags/tag83.xml" /><Relationship Id="rId7" Type="http://schemas.openxmlformats.org/officeDocument/2006/relationships/tags" Target="../tags/tag84.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26.xml" /><Relationship Id="rId2" Type="http://schemas.openxmlformats.org/officeDocument/2006/relationships/tags" Target="../tags/tag219.xml" /><Relationship Id="rId3" Type="http://schemas.openxmlformats.org/officeDocument/2006/relationships/tags" Target="../tags/tag220.xml" /><Relationship Id="rId4" Type="http://schemas.openxmlformats.org/officeDocument/2006/relationships/image" Target="../media/image10.png" /><Relationship Id="rId5" Type="http://schemas.openxmlformats.org/officeDocument/2006/relationships/tags" Target="../tags/tag221.xml" /><Relationship Id="rId6" Type="http://schemas.openxmlformats.org/officeDocument/2006/relationships/tags" Target="../tags/tag222.xml" /><Relationship Id="rId7" Type="http://schemas.openxmlformats.org/officeDocument/2006/relationships/tags" Target="../tags/tag223.xml" /><Relationship Id="rId8" Type="http://schemas.openxmlformats.org/officeDocument/2006/relationships/tags" Target="../tags/tag224.xml" /><Relationship Id="rId9" Type="http://schemas.openxmlformats.org/officeDocument/2006/relationships/tags" Target="../tags/tag225.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34.xml" /><Relationship Id="rId2" Type="http://schemas.openxmlformats.org/officeDocument/2006/relationships/tags" Target="../tags/tag227.xml" /><Relationship Id="rId3" Type="http://schemas.openxmlformats.org/officeDocument/2006/relationships/tags" Target="../tags/tag228.xml" /><Relationship Id="rId4" Type="http://schemas.openxmlformats.org/officeDocument/2006/relationships/image" Target="../media/image10.png" /><Relationship Id="rId5" Type="http://schemas.openxmlformats.org/officeDocument/2006/relationships/tags" Target="../tags/tag229.xml" /><Relationship Id="rId6" Type="http://schemas.openxmlformats.org/officeDocument/2006/relationships/tags" Target="../tags/tag230.xml" /><Relationship Id="rId7" Type="http://schemas.openxmlformats.org/officeDocument/2006/relationships/tags" Target="../tags/tag231.xml" /><Relationship Id="rId8" Type="http://schemas.openxmlformats.org/officeDocument/2006/relationships/tags" Target="../tags/tag232.xml" /><Relationship Id="rId9" Type="http://schemas.openxmlformats.org/officeDocument/2006/relationships/tags" Target="../tags/tag233.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35.xml" /><Relationship Id="rId3" Type="http://schemas.openxmlformats.org/officeDocument/2006/relationships/tags" Target="../tags/tag236.xml" /><Relationship Id="rId4" Type="http://schemas.openxmlformats.org/officeDocument/2006/relationships/tags" Target="../tags/tag237.xml" /><Relationship Id="rId5" Type="http://schemas.openxmlformats.org/officeDocument/2006/relationships/tags" Target="../tags/tag238.xml" /><Relationship Id="rId6" Type="http://schemas.openxmlformats.org/officeDocument/2006/relationships/image" Target="../media/image3.png" /><Relationship Id="rId7" Type="http://schemas.openxmlformats.org/officeDocument/2006/relationships/tags" Target="../tags/tag239.xml" /><Relationship Id="rId8" Type="http://schemas.openxmlformats.org/officeDocument/2006/relationships/tags" Target="../tags/tag240.xml" /><Relationship Id="rId9" Type="http://schemas.openxmlformats.org/officeDocument/2006/relationships/tags" Target="../tags/tag241.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49.xml" /><Relationship Id="rId2" Type="http://schemas.openxmlformats.org/officeDocument/2006/relationships/tags" Target="../tags/tag242.xml" /><Relationship Id="rId3" Type="http://schemas.openxmlformats.org/officeDocument/2006/relationships/tags" Target="../tags/tag243.xml" /><Relationship Id="rId4" Type="http://schemas.openxmlformats.org/officeDocument/2006/relationships/tags" Target="../tags/tag244.xml" /><Relationship Id="rId5" Type="http://schemas.openxmlformats.org/officeDocument/2006/relationships/image" Target="../media/image9.png" /><Relationship Id="rId6" Type="http://schemas.openxmlformats.org/officeDocument/2006/relationships/tags" Target="../tags/tag245.xml" /><Relationship Id="rId7" Type="http://schemas.openxmlformats.org/officeDocument/2006/relationships/tags" Target="../tags/tag246.xml" /><Relationship Id="rId8" Type="http://schemas.openxmlformats.org/officeDocument/2006/relationships/tags" Target="../tags/tag247.xml" /><Relationship Id="rId9" Type="http://schemas.openxmlformats.org/officeDocument/2006/relationships/tags" Target="../tags/tag248.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57.xml" /><Relationship Id="rId11" Type="http://schemas.openxmlformats.org/officeDocument/2006/relationships/tags" Target="../tags/tag258.xml" /><Relationship Id="rId12" Type="http://schemas.openxmlformats.org/officeDocument/2006/relationships/tags" Target="../tags/tag259.xml" /><Relationship Id="rId13" Type="http://schemas.openxmlformats.org/officeDocument/2006/relationships/tags" Target="../tags/tag260.xml" /><Relationship Id="rId14" Type="http://schemas.openxmlformats.org/officeDocument/2006/relationships/tags" Target="../tags/tag261.xml" /><Relationship Id="rId15" Type="http://schemas.openxmlformats.org/officeDocument/2006/relationships/tags" Target="../tags/tag262.xml" /><Relationship Id="rId2" Type="http://schemas.openxmlformats.org/officeDocument/2006/relationships/tags" Target="../tags/tag250.xml" /><Relationship Id="rId3" Type="http://schemas.openxmlformats.org/officeDocument/2006/relationships/tags" Target="../tags/tag251.xml" /><Relationship Id="rId4" Type="http://schemas.openxmlformats.org/officeDocument/2006/relationships/tags" Target="../tags/tag252.xml" /><Relationship Id="rId5" Type="http://schemas.openxmlformats.org/officeDocument/2006/relationships/image" Target="../media/image9.png" /><Relationship Id="rId6" Type="http://schemas.openxmlformats.org/officeDocument/2006/relationships/tags" Target="../tags/tag253.xml" /><Relationship Id="rId7" Type="http://schemas.openxmlformats.org/officeDocument/2006/relationships/tags" Target="../tags/tag254.xml" /><Relationship Id="rId8" Type="http://schemas.openxmlformats.org/officeDocument/2006/relationships/tags" Target="../tags/tag255.xml" /><Relationship Id="rId9" Type="http://schemas.openxmlformats.org/officeDocument/2006/relationships/tags" Target="../tags/tag256.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70.xml" /><Relationship Id="rId11" Type="http://schemas.openxmlformats.org/officeDocument/2006/relationships/tags" Target="../tags/tag271.xml" /><Relationship Id="rId12" Type="http://schemas.openxmlformats.org/officeDocument/2006/relationships/tags" Target="../tags/tag272.xml" /><Relationship Id="rId13" Type="http://schemas.openxmlformats.org/officeDocument/2006/relationships/tags" Target="../tags/tag273.xml" /><Relationship Id="rId14" Type="http://schemas.openxmlformats.org/officeDocument/2006/relationships/tags" Target="../tags/tag274.xml" /><Relationship Id="rId2" Type="http://schemas.openxmlformats.org/officeDocument/2006/relationships/tags" Target="../tags/tag263.xml" /><Relationship Id="rId3" Type="http://schemas.openxmlformats.org/officeDocument/2006/relationships/tags" Target="../tags/tag264.xml" /><Relationship Id="rId4" Type="http://schemas.openxmlformats.org/officeDocument/2006/relationships/tags" Target="../tags/tag265.xml" /><Relationship Id="rId5" Type="http://schemas.openxmlformats.org/officeDocument/2006/relationships/image" Target="../media/image9.png" /><Relationship Id="rId6" Type="http://schemas.openxmlformats.org/officeDocument/2006/relationships/tags" Target="../tags/tag266.xml" /><Relationship Id="rId7" Type="http://schemas.openxmlformats.org/officeDocument/2006/relationships/tags" Target="../tags/tag267.xml" /><Relationship Id="rId8" Type="http://schemas.openxmlformats.org/officeDocument/2006/relationships/tags" Target="../tags/tag268.xml" /><Relationship Id="rId9" Type="http://schemas.openxmlformats.org/officeDocument/2006/relationships/tags" Target="../tags/tag269.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75.xml" /><Relationship Id="rId3" Type="http://schemas.openxmlformats.org/officeDocument/2006/relationships/tags" Target="../tags/tag276.xml" /><Relationship Id="rId4" Type="http://schemas.openxmlformats.org/officeDocument/2006/relationships/tags" Target="../tags/tag277.xml" /><Relationship Id="rId5" Type="http://schemas.openxmlformats.org/officeDocument/2006/relationships/image" Target="../media/image9.png" /><Relationship Id="rId6" Type="http://schemas.openxmlformats.org/officeDocument/2006/relationships/tags" Target="../tags/tag278.xml" /><Relationship Id="rId7" Type="http://schemas.openxmlformats.org/officeDocument/2006/relationships/tags" Target="../tags/tag279.xml" /><Relationship Id="rId8" Type="http://schemas.openxmlformats.org/officeDocument/2006/relationships/tags" Target="../tags/tag280.xml" /><Relationship Id="rId9" Type="http://schemas.openxmlformats.org/officeDocument/2006/relationships/tags" Target="../tags/tag281.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82.xml" /><Relationship Id="rId3" Type="http://schemas.openxmlformats.org/officeDocument/2006/relationships/tags" Target="../tags/tag283.xml" /><Relationship Id="rId4" Type="http://schemas.openxmlformats.org/officeDocument/2006/relationships/tags" Target="../tags/tag284.xml" /><Relationship Id="rId5" Type="http://schemas.openxmlformats.org/officeDocument/2006/relationships/tags" Target="../tags/tag285.xml" /><Relationship Id="rId6" Type="http://schemas.openxmlformats.org/officeDocument/2006/relationships/image" Target="../media/image3.png" /><Relationship Id="rId7" Type="http://schemas.openxmlformats.org/officeDocument/2006/relationships/tags" Target="../tags/tag286.xml" /><Relationship Id="rId8" Type="http://schemas.openxmlformats.org/officeDocument/2006/relationships/tags" Target="../tags/tag287.xml" /><Relationship Id="rId9" Type="http://schemas.openxmlformats.org/officeDocument/2006/relationships/tags" Target="../tags/tag288.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89.xml" /><Relationship Id="rId3" Type="http://schemas.openxmlformats.org/officeDocument/2006/relationships/tags" Target="../tags/tag290.xml" /><Relationship Id="rId4" Type="http://schemas.openxmlformats.org/officeDocument/2006/relationships/image" Target="../media/image1.png" /><Relationship Id="rId5" Type="http://schemas.openxmlformats.org/officeDocument/2006/relationships/tags" Target="../tags/tag291.xml" /><Relationship Id="rId6" Type="http://schemas.openxmlformats.org/officeDocument/2006/relationships/tags" Target="../tags/tag292.xml" /><Relationship Id="rId7" Type="http://schemas.openxmlformats.org/officeDocument/2006/relationships/tags" Target="../tags/tag293.xml" /><Relationship Id="rId8" Type="http://schemas.openxmlformats.org/officeDocument/2006/relationships/tags" Target="../tags/tag294.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295.xml" /><Relationship Id="rId3" Type="http://schemas.openxmlformats.org/officeDocument/2006/relationships/tags" Target="../tags/tag296.xml" /><Relationship Id="rId4" Type="http://schemas.openxmlformats.org/officeDocument/2006/relationships/image" Target="../media/image1.png" /><Relationship Id="rId5" Type="http://schemas.openxmlformats.org/officeDocument/2006/relationships/tags" Target="../tags/tag297.xml" /><Relationship Id="rId6" Type="http://schemas.openxmlformats.org/officeDocument/2006/relationships/tags" Target="../tags/tag298.xml" /><Relationship Id="rId7" Type="http://schemas.openxmlformats.org/officeDocument/2006/relationships/tags" Target="../tags/tag299.xml" /><Relationship Id="rId8" Type="http://schemas.openxmlformats.org/officeDocument/2006/relationships/tags" Target="../tags/tag300.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85.xml" /><Relationship Id="rId3" Type="http://schemas.openxmlformats.org/officeDocument/2006/relationships/tags" Target="../tags/tag86.xml" /><Relationship Id="rId4" Type="http://schemas.openxmlformats.org/officeDocument/2006/relationships/tags" Target="../tags/tag87.xml" /><Relationship Id="rId5" Type="http://schemas.openxmlformats.org/officeDocument/2006/relationships/tags" Target="../tags/tag88.xml" /><Relationship Id="rId6" Type="http://schemas.openxmlformats.org/officeDocument/2006/relationships/image" Target="../media/image3.png" /><Relationship Id="rId7" Type="http://schemas.openxmlformats.org/officeDocument/2006/relationships/tags" Target="../tags/tag89.xml" /><Relationship Id="rId8" Type="http://schemas.openxmlformats.org/officeDocument/2006/relationships/tags" Target="../tags/tag90.xml" /><Relationship Id="rId9" Type="http://schemas.openxmlformats.org/officeDocument/2006/relationships/tags" Target="../tags/tag91.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301.xml" /><Relationship Id="rId3" Type="http://schemas.openxmlformats.org/officeDocument/2006/relationships/tags" Target="../tags/tag302.xml" /><Relationship Id="rId4" Type="http://schemas.openxmlformats.org/officeDocument/2006/relationships/image" Target="../media/image1.png" /><Relationship Id="rId5" Type="http://schemas.openxmlformats.org/officeDocument/2006/relationships/tags" Target="../tags/tag303.xml" /><Relationship Id="rId6" Type="http://schemas.openxmlformats.org/officeDocument/2006/relationships/tags" Target="../tags/tag304.xml" /><Relationship Id="rId7" Type="http://schemas.openxmlformats.org/officeDocument/2006/relationships/tags" Target="../tags/tag305.xml" /><Relationship Id="rId8" Type="http://schemas.openxmlformats.org/officeDocument/2006/relationships/tags" Target="../tags/tag306.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313.xml" /><Relationship Id="rId11" Type="http://schemas.openxmlformats.org/officeDocument/2006/relationships/tags" Target="../tags/tag314.xml" /><Relationship Id="rId2" Type="http://schemas.openxmlformats.org/officeDocument/2006/relationships/tags" Target="../tags/tag307.xml" /><Relationship Id="rId3" Type="http://schemas.openxmlformats.org/officeDocument/2006/relationships/tags" Target="../tags/tag308.xml" /><Relationship Id="rId4" Type="http://schemas.openxmlformats.org/officeDocument/2006/relationships/tags" Target="../tags/tag309.xml" /><Relationship Id="rId5" Type="http://schemas.openxmlformats.org/officeDocument/2006/relationships/tags" Target="../tags/tag310.xml" /><Relationship Id="rId6" Type="http://schemas.openxmlformats.org/officeDocument/2006/relationships/image" Target="../media/image3.png" /><Relationship Id="rId7" Type="http://schemas.openxmlformats.org/officeDocument/2006/relationships/tags" Target="../tags/tag311.xml" /><Relationship Id="rId8" Type="http://schemas.openxmlformats.org/officeDocument/2006/relationships/tags" Target="../tags/tag312.xml" /><Relationship Id="rId9" Type="http://schemas.openxmlformats.org/officeDocument/2006/relationships/image" Target="../media/image11.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92.xml" /><Relationship Id="rId3" Type="http://schemas.openxmlformats.org/officeDocument/2006/relationships/tags" Target="../tags/tag93.xml" /><Relationship Id="rId4" Type="http://schemas.openxmlformats.org/officeDocument/2006/relationships/tags" Target="../tags/tag94.xml" /><Relationship Id="rId5" Type="http://schemas.openxmlformats.org/officeDocument/2006/relationships/tags" Target="../tags/tag95.xml" /><Relationship Id="rId6" Type="http://schemas.openxmlformats.org/officeDocument/2006/relationships/image" Target="../media/image4.jpeg" /><Relationship Id="rId7" Type="http://schemas.openxmlformats.org/officeDocument/2006/relationships/tags" Target="../tags/tag96.xml" /><Relationship Id="rId8" Type="http://schemas.openxmlformats.org/officeDocument/2006/relationships/tags" Target="../tags/tag97.xml" /><Relationship Id="rId9" Type="http://schemas.openxmlformats.org/officeDocument/2006/relationships/tags" Target="../tags/tag98.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99.xml" /><Relationship Id="rId3" Type="http://schemas.openxmlformats.org/officeDocument/2006/relationships/tags" Target="../tags/tag100.xml" /><Relationship Id="rId4" Type="http://schemas.openxmlformats.org/officeDocument/2006/relationships/tags" Target="../tags/tag101.xml" /><Relationship Id="rId5" Type="http://schemas.openxmlformats.org/officeDocument/2006/relationships/image" Target="../media/image5.jpeg" /><Relationship Id="rId6" Type="http://schemas.openxmlformats.org/officeDocument/2006/relationships/tags" Target="../tags/tag102.xml" /><Relationship Id="rId7" Type="http://schemas.openxmlformats.org/officeDocument/2006/relationships/tags" Target="../tags/tag103.xml" /><Relationship Id="rId8" Type="http://schemas.openxmlformats.org/officeDocument/2006/relationships/tags" Target="../tags/tag104.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8.jpeg" /><Relationship Id="rId11" Type="http://schemas.openxmlformats.org/officeDocument/2006/relationships/tags" Target="../tags/tag111.xml" /><Relationship Id="rId12" Type="http://schemas.openxmlformats.org/officeDocument/2006/relationships/tags" Target="../tags/tag112.xml" /><Relationship Id="rId2" Type="http://schemas.openxmlformats.org/officeDocument/2006/relationships/tags" Target="../tags/tag105.xml" /><Relationship Id="rId3" Type="http://schemas.openxmlformats.org/officeDocument/2006/relationships/tags" Target="../tags/tag106.xml" /><Relationship Id="rId4" Type="http://schemas.openxmlformats.org/officeDocument/2006/relationships/tags" Target="../tags/tag107.xml" /><Relationship Id="rId5" Type="http://schemas.openxmlformats.org/officeDocument/2006/relationships/tags" Target="../tags/tag108.xml" /><Relationship Id="rId6" Type="http://schemas.openxmlformats.org/officeDocument/2006/relationships/image" Target="../media/image6.jpeg" /><Relationship Id="rId7" Type="http://schemas.openxmlformats.org/officeDocument/2006/relationships/tags" Target="../tags/tag109.xml" /><Relationship Id="rId8" Type="http://schemas.openxmlformats.org/officeDocument/2006/relationships/image" Target="../media/image7.jpeg" /><Relationship Id="rId9" Type="http://schemas.openxmlformats.org/officeDocument/2006/relationships/tags" Target="../tags/tag110.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13.xml" /><Relationship Id="rId3" Type="http://schemas.openxmlformats.org/officeDocument/2006/relationships/tags" Target="../tags/tag114.xml" /><Relationship Id="rId4" Type="http://schemas.openxmlformats.org/officeDocument/2006/relationships/tags" Target="../tags/tag115.xml" /><Relationship Id="rId5" Type="http://schemas.openxmlformats.org/officeDocument/2006/relationships/tags" Target="../tags/tag116.xml" /><Relationship Id="rId6" Type="http://schemas.openxmlformats.org/officeDocument/2006/relationships/image" Target="../media/image3.png" /><Relationship Id="rId7" Type="http://schemas.openxmlformats.org/officeDocument/2006/relationships/tags" Target="../tags/tag117.xml" /><Relationship Id="rId8" Type="http://schemas.openxmlformats.org/officeDocument/2006/relationships/tags" Target="../tags/tag118.xml" /><Relationship Id="rId9" Type="http://schemas.openxmlformats.org/officeDocument/2006/relationships/tags" Target="../tags/tag119.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27.xml" /><Relationship Id="rId2" Type="http://schemas.openxmlformats.org/officeDocument/2006/relationships/tags" Target="../tags/tag120.xml" /><Relationship Id="rId3" Type="http://schemas.openxmlformats.org/officeDocument/2006/relationships/tags" Target="../tags/tag121.xml" /><Relationship Id="rId4" Type="http://schemas.openxmlformats.org/officeDocument/2006/relationships/tags" Target="../tags/tag122.xml" /><Relationship Id="rId5" Type="http://schemas.openxmlformats.org/officeDocument/2006/relationships/tags" Target="../tags/tag123.xml" /><Relationship Id="rId6" Type="http://schemas.openxmlformats.org/officeDocument/2006/relationships/tags" Target="../tags/tag124.xml" /><Relationship Id="rId7" Type="http://schemas.openxmlformats.org/officeDocument/2006/relationships/tags" Target="../tags/tag125.xml" /><Relationship Id="rId8" Type="http://schemas.openxmlformats.org/officeDocument/2006/relationships/image" Target="../media/image2.png" /><Relationship Id="rId9" Type="http://schemas.openxmlformats.org/officeDocument/2006/relationships/tags" Target="../tags/tag126.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35.xml" /><Relationship Id="rId2" Type="http://schemas.openxmlformats.org/officeDocument/2006/relationships/tags" Target="../tags/tag128.xml" /><Relationship Id="rId3" Type="http://schemas.openxmlformats.org/officeDocument/2006/relationships/tags" Target="../tags/tag129.xml" /><Relationship Id="rId4" Type="http://schemas.openxmlformats.org/officeDocument/2006/relationships/image" Target="../media/image2.png" /><Relationship Id="rId5" Type="http://schemas.openxmlformats.org/officeDocument/2006/relationships/tags" Target="../tags/tag130.xml" /><Relationship Id="rId6" Type="http://schemas.openxmlformats.org/officeDocument/2006/relationships/tags" Target="../tags/tag131.xml" /><Relationship Id="rId7" Type="http://schemas.openxmlformats.org/officeDocument/2006/relationships/tags" Target="../tags/tag132.xml" /><Relationship Id="rId8" Type="http://schemas.openxmlformats.org/officeDocument/2006/relationships/tags" Target="../tags/tag133.xml" /><Relationship Id="rId9" Type="http://schemas.openxmlformats.org/officeDocument/2006/relationships/tags" Target="../tags/tag134.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B9A275"/>
        </a:solidFill>
        <a:effectLst/>
      </p:bgPr>
    </p:bg>
    <p:spTree>
      <p:nvGrpSpPr>
        <p:cNvPr id="1" name=""/>
        <p:cNvGrpSpPr/>
        <p:nvPr>
          <p:custDataLst>
            <p:tags r:id="rId2"/>
          </p:custDataLst>
        </p:nvPr>
      </p:nvGrpSpPr>
      <p:grpSpPr>
        <a:xfrm>
          <a:off x="0" y="0"/>
          <a:ext cx="0" cy="0"/>
        </a:xfrm>
      </p:grpSpPr>
      <p:sp>
        <p:nvSpPr>
          <p:cNvPr id="13" name="矩形 12"/>
          <p:cNvSpPr/>
          <p:nvPr>
            <p:custDataLst>
              <p:tags r:id="rId3"/>
            </p:custDataLst>
          </p:nvPr>
        </p:nvSpPr>
        <p:spPr>
          <a:xfrm>
            <a:off x="0" y="1393825"/>
            <a:ext cx="12192635" cy="40697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pic>
        <p:nvPicPr>
          <p:cNvPr id="15" name="图片 14" descr="C:/Users/ADMINI~1/AppData/Local/Temp/picturescale_20200730122111/output_20200730122112.pngoutput_20200730122112"/>
          <p:cNvPicPr>
            <a:picLocks noChangeAspect="1"/>
          </p:cNvPicPr>
          <p:nvPr>
            <p:custDataLst>
              <p:tags r:id="rId5"/>
            </p:custDataLst>
          </p:nvPr>
        </p:nvPicPr>
        <p:blipFill>
          <a:blip r:embed="rId4"/>
          <a:srcRect l="16580" t="27165" r="8517" b="16428"/>
          <a:stretch>
            <a:fillRect/>
          </a:stretch>
        </p:blipFill>
        <p:spPr>
          <a:xfrm>
            <a:off x="0" y="0"/>
            <a:ext cx="4825365" cy="2725420"/>
          </a:xfrm>
          <a:prstGeom prst="rect">
            <a:avLst/>
          </a:prstGeom>
        </p:spPr>
      </p:pic>
      <p:sp>
        <p:nvSpPr>
          <p:cNvPr id="2" name="文本框 1"/>
          <p:cNvSpPr txBox="1"/>
          <p:nvPr>
            <p:custDataLst>
              <p:tags r:id="rId6"/>
            </p:custDataLst>
          </p:nvPr>
        </p:nvSpPr>
        <p:spPr>
          <a:xfrm>
            <a:off x="2317115" y="2795905"/>
            <a:ext cx="7559040" cy="1014730"/>
          </a:xfrm>
          <a:prstGeom prst="rect">
            <a:avLst/>
          </a:prstGeom>
          <a:noFill/>
        </p:spPr>
        <p:txBody>
          <a:bodyPr wrap="square" rtlCol="0">
            <a:spAutoFit/>
          </a:bodyPr>
          <a:lstStyle>
            <a:defPPr/>
          </a:lstStyle>
          <a:p>
            <a:r>
              <a:rPr lang="en-US" altLang="zh-CN" sz="6000">
                <a:latin typeface="华文新魏" panose="02010800040101010101" charset="-122"/>
                <a:ea typeface="华文新魏" panose="02010800040101010101" charset="-122"/>
                <a:cs typeface="华文新魏" panose="02010800040101010101" charset="-122"/>
              </a:rPr>
              <a:t>2.</a:t>
            </a:r>
            <a:r>
              <a:rPr lang="zh-CN" altLang="en-US" sz="6000">
                <a:latin typeface="华文新魏" panose="02010800040101010101" charset="-122"/>
                <a:ea typeface="华文新魏" panose="02010800040101010101" charset="-122"/>
                <a:cs typeface="华文新魏" panose="02010800040101010101" charset="-122"/>
              </a:rPr>
              <a:t>首届诺贝尔奖颁发</a:t>
            </a:r>
            <a:endParaRPr lang="zh-CN" altLang="en-US" sz="6000">
              <a:latin typeface="华文新魏"/>
              <a:ea typeface="华文新魏"/>
              <a:cs typeface="华文新魏"/>
            </a:endParaRPr>
          </a:p>
        </p:txBody>
      </p:sp>
    </p:spTree>
    <p:custDataLst>
      <p:tags r:id="rId7"/>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B9A275"/>
        </a:solidFill>
        <a:effectLst/>
      </p:bgPr>
    </p:bg>
    <p:spTree>
      <p:nvGrpSpPr>
        <p:cNvPr id="1" name=""/>
        <p:cNvGrpSpPr/>
        <p:nvPr>
          <p:custDataLst>
            <p:tags r:id="rId2"/>
          </p:custDataLst>
        </p:nvPr>
      </p:nvGrpSpPr>
      <p:grpSpPr>
        <a:xfrm>
          <a:off x="0" y="0"/>
          <a:ext cx="0" cy="0"/>
        </a:xfrm>
      </p:grpSpPr>
      <p:sp>
        <p:nvSpPr>
          <p:cNvPr id="10" name="矩形 9"/>
          <p:cNvSpPr/>
          <p:nvPr>
            <p:custDataLst>
              <p:tags r:id="rId3"/>
            </p:custDataLst>
          </p:nvPr>
        </p:nvSpPr>
        <p:spPr>
          <a:xfrm>
            <a:off x="0" y="823595"/>
            <a:ext cx="12192635" cy="5210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pic>
        <p:nvPicPr>
          <p:cNvPr id="13" name="图片 12" descr="C:/Users/ADMINI~1/AppData/Local/Temp/picturescale_20200730172149/output_20200730172151.pngoutput_20200730172151"/>
          <p:cNvPicPr>
            <a:picLocks noChangeAspect="1"/>
          </p:cNvPicPr>
          <p:nvPr>
            <p:custDataLst>
              <p:tags r:id="rId5"/>
            </p:custDataLst>
          </p:nvPr>
        </p:nvPicPr>
        <p:blipFill>
          <a:blip r:embed="rId4"/>
          <a:srcRect l="4375"/>
          <a:stretch>
            <a:fillRect/>
          </a:stretch>
        </p:blipFill>
        <p:spPr>
          <a:xfrm flipH="1">
            <a:off x="7432675" y="0"/>
            <a:ext cx="4759960" cy="2885440"/>
          </a:xfrm>
          <a:prstGeom prst="rect">
            <a:avLst/>
          </a:prstGeom>
        </p:spPr>
      </p:pic>
      <p:sp>
        <p:nvSpPr>
          <p:cNvPr id="8" name="文本框 7"/>
          <p:cNvSpPr txBox="1"/>
          <p:nvPr>
            <p:custDataLst>
              <p:tags r:id="rId6"/>
            </p:custDataLst>
          </p:nvPr>
        </p:nvSpPr>
        <p:spPr>
          <a:xfrm>
            <a:off x="22860" y="178435"/>
            <a:ext cx="4069080" cy="645160"/>
          </a:xfrm>
          <a:prstGeom prst="rect">
            <a:avLst/>
          </a:prstGeom>
          <a:noFill/>
        </p:spPr>
        <p:txBody>
          <a:bodyPr wrap="none" rtlCol="0" anchor="t">
            <a:spAutoFit/>
          </a:bodyPr>
          <a:lstStyle>
            <a:defPPr/>
          </a:lstStyle>
          <a:p>
            <a:pPr/>
            <a:r>
              <a:rPr lang="zh-CN" altLang="en-US" sz="3600">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复习</a:t>
            </a:r>
            <a:r>
              <a:rPr lang="en-US" altLang="zh-CN" sz="3600">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a:t>
            </a:r>
            <a:r>
              <a:rPr lang="zh-CN" altLang="en-US" sz="3600">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新闻的结构</a:t>
            </a:r>
            <a:endParaRPr lang="zh-CN" altLang="en-US" sz="3600">
              <a:latin typeface="黑体" panose="02010609060101010101" charset="-122"/>
              <a:ea typeface="黑体" panose="02010609060101010101" charset="-122"/>
            </a:endParaRPr>
          </a:p>
        </p:txBody>
      </p:sp>
      <p:sp>
        <p:nvSpPr>
          <p:cNvPr id="2" name="文本框 1"/>
          <p:cNvSpPr txBox="1"/>
          <p:nvPr>
            <p:custDataLst>
              <p:tags r:id="rId7"/>
            </p:custDataLst>
          </p:nvPr>
        </p:nvSpPr>
        <p:spPr>
          <a:xfrm>
            <a:off x="460375" y="1196340"/>
            <a:ext cx="10654030" cy="1252855"/>
          </a:xfrm>
          <a:prstGeom prst="rect">
            <a:avLst/>
          </a:prstGeom>
          <a:noFill/>
        </p:spPr>
        <p:txBody>
          <a:bodyPr wrap="square" rtlCol="0" anchor="t">
            <a:spAutoFit/>
          </a:bodyPr>
          <a:lstStyle>
            <a:defPPr/>
          </a:lstStyle>
          <a:p>
            <a:pPr>
              <a:lnSpc>
                <a:spcPct val="90000"/>
              </a:lnSpc>
              <a:buSzTx/>
              <a:buFont typeface="Wingdings" panose="05000000000000000000" pitchFamily="2" charset="2"/>
            </a:pPr>
            <a:r>
              <a:rPr lang="zh-CN" altLang="en-US" sz="2800" b="1">
                <a:latin typeface="黑体" panose="02010609060101010101" charset="-122"/>
                <a:ea typeface="黑体" panose="02010609060101010101" charset="-122"/>
                <a:sym typeface="+mn-ea"/>
              </a:rPr>
              <a:t>4、</a:t>
            </a:r>
            <a:r>
              <a:rPr lang="zh-CN" altLang="en-US" sz="2800" b="1">
                <a:solidFill>
                  <a:srgbClr val="FF0000"/>
                </a:solidFill>
                <a:latin typeface="黑体" panose="02010609060101010101" charset="-122"/>
                <a:ea typeface="黑体" panose="02010609060101010101" charset="-122"/>
                <a:sym typeface="+mn-ea"/>
              </a:rPr>
              <a:t>背景</a:t>
            </a:r>
            <a:r>
              <a:rPr lang="zh-CN" altLang="en-US" sz="2800" b="1">
                <a:latin typeface="黑体" panose="02010609060101010101" charset="-122"/>
                <a:ea typeface="黑体" panose="02010609060101010101" charset="-122"/>
                <a:sym typeface="+mn-ea"/>
              </a:rPr>
              <a:t>：是新闻事实产生的、发展、变化起重要作用的历史条件或社会环境和自然状况等。</a:t>
            </a:r>
            <a:r>
              <a:rPr lang="zh-CN" altLang="en-US" sz="2800" b="1">
                <a:solidFill>
                  <a:srgbClr val="0700FF"/>
                </a:solidFill>
                <a:latin typeface="黑体" panose="02010609060101010101" charset="-122"/>
                <a:ea typeface="黑体" panose="02010609060101010101" charset="-122"/>
                <a:sym typeface="+mn-ea"/>
              </a:rPr>
              <a:t>在新闻作品中起衬托、对比和解释作用。    </a:t>
            </a:r>
            <a:endParaRPr lang="zh-CN" altLang="en-US" sz="2800" b="1">
              <a:solidFill>
                <a:srgbClr val="0700FF"/>
              </a:solidFill>
              <a:latin typeface="黑体"/>
              <a:ea typeface="黑体" charset="-122"/>
              <a:sym typeface="+mn-ea"/>
            </a:endParaRPr>
          </a:p>
        </p:txBody>
      </p:sp>
      <p:sp>
        <p:nvSpPr>
          <p:cNvPr id="3" name="文本框 2"/>
          <p:cNvSpPr txBox="1"/>
          <p:nvPr>
            <p:custDataLst>
              <p:tags r:id="rId8"/>
            </p:custDataLst>
          </p:nvPr>
        </p:nvSpPr>
        <p:spPr>
          <a:xfrm>
            <a:off x="460375" y="2885440"/>
            <a:ext cx="10423525" cy="521970"/>
          </a:xfrm>
          <a:prstGeom prst="rect">
            <a:avLst/>
          </a:prstGeom>
          <a:noFill/>
        </p:spPr>
        <p:txBody>
          <a:bodyPr wrap="square" rtlCol="0" anchor="t">
            <a:spAutoFit/>
          </a:bodyPr>
          <a:lstStyle>
            <a:defPPr/>
          </a:lstStyle>
          <a:p>
            <a:pPr/>
            <a:r>
              <a:rPr lang="zh-CN" altLang="en-US" sz="2800" b="1">
                <a:latin typeface="黑体" panose="02010609060101010101" charset="-122"/>
                <a:ea typeface="黑体" panose="02010609060101010101" charset="-122"/>
                <a:sym typeface="+mn-ea"/>
              </a:rPr>
              <a:t>5、</a:t>
            </a:r>
            <a:r>
              <a:rPr lang="zh-CN" altLang="en-US" sz="2800" b="1">
                <a:solidFill>
                  <a:srgbClr val="FF0000"/>
                </a:solidFill>
                <a:latin typeface="黑体" panose="02010609060101010101" charset="-122"/>
                <a:ea typeface="黑体" panose="02010609060101010101" charset="-122"/>
                <a:sym typeface="+mn-ea"/>
              </a:rPr>
              <a:t>结语</a:t>
            </a:r>
            <a:r>
              <a:rPr lang="zh-CN" altLang="en-US" sz="2800" b="1">
                <a:latin typeface="黑体" panose="02010609060101010101" charset="-122"/>
                <a:ea typeface="黑体" panose="02010609060101010101" charset="-122"/>
                <a:sym typeface="+mn-ea"/>
              </a:rPr>
              <a:t>：是消息的最后一段落或最后一句话。</a:t>
            </a:r>
            <a:endParaRPr lang="zh-CN" altLang="en-US" sz="2800"/>
          </a:p>
        </p:txBody>
      </p:sp>
      <p:sp>
        <p:nvSpPr>
          <p:cNvPr id="5" name="文本框 4"/>
          <p:cNvSpPr txBox="1"/>
          <p:nvPr>
            <p:custDataLst>
              <p:tags r:id="rId9"/>
            </p:custDataLst>
          </p:nvPr>
        </p:nvSpPr>
        <p:spPr>
          <a:xfrm>
            <a:off x="375920" y="3957955"/>
            <a:ext cx="11201400" cy="645160"/>
          </a:xfrm>
          <a:prstGeom prst="rect">
            <a:avLst/>
          </a:prstGeom>
          <a:noFill/>
        </p:spPr>
        <p:txBody>
          <a:bodyPr wrap="none" rtlCol="0" anchor="t">
            <a:spAutoFit/>
          </a:bodyPr>
          <a:lstStyle>
            <a:defPPr/>
          </a:lstStyle>
          <a:p>
            <a:pPr/>
            <a:r>
              <a:rPr lang="zh-CN" altLang="en-US" sz="3600" b="1">
                <a:solidFill>
                  <a:srgbClr val="0000FF"/>
                </a:solidFill>
                <a:effectLst>
                  <a:outerShdw blurRad="38100" dist="38100" dir="2700000">
                    <a:srgbClr val="000000"/>
                  </a:outerShdw>
                </a:effectLst>
                <a:latin typeface="黑体" panose="02010609060101010101" charset="-122"/>
                <a:ea typeface="黑体" panose="02010609060101010101" charset="-122"/>
                <a:sym typeface="+mn-ea"/>
              </a:rPr>
              <a:t>（背景和结语有时并不出现，但也常常暗含在主体中）</a:t>
            </a:r>
            <a:endParaRPr lang="zh-CN" altLang="en-US" sz="3600"/>
          </a:p>
        </p:txBody>
      </p:sp>
    </p:spTree>
    <p:custDataLst>
      <p:tags r:id="rId10"/>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B9A275"/>
        </a:solidFill>
        <a:effectLst/>
      </p:bgPr>
    </p:bg>
    <p:spTree>
      <p:nvGrpSpPr>
        <p:cNvPr id="1" name=""/>
        <p:cNvGrpSpPr/>
        <p:nvPr>
          <p:custDataLst>
            <p:tags r:id="rId2"/>
          </p:custDataLst>
        </p:nvPr>
      </p:nvGrpSpPr>
      <p:grpSpPr>
        <a:xfrm>
          <a:off x="0" y="0"/>
          <a:ext cx="0" cy="0"/>
        </a:xfrm>
      </p:grpSpPr>
      <p:sp>
        <p:nvSpPr>
          <p:cNvPr id="10" name="矩形 9"/>
          <p:cNvSpPr/>
          <p:nvPr>
            <p:custDataLst>
              <p:tags r:id="rId3"/>
            </p:custDataLst>
          </p:nvPr>
        </p:nvSpPr>
        <p:spPr>
          <a:xfrm>
            <a:off x="0" y="822960"/>
            <a:ext cx="12192635" cy="5210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pic>
        <p:nvPicPr>
          <p:cNvPr id="13" name="图片 12" descr="C:/Users/ADMINI~1/AppData/Local/Temp/picturescale_20200730172149/output_20200730172151.pngoutput_20200730172151"/>
          <p:cNvPicPr>
            <a:picLocks noChangeAspect="1"/>
          </p:cNvPicPr>
          <p:nvPr>
            <p:custDataLst>
              <p:tags r:id="rId5"/>
            </p:custDataLst>
          </p:nvPr>
        </p:nvPicPr>
        <p:blipFill>
          <a:blip r:embed="rId4"/>
          <a:srcRect l="4375"/>
          <a:stretch>
            <a:fillRect/>
          </a:stretch>
        </p:blipFill>
        <p:spPr>
          <a:xfrm flipH="1">
            <a:off x="7432675" y="0"/>
            <a:ext cx="4759960" cy="2885440"/>
          </a:xfrm>
          <a:prstGeom prst="rect">
            <a:avLst/>
          </a:prstGeom>
        </p:spPr>
      </p:pic>
      <p:sp>
        <p:nvSpPr>
          <p:cNvPr id="8" name="文本框 7"/>
          <p:cNvSpPr txBox="1"/>
          <p:nvPr>
            <p:custDataLst>
              <p:tags r:id="rId6"/>
            </p:custDataLst>
          </p:nvPr>
        </p:nvSpPr>
        <p:spPr>
          <a:xfrm>
            <a:off x="22860" y="178435"/>
            <a:ext cx="4069080" cy="645160"/>
          </a:xfrm>
          <a:prstGeom prst="rect">
            <a:avLst/>
          </a:prstGeom>
          <a:noFill/>
        </p:spPr>
        <p:txBody>
          <a:bodyPr wrap="none" rtlCol="0" anchor="t">
            <a:spAutoFit/>
          </a:bodyPr>
          <a:lstStyle>
            <a:defPPr/>
          </a:lstStyle>
          <a:p>
            <a:pPr/>
            <a:r>
              <a:rPr lang="zh-CN" altLang="en-US" sz="3600">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复习</a:t>
            </a:r>
            <a:r>
              <a:rPr lang="en-US" altLang="zh-CN" sz="3600">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a:t>
            </a:r>
            <a:r>
              <a:rPr lang="zh-CN" altLang="en-US" sz="3600">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新闻的特点</a:t>
            </a:r>
            <a:endParaRPr lang="en-US" altLang="zh-CN" sz="3600">
              <a:effectLst>
                <a:outerShdw blurRad="38100" dist="19050" dir="2700000" algn="tl" rotWithShape="0">
                  <a:schemeClr val="dk1">
                    <a:alpha val="40000"/>
                  </a:schemeClr>
                </a:outerShdw>
              </a:effectLst>
              <a:latin typeface="黑体"/>
              <a:ea typeface="黑体" charset="-122"/>
              <a:sym typeface="+mn-ea"/>
            </a:endParaRPr>
          </a:p>
        </p:txBody>
      </p:sp>
      <p:sp>
        <p:nvSpPr>
          <p:cNvPr id="11" name="文本框 10"/>
          <p:cNvSpPr txBox="1"/>
          <p:nvPr>
            <p:custDataLst>
              <p:tags r:id="rId7"/>
            </p:custDataLst>
          </p:nvPr>
        </p:nvSpPr>
        <p:spPr>
          <a:xfrm>
            <a:off x="1627626" y="1716945"/>
            <a:ext cx="859790" cy="2552132"/>
          </a:xfrm>
          <a:prstGeom prst="rect">
            <a:avLst/>
          </a:prstGeom>
          <a:noFill/>
        </p:spPr>
        <p:txBody>
          <a:bodyPr vert="eaVert" wrap="square" rtlCol="0">
            <a:spAutoFit/>
          </a:bodyPr>
          <a:lstStyle>
            <a:defPPr/>
          </a:lstStyle>
          <a:p>
            <a:pPr algn="dist"/>
            <a:r>
              <a:rPr lang="zh-CN" altLang="en-US" sz="4400">
                <a:latin typeface="微软雅黑" panose="020b0503020204020204" pitchFamily="34" charset="-122"/>
                <a:ea typeface="微软雅黑" panose="020b0503020204020204" pitchFamily="34" charset="-122"/>
              </a:rPr>
              <a:t>新闻</a:t>
            </a:r>
            <a:endParaRPr lang="zh-CN" altLang="en-US" sz="4400">
              <a:latin typeface="微软雅黑" panose="020b0503020204020204" pitchFamily="34" charset="-122"/>
              <a:ea typeface="微软雅黑" panose="020b0503020204020204" pitchFamily="34" charset="-122"/>
            </a:endParaRPr>
          </a:p>
        </p:txBody>
      </p:sp>
      <p:sp>
        <p:nvSpPr>
          <p:cNvPr id="18437" name="AutoShape 8"/>
          <p:cNvSpPr/>
          <p:nvPr>
            <p:custDataLst>
              <p:tags r:id="rId8"/>
            </p:custDataLst>
          </p:nvPr>
        </p:nvSpPr>
        <p:spPr>
          <a:xfrm>
            <a:off x="2776220" y="1717040"/>
            <a:ext cx="194945" cy="2856230"/>
          </a:xfrm>
          <a:prstGeom prst="leftBrace">
            <a:avLst>
              <a:gd name="adj1" fmla="val 66775"/>
              <a:gd name="adj2" fmla="val 50000"/>
            </a:avLst>
          </a:prstGeom>
          <a:noFill/>
          <a:ln w="9525" cap="flat" cmpd="sng">
            <a:solidFill>
              <a:schemeClr val="tx1"/>
            </a:solidFill>
            <a:prstDash val="solid"/>
            <a:headEnd type="none" w="med" len="med"/>
            <a:tailEnd type="none" w="med" len="med"/>
          </a:ln>
        </p:spPr>
        <p:txBody>
          <a:bodyPr wrap="none" anchor="ctr"/>
          <a:lstStyle>
            <a:defPPr/>
          </a:lstStyle>
          <a:p>
            <a:pPr algn="ctr">
              <a:buSzTx/>
              <a:buFont typeface="Wingdings" panose="05000000000000000000" pitchFamily="2" charset="2"/>
            </a:pPr>
            <a:endParaRPr lang="zh-CN" altLang="en-US" b="1">
              <a:latin typeface="Verdana" pitchFamily="34" charset="0"/>
            </a:endParaRPr>
          </a:p>
        </p:txBody>
      </p:sp>
      <p:sp>
        <p:nvSpPr>
          <p:cNvPr id="4" name="文本框 3"/>
          <p:cNvSpPr txBox="1"/>
          <p:nvPr>
            <p:custDataLst>
              <p:tags r:id="rId9"/>
            </p:custDataLst>
          </p:nvPr>
        </p:nvSpPr>
        <p:spPr>
          <a:xfrm>
            <a:off x="3260725" y="1717040"/>
            <a:ext cx="7657465" cy="645160"/>
          </a:xfrm>
          <a:prstGeom prst="rect">
            <a:avLst/>
          </a:prstGeom>
          <a:noFill/>
        </p:spPr>
        <p:txBody>
          <a:bodyPr wrap="square" rtlCol="0">
            <a:spAutoFit/>
          </a:bodyPr>
          <a:lstStyle>
            <a:defPPr/>
          </a:lstStyle>
          <a:p>
            <a:pPr>
              <a:spcBef>
                <a:spcPct val="50000"/>
              </a:spcBef>
              <a:buSzTx/>
              <a:buFont typeface="Wingdings" panose="05000000000000000000" pitchFamily="2" charset="2"/>
            </a:pPr>
            <a:r>
              <a:rPr lang="zh-CN" altLang="en-US" sz="3600" b="1">
                <a:solidFill>
                  <a:srgbClr val="FF0000"/>
                </a:solidFill>
                <a:latin typeface="Verdana" panose="020b0604030504040204" pitchFamily="34" charset="0"/>
                <a:ea typeface="黑体" panose="02010609060101010101" charset="-122"/>
                <a:sym typeface="+mn-ea"/>
              </a:rPr>
              <a:t>真实性</a:t>
            </a:r>
            <a:r>
              <a:rPr lang="zh-CN" altLang="en-US" sz="3200" b="1">
                <a:solidFill>
                  <a:srgbClr val="FF0000"/>
                </a:solidFill>
                <a:latin typeface="Verdana" panose="020b0604030504040204" pitchFamily="34" charset="0"/>
                <a:ea typeface="黑体" panose="02010609060101010101" charset="-122"/>
                <a:sym typeface="+mn-ea"/>
              </a:rPr>
              <a:t>     </a:t>
            </a:r>
            <a:r>
              <a:rPr lang="zh-CN" altLang="en-US" sz="3200" b="1">
                <a:latin typeface="Verdana" panose="020b0604030504040204" pitchFamily="34" charset="0"/>
                <a:ea typeface="黑体" panose="02010609060101010101" charset="-122"/>
                <a:sym typeface="+mn-ea"/>
              </a:rPr>
              <a:t>内容真实准确，不能虚构夸张。</a:t>
            </a:r>
            <a:endParaRPr lang="zh-CN" altLang="en-US" sz="3200"/>
          </a:p>
        </p:txBody>
      </p:sp>
      <p:sp>
        <p:nvSpPr>
          <p:cNvPr id="6" name="文本框 5"/>
          <p:cNvSpPr txBox="1"/>
          <p:nvPr>
            <p:custDataLst>
              <p:tags r:id="rId10"/>
            </p:custDataLst>
          </p:nvPr>
        </p:nvSpPr>
        <p:spPr>
          <a:xfrm>
            <a:off x="3260725" y="2794000"/>
            <a:ext cx="5852795" cy="645160"/>
          </a:xfrm>
          <a:prstGeom prst="rect">
            <a:avLst/>
          </a:prstGeom>
          <a:noFill/>
        </p:spPr>
        <p:txBody>
          <a:bodyPr wrap="square" rtlCol="0">
            <a:spAutoFit/>
          </a:bodyPr>
          <a:lstStyle>
            <a:defPPr/>
          </a:lstStyle>
          <a:p>
            <a:pPr/>
            <a:r>
              <a:rPr lang="zh-CN" altLang="en-US" sz="3600" b="1">
                <a:solidFill>
                  <a:srgbClr val="FF0000"/>
                </a:solidFill>
                <a:latin typeface="Verdana" panose="020b0604030504040204" pitchFamily="34" charset="0"/>
                <a:ea typeface="黑体" panose="02010609060101010101" charset="-122"/>
                <a:sym typeface="+mn-ea"/>
              </a:rPr>
              <a:t>时效性</a:t>
            </a:r>
            <a:r>
              <a:rPr lang="zh-CN" altLang="en-US" sz="3200" b="1">
                <a:solidFill>
                  <a:srgbClr val="FF0000"/>
                </a:solidFill>
                <a:latin typeface="Verdana" panose="020b0604030504040204" pitchFamily="34" charset="0"/>
                <a:ea typeface="黑体" panose="02010609060101010101" charset="-122"/>
                <a:sym typeface="+mn-ea"/>
              </a:rPr>
              <a:t>     </a:t>
            </a:r>
            <a:r>
              <a:rPr lang="zh-CN" altLang="en-US" sz="3200" b="1">
                <a:latin typeface="Verdana" panose="020b0604030504040204" pitchFamily="34" charset="0"/>
                <a:ea typeface="黑体" panose="02010609060101010101" charset="-122"/>
                <a:sym typeface="+mn-ea"/>
              </a:rPr>
              <a:t>报道迅速及时。</a:t>
            </a:r>
            <a:endParaRPr lang="zh-CN" altLang="en-US" sz="3200"/>
          </a:p>
        </p:txBody>
      </p:sp>
      <p:sp>
        <p:nvSpPr>
          <p:cNvPr id="7" name="文本框 6"/>
          <p:cNvSpPr txBox="1"/>
          <p:nvPr>
            <p:custDataLst>
              <p:tags r:id="rId11"/>
            </p:custDataLst>
          </p:nvPr>
        </p:nvSpPr>
        <p:spPr>
          <a:xfrm>
            <a:off x="3260725" y="3927475"/>
            <a:ext cx="5981700" cy="645160"/>
          </a:xfrm>
          <a:prstGeom prst="rect">
            <a:avLst/>
          </a:prstGeom>
          <a:noFill/>
        </p:spPr>
        <p:txBody>
          <a:bodyPr wrap="square" rtlCol="0">
            <a:spAutoFit/>
          </a:bodyPr>
          <a:lstStyle>
            <a:defPPr/>
          </a:lstStyle>
          <a:p>
            <a:pPr>
              <a:spcBef>
                <a:spcPct val="50000"/>
              </a:spcBef>
              <a:buSzTx/>
              <a:buFont typeface="Wingdings" panose="05000000000000000000" pitchFamily="2" charset="2"/>
            </a:pPr>
            <a:r>
              <a:rPr lang="zh-CN" altLang="en-US" sz="3600" b="1">
                <a:solidFill>
                  <a:srgbClr val="FF0000"/>
                </a:solidFill>
                <a:latin typeface="Verdana" panose="020b0604030504040204" pitchFamily="34" charset="0"/>
                <a:ea typeface="黑体" panose="02010609060101010101" charset="-122"/>
                <a:sym typeface="+mn-ea"/>
              </a:rPr>
              <a:t>简明性</a:t>
            </a:r>
            <a:r>
              <a:rPr lang="zh-CN" altLang="en-US" sz="3200" b="1">
                <a:solidFill>
                  <a:srgbClr val="FF0000"/>
                </a:solidFill>
                <a:latin typeface="Verdana" panose="020b0604030504040204" pitchFamily="34" charset="0"/>
                <a:ea typeface="黑体" panose="02010609060101010101" charset="-122"/>
                <a:sym typeface="+mn-ea"/>
              </a:rPr>
              <a:t>     </a:t>
            </a:r>
            <a:r>
              <a:rPr lang="zh-CN" altLang="en-US" sz="3200" b="1">
                <a:latin typeface="Verdana" panose="020b0604030504040204" pitchFamily="34" charset="0"/>
                <a:ea typeface="黑体" panose="02010609060101010101" charset="-122"/>
                <a:sym typeface="+mn-ea"/>
              </a:rPr>
              <a:t>语言简明扼要。</a:t>
            </a:r>
            <a:endParaRPr lang="zh-CN" altLang="en-US" sz="3200"/>
          </a:p>
        </p:txBody>
      </p:sp>
      <p:sp>
        <p:nvSpPr>
          <p:cNvPr id="9" name="文本框 8"/>
          <p:cNvSpPr txBox="1"/>
          <p:nvPr>
            <p:custDataLst>
              <p:tags r:id="rId12"/>
            </p:custDataLst>
          </p:nvPr>
        </p:nvSpPr>
        <p:spPr>
          <a:xfrm>
            <a:off x="2383155" y="5059045"/>
            <a:ext cx="8958580" cy="583565"/>
          </a:xfrm>
          <a:prstGeom prst="rect">
            <a:avLst/>
          </a:prstGeom>
          <a:noFill/>
        </p:spPr>
        <p:txBody>
          <a:bodyPr wrap="square" rtlCol="0">
            <a:spAutoFit/>
          </a:bodyPr>
          <a:lstStyle>
            <a:defPPr/>
          </a:lstStyle>
          <a:p>
            <a:pPr/>
            <a:r>
              <a:rPr lang="zh-CN" altLang="en-US" sz="3200">
                <a:solidFill>
                  <a:srgbClr val="FF0000"/>
                </a:solidFill>
                <a:latin typeface="黑体" panose="02010609060101010101" charset="-122"/>
                <a:ea typeface="黑体" panose="02010609060101010101" charset="-122"/>
              </a:rPr>
              <a:t>新闻的基本特征：用事实说话</a:t>
            </a:r>
            <a:endParaRPr lang="zh-CN" altLang="en-US" sz="3200">
              <a:solidFill>
                <a:srgbClr val="FF0000"/>
              </a:solidFill>
              <a:latin typeface="黑体"/>
              <a:ea typeface="黑体" charset="-122"/>
            </a:endParaRPr>
          </a:p>
        </p:txBody>
      </p:sp>
    </p:spTree>
    <p:custDataLst>
      <p:tags r:id="rId1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8437"/>
                                        </p:tgtEl>
                                        <p:attrNameLst>
                                          <p:attrName>style.visibility</p:attrName>
                                        </p:attrNameLst>
                                      </p:cBhvr>
                                      <p:to>
                                        <p:strVal val="visible"/>
                                      </p:to>
                                    </p:set>
                                    <p:animEffect transition="in" filter="dissolve">
                                      <p:cBhvr>
                                        <p:cTn id="7" dur="500" fill="hold"/>
                                        <p:tgtEl>
                                          <p:spTgt spid="184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7"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B9A275"/>
        </a:solidFill>
        <a:effectLst/>
      </p:bgPr>
    </p:bg>
    <p:spTree>
      <p:nvGrpSpPr>
        <p:cNvPr id="1" name=""/>
        <p:cNvGrpSpPr/>
        <p:nvPr>
          <p:custDataLst>
            <p:tags r:id="rId2"/>
          </p:custDataLst>
        </p:nvPr>
      </p:nvGrpSpPr>
      <p:grpSpPr>
        <a:xfrm>
          <a:off x="0" y="0"/>
          <a:ext cx="0" cy="0"/>
        </a:xfrm>
      </p:grpSpPr>
      <p:sp>
        <p:nvSpPr>
          <p:cNvPr id="10" name="矩形 9"/>
          <p:cNvSpPr/>
          <p:nvPr>
            <p:custDataLst>
              <p:tags r:id="rId3"/>
            </p:custDataLst>
          </p:nvPr>
        </p:nvSpPr>
        <p:spPr>
          <a:xfrm>
            <a:off x="0" y="822960"/>
            <a:ext cx="12192635" cy="5210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pic>
        <p:nvPicPr>
          <p:cNvPr id="13" name="图片 12" descr="C:/Users/ADMINI~1/AppData/Local/Temp/picturescale_20200730172149/output_20200730172151.pngoutput_20200730172151"/>
          <p:cNvPicPr>
            <a:picLocks noChangeAspect="1"/>
          </p:cNvPicPr>
          <p:nvPr>
            <p:custDataLst>
              <p:tags r:id="rId5"/>
            </p:custDataLst>
          </p:nvPr>
        </p:nvPicPr>
        <p:blipFill>
          <a:blip r:embed="rId4"/>
          <a:srcRect l="4375"/>
          <a:stretch>
            <a:fillRect/>
          </a:stretch>
        </p:blipFill>
        <p:spPr>
          <a:xfrm flipH="1">
            <a:off x="7432675" y="0"/>
            <a:ext cx="4759960" cy="2885440"/>
          </a:xfrm>
          <a:prstGeom prst="rect">
            <a:avLst/>
          </a:prstGeom>
        </p:spPr>
      </p:pic>
      <p:sp>
        <p:nvSpPr>
          <p:cNvPr id="8" name="文本框 7"/>
          <p:cNvSpPr txBox="1"/>
          <p:nvPr>
            <p:custDataLst>
              <p:tags r:id="rId6"/>
            </p:custDataLst>
          </p:nvPr>
        </p:nvSpPr>
        <p:spPr>
          <a:xfrm>
            <a:off x="22860" y="178435"/>
            <a:ext cx="4526280" cy="645160"/>
          </a:xfrm>
          <a:prstGeom prst="rect">
            <a:avLst/>
          </a:prstGeom>
          <a:noFill/>
        </p:spPr>
        <p:txBody>
          <a:bodyPr wrap="none" rtlCol="0" anchor="t">
            <a:spAutoFit/>
          </a:bodyPr>
          <a:lstStyle>
            <a:defPPr/>
          </a:lstStyle>
          <a:p>
            <a:pPr/>
            <a:r>
              <a:rPr lang="zh-CN" altLang="en-US" sz="3600">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复习</a:t>
            </a:r>
            <a:r>
              <a:rPr lang="en-US" altLang="zh-CN" sz="3600">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a:t>
            </a:r>
            <a:r>
              <a:rPr lang="zh-CN" altLang="en-US" sz="3600">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新闻的六要素</a:t>
            </a:r>
            <a:endParaRPr lang="en-US" altLang="zh-CN" sz="3600">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endParaRPr>
          </a:p>
        </p:txBody>
      </p:sp>
      <p:sp>
        <p:nvSpPr>
          <p:cNvPr id="3" name="文本框 2"/>
          <p:cNvSpPr txBox="1"/>
          <p:nvPr>
            <p:custDataLst>
              <p:tags r:id="rId7"/>
            </p:custDataLst>
          </p:nvPr>
        </p:nvSpPr>
        <p:spPr>
          <a:xfrm>
            <a:off x="1910080" y="1597025"/>
            <a:ext cx="4593590" cy="3661410"/>
          </a:xfrm>
          <a:prstGeom prst="rect">
            <a:avLst/>
          </a:prstGeom>
          <a:noFill/>
        </p:spPr>
        <p:txBody>
          <a:bodyPr wrap="square" rtlCol="0" anchor="t">
            <a:spAutoFit/>
          </a:bodyPr>
          <a:lstStyle>
            <a:defPPr/>
          </a:lstStyle>
          <a:p>
            <a:pPr>
              <a:lnSpc>
                <a:spcPct val="80000"/>
              </a:lnSpc>
              <a:spcBef>
                <a:spcPct val="20000"/>
              </a:spcBef>
            </a:pPr>
            <a:r>
              <a:rPr lang="zh-CN" altLang="en-US" sz="4000" b="1">
                <a:solidFill>
                  <a:srgbClr val="FF0000"/>
                </a:solidFill>
                <a:latin typeface="黑体" panose="02010609060101010101" charset="-122"/>
                <a:ea typeface="黑体" panose="02010609060101010101" charset="-122"/>
                <a:cs typeface="黑体" panose="02010609060101010101" charset="-122"/>
                <a:sym typeface="+mn-ea"/>
              </a:rPr>
              <a:t>何时 （时间）</a:t>
            </a:r>
            <a:endParaRPr lang="en-US" altLang="zh-CN" sz="4000" b="1">
              <a:solidFill>
                <a:srgbClr val="FF0000"/>
              </a:solidFill>
              <a:latin typeface="黑体"/>
              <a:ea typeface="黑体" charset="-122"/>
              <a:cs typeface="黑体"/>
            </a:endParaRPr>
          </a:p>
          <a:p>
            <a:pPr>
              <a:lnSpc>
                <a:spcPct val="80000"/>
              </a:lnSpc>
              <a:spcBef>
                <a:spcPct val="20000"/>
              </a:spcBef>
            </a:pPr>
            <a:r>
              <a:rPr lang="zh-CN" altLang="en-US" sz="4000" b="1">
                <a:solidFill>
                  <a:srgbClr val="FF0000"/>
                </a:solidFill>
                <a:latin typeface="黑体" panose="02010609060101010101" charset="-122"/>
                <a:ea typeface="黑体" panose="02010609060101010101" charset="-122"/>
                <a:cs typeface="黑体" panose="02010609060101010101" charset="-122"/>
                <a:sym typeface="+mn-ea"/>
              </a:rPr>
              <a:t>何地 （地点）</a:t>
            </a:r>
            <a:endParaRPr lang="en-US" altLang="zh-CN" sz="4000" b="1">
              <a:solidFill>
                <a:srgbClr val="FF0000"/>
              </a:solidFill>
              <a:latin typeface="黑体" panose="02010609060101010101" charset="-122"/>
              <a:ea typeface="黑体" panose="02010609060101010101" charset="-122"/>
              <a:cs typeface="黑体" panose="02010609060101010101" charset="-122"/>
            </a:endParaRPr>
          </a:p>
          <a:p>
            <a:pPr>
              <a:lnSpc>
                <a:spcPct val="80000"/>
              </a:lnSpc>
              <a:spcBef>
                <a:spcPct val="20000"/>
              </a:spcBef>
            </a:pPr>
            <a:r>
              <a:rPr lang="zh-CN" altLang="en-US" sz="4000" b="1">
                <a:solidFill>
                  <a:srgbClr val="FF0000"/>
                </a:solidFill>
                <a:latin typeface="黑体" panose="02010609060101010101" charset="-122"/>
                <a:ea typeface="黑体" panose="02010609060101010101" charset="-122"/>
                <a:cs typeface="黑体" panose="02010609060101010101" charset="-122"/>
                <a:sym typeface="+mn-ea"/>
              </a:rPr>
              <a:t>何人 （人物）</a:t>
            </a:r>
            <a:endParaRPr lang="en-US" altLang="zh-CN" sz="4000" b="1">
              <a:solidFill>
                <a:srgbClr val="FF0000"/>
              </a:solidFill>
              <a:latin typeface="黑体" panose="02010609060101010101" charset="-122"/>
              <a:ea typeface="黑体" panose="02010609060101010101" charset="-122"/>
              <a:cs typeface="黑体" panose="02010609060101010101" charset="-122"/>
            </a:endParaRPr>
          </a:p>
          <a:p>
            <a:pPr>
              <a:lnSpc>
                <a:spcPct val="80000"/>
              </a:lnSpc>
              <a:spcBef>
                <a:spcPct val="20000"/>
              </a:spcBef>
            </a:pPr>
            <a:r>
              <a:rPr lang="zh-CN" altLang="en-US" sz="4000" b="1">
                <a:solidFill>
                  <a:srgbClr val="FF0000"/>
                </a:solidFill>
                <a:latin typeface="黑体" panose="02010609060101010101" charset="-122"/>
                <a:ea typeface="黑体" panose="02010609060101010101" charset="-122"/>
                <a:cs typeface="黑体" panose="02010609060101010101" charset="-122"/>
                <a:sym typeface="+mn-ea"/>
              </a:rPr>
              <a:t>何故 （起因）</a:t>
            </a:r>
            <a:endParaRPr lang="en-US" altLang="zh-CN" sz="4000" b="1">
              <a:solidFill>
                <a:srgbClr val="FF0000"/>
              </a:solidFill>
              <a:latin typeface="黑体" panose="02010609060101010101" charset="-122"/>
              <a:ea typeface="黑体" panose="02010609060101010101" charset="-122"/>
              <a:cs typeface="黑体" panose="02010609060101010101" charset="-122"/>
            </a:endParaRPr>
          </a:p>
          <a:p>
            <a:pPr>
              <a:lnSpc>
                <a:spcPct val="80000"/>
              </a:lnSpc>
              <a:spcBef>
                <a:spcPct val="20000"/>
              </a:spcBef>
            </a:pPr>
            <a:r>
              <a:rPr lang="zh-CN" altLang="en-US" sz="4000" b="1">
                <a:solidFill>
                  <a:srgbClr val="FF0000"/>
                </a:solidFill>
                <a:latin typeface="黑体" panose="02010609060101010101" charset="-122"/>
                <a:ea typeface="黑体" panose="02010609060101010101" charset="-122"/>
                <a:cs typeface="黑体" panose="02010609060101010101" charset="-122"/>
                <a:sym typeface="+mn-ea"/>
              </a:rPr>
              <a:t>何事 （经过）</a:t>
            </a:r>
            <a:endParaRPr lang="en-US" altLang="zh-CN" sz="4000" b="1">
              <a:solidFill>
                <a:srgbClr val="FF0000"/>
              </a:solidFill>
              <a:latin typeface="黑体" panose="02010609060101010101" charset="-122"/>
              <a:ea typeface="黑体" panose="02010609060101010101" charset="-122"/>
              <a:cs typeface="黑体" panose="02010609060101010101" charset="-122"/>
            </a:endParaRPr>
          </a:p>
          <a:p>
            <a:pPr>
              <a:lnSpc>
                <a:spcPct val="80000"/>
              </a:lnSpc>
              <a:spcBef>
                <a:spcPct val="20000"/>
              </a:spcBef>
            </a:pPr>
            <a:r>
              <a:rPr lang="zh-CN" altLang="en-US" sz="4000" b="1">
                <a:solidFill>
                  <a:srgbClr val="FF0000"/>
                </a:solidFill>
                <a:latin typeface="黑体" panose="02010609060101010101" charset="-122"/>
                <a:ea typeface="黑体" panose="02010609060101010101" charset="-122"/>
                <a:cs typeface="黑体" panose="02010609060101010101" charset="-122"/>
                <a:sym typeface="+mn-ea"/>
              </a:rPr>
              <a:t>如何 （结果）</a:t>
            </a:r>
            <a:endParaRPr lang="zh-CN" altLang="en-US" sz="4000">
              <a:latin typeface="黑体"/>
              <a:ea typeface="黑体" charset="-122"/>
              <a:cs typeface="黑体"/>
            </a:endParaRPr>
          </a:p>
        </p:txBody>
      </p:sp>
      <p:sp>
        <p:nvSpPr>
          <p:cNvPr id="5" name="云形 4"/>
          <p:cNvSpPr/>
          <p:nvPr>
            <p:custDataLst>
              <p:tags r:id="rId8"/>
            </p:custDataLst>
          </p:nvPr>
        </p:nvSpPr>
        <p:spPr>
          <a:xfrm rot="20940000">
            <a:off x="6143625" y="1761490"/>
            <a:ext cx="4910455" cy="3534410"/>
          </a:xfrm>
          <a:prstGeom prst="cloud">
            <a:avLst/>
          </a:prstGeom>
          <a:noFill/>
          <a:ln>
            <a:solidFill>
              <a:srgbClr val="7030A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sp>
        <p:nvSpPr>
          <p:cNvPr id="19461" name="TextBox 2"/>
          <p:cNvSpPr/>
          <p:nvPr>
            <p:custDataLst>
              <p:tags r:id="rId9"/>
            </p:custDataLst>
          </p:nvPr>
        </p:nvSpPr>
        <p:spPr>
          <a:xfrm>
            <a:off x="6755765" y="2867025"/>
            <a:ext cx="3448050" cy="1322070"/>
          </a:xfrm>
          <a:prstGeom prst="rect">
            <a:avLst/>
          </a:prstGeom>
          <a:noFill/>
          <a:ln w="9525">
            <a:noFill/>
          </a:ln>
          <a:extLst>
            <a:ext uri="{909E8E84-426E-40DD-AFC4-6F175D3DCCD1}">
              <a14:hiddenFill xmlns:a14="http://schemas.microsoft.com/office/drawing/2010/main">
                <a:solidFill>
                  <a:srgbClr val="CEDEE4"/>
                </a:solidFill>
              </a14:hiddenFill>
            </a:ext>
          </a:extLst>
        </p:spPr>
        <p:txBody>
          <a:bodyPr wrap="square">
            <a:spAutoFit/>
          </a:bodyPr>
          <a:lstStyle>
            <a:defPPr/>
          </a:lstStyle>
          <a:p>
            <a:pPr/>
            <a:r>
              <a:rPr lang="zh-CN" altLang="en-US" sz="4000" b="1">
                <a:latin typeface="黑体" panose="02010609060101010101" charset="-122"/>
                <a:ea typeface="黑体" panose="02010609060101010101" charset="-122"/>
              </a:rPr>
              <a:t>新闻也是记叙文的一种类型。</a:t>
            </a:r>
            <a:endParaRPr lang="zh-CN" altLang="en-US" sz="4000" b="1">
              <a:latin typeface="黑体"/>
              <a:ea typeface="黑体" charset="-122"/>
            </a:endParaRPr>
          </a:p>
        </p:txBody>
      </p:sp>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461"/>
                                        </p:tgtEl>
                                        <p:attrNameLst>
                                          <p:attrName>style.visibility</p:attrName>
                                        </p:attrNameLst>
                                      </p:cBhvr>
                                      <p:to>
                                        <p:strVal val="visible"/>
                                      </p:to>
                                    </p:set>
                                    <p:anim calcmode="lin" valueType="num">
                                      <p:cBhvr additive="base">
                                        <p:cTn id="7" dur="500" fill="hold"/>
                                        <p:tgtEl>
                                          <p:spTgt spid="19461"/>
                                        </p:tgtEl>
                                        <p:attrNameLst>
                                          <p:attrName>ppt_x</p:attrName>
                                        </p:attrNameLst>
                                      </p:cBhvr>
                                      <p:tavLst>
                                        <p:tav tm="0">
                                          <p:val>
                                            <p:strVal val="#ppt_x"/>
                                          </p:val>
                                        </p:tav>
                                        <p:tav tm="100000">
                                          <p:val>
                                            <p:strVal val="#ppt_x"/>
                                          </p:val>
                                        </p:tav>
                                      </p:tavLst>
                                    </p:anim>
                                    <p:anim calcmode="lin" valueType="num">
                                      <p:cBhvr additive="base">
                                        <p:cTn id="8" dur="500" fill="hold"/>
                                        <p:tgtEl>
                                          <p:spTgt spid="194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1"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B9A275"/>
        </a:solidFill>
        <a:effectLst/>
      </p:bgPr>
    </p:bg>
    <p:spTree>
      <p:nvGrpSpPr>
        <p:cNvPr id="1" name=""/>
        <p:cNvGrpSpPr/>
        <p:nvPr>
          <p:custDataLst>
            <p:tags r:id="rId2"/>
          </p:custDataLst>
        </p:nvPr>
      </p:nvGrpSpPr>
      <p:grpSpPr>
        <a:xfrm>
          <a:off x="0" y="0"/>
          <a:ext cx="0" cy="0"/>
        </a:xfrm>
      </p:grpSpPr>
      <p:sp>
        <p:nvSpPr>
          <p:cNvPr id="13" name="矩形 12"/>
          <p:cNvSpPr/>
          <p:nvPr>
            <p:custDataLst>
              <p:tags r:id="rId3"/>
            </p:custDataLst>
          </p:nvPr>
        </p:nvSpPr>
        <p:spPr>
          <a:xfrm>
            <a:off x="0" y="1276350"/>
            <a:ext cx="12192635" cy="430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grpSp>
        <p:nvGrpSpPr>
          <p:cNvPr id="2" name="组合 1"/>
          <p:cNvGrpSpPr/>
          <p:nvPr>
            <p:custDataLst>
              <p:tags r:id="rId4"/>
            </p:custDataLst>
          </p:nvPr>
        </p:nvGrpSpPr>
        <p:grpSpPr>
          <a:xfrm rot="16200000">
            <a:off x="4768447" y="-669522"/>
            <a:ext cx="1905000" cy="8195773"/>
            <a:chOff x="810" y="435"/>
            <a:chExt cx="3000" cy="12938"/>
          </a:xfrm>
        </p:grpSpPr>
        <p:sp>
          <p:nvSpPr>
            <p:cNvPr id="5" name="矩形 4"/>
            <p:cNvSpPr/>
            <p:nvPr>
              <p:custDataLst>
                <p:tags r:id="rId5"/>
              </p:custDataLst>
            </p:nvPr>
          </p:nvSpPr>
          <p:spPr>
            <a:xfrm>
              <a:off x="810" y="435"/>
              <a:ext cx="3000" cy="12938"/>
            </a:xfrm>
            <a:prstGeom prst="rect">
              <a:avLst/>
            </a:prstGeom>
            <a:solidFill>
              <a:schemeClr val="bg1"/>
            </a:solidFill>
            <a:ln>
              <a:solidFill>
                <a:srgbClr val="B9A2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pic>
          <p:nvPicPr>
            <p:cNvPr id="6" name="图片 5" descr="51miz-E824058-4498D1E5"/>
            <p:cNvPicPr>
              <a:picLocks noChangeAspect="1"/>
            </p:cNvPicPr>
            <p:nvPr>
              <p:custDataLst>
                <p:tags r:id="rId7"/>
              </p:custDataLst>
            </p:nvPr>
          </p:nvPicPr>
          <p:blipFill>
            <a:blip r:embed="rId6"/>
            <a:srcRect l="12416" r="36593"/>
            <a:stretch>
              <a:fillRect/>
            </a:stretch>
          </p:blipFill>
          <p:spPr>
            <a:xfrm>
              <a:off x="1293" y="435"/>
              <a:ext cx="2035" cy="3991"/>
            </a:xfrm>
            <a:prstGeom prst="rect">
              <a:avLst/>
            </a:prstGeom>
          </p:spPr>
        </p:pic>
      </p:grpSp>
      <p:sp>
        <p:nvSpPr>
          <p:cNvPr id="4" name="文本框 3"/>
          <p:cNvSpPr txBox="1"/>
          <p:nvPr>
            <p:custDataLst>
              <p:tags r:id="rId8"/>
            </p:custDataLst>
          </p:nvPr>
        </p:nvSpPr>
        <p:spPr>
          <a:xfrm>
            <a:off x="5072380" y="3043555"/>
            <a:ext cx="3900805" cy="768350"/>
          </a:xfrm>
          <a:prstGeom prst="rect">
            <a:avLst/>
          </a:prstGeom>
          <a:noFill/>
        </p:spPr>
        <p:txBody>
          <a:bodyPr wrap="square" rtlCol="0">
            <a:spAutoFit/>
          </a:bodyPr>
          <a:lstStyle>
            <a:defPPr/>
          </a:lstStyle>
          <a:p>
            <a:pPr/>
            <a:r>
              <a:rPr lang="zh-CN" altLang="en-US" sz="4400">
                <a:latin typeface="黑体" panose="02010609060101010101" charset="-122"/>
                <a:ea typeface="黑体" panose="02010609060101010101" charset="-122"/>
                <a:cs typeface="黑体" panose="02010609060101010101" charset="-122"/>
              </a:rPr>
              <a:t>生 字 词</a:t>
            </a:r>
            <a:endParaRPr lang="zh-CN" altLang="en-US" sz="4400">
              <a:latin typeface="黑体" panose="02010609060101010101" charset="-122"/>
              <a:ea typeface="黑体" panose="02010609060101010101" charset="-122"/>
              <a:cs typeface="黑体" panose="02010609060101010101" charset="-122"/>
            </a:endParaRPr>
          </a:p>
        </p:txBody>
      </p:sp>
    </p:spTree>
    <p:custDataLst>
      <p:tags r:id="rId9"/>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B9A275"/>
        </a:solidFill>
        <a:effectLst/>
      </p:bgPr>
    </p:bg>
    <p:spTree>
      <p:nvGrpSpPr>
        <p:cNvPr id="1" name=""/>
        <p:cNvGrpSpPr/>
        <p:nvPr>
          <p:custDataLst>
            <p:tags r:id="rId2"/>
          </p:custDataLst>
        </p:nvPr>
      </p:nvGrpSpPr>
      <p:grpSpPr>
        <a:xfrm>
          <a:off x="0" y="0"/>
          <a:ext cx="0" cy="0"/>
        </a:xfrm>
      </p:grpSpPr>
      <p:sp>
        <p:nvSpPr>
          <p:cNvPr id="13" name="矩形 12"/>
          <p:cNvSpPr/>
          <p:nvPr>
            <p:custDataLst>
              <p:tags r:id="rId3"/>
            </p:custDataLst>
          </p:nvPr>
        </p:nvSpPr>
        <p:spPr>
          <a:xfrm>
            <a:off x="0" y="1276350"/>
            <a:ext cx="12192635" cy="430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spcBef>
                <a:spcPct val="50000"/>
              </a:spcBef>
              <a:buFont typeface="Arial" panose="020b0604020202020204" pitchFamily="34" charset="0"/>
              <a:buNone/>
            </a:pPr>
            <a:endParaRPr lang="zh-CN" altLang="en-US"/>
          </a:p>
        </p:txBody>
      </p:sp>
      <p:sp>
        <p:nvSpPr>
          <p:cNvPr id="17" name="文本框 16"/>
          <p:cNvSpPr txBox="1"/>
          <p:nvPr>
            <p:custDataLst>
              <p:tags r:id="rId4"/>
            </p:custDataLst>
          </p:nvPr>
        </p:nvSpPr>
        <p:spPr>
          <a:xfrm>
            <a:off x="416560" y="348615"/>
            <a:ext cx="3079115" cy="645160"/>
          </a:xfrm>
          <a:prstGeom prst="rect">
            <a:avLst/>
          </a:prstGeom>
          <a:noFill/>
        </p:spPr>
        <p:txBody>
          <a:bodyPr wrap="square" rtlCol="0" anchor="t">
            <a:spAutoFit/>
          </a:bodyPr>
          <a:lstStyle>
            <a:defPPr/>
          </a:lstStyle>
          <a:p>
            <a:pPr>
              <a:spcBef>
                <a:spcPct val="50000"/>
              </a:spcBef>
            </a:pPr>
            <a:r>
              <a:rPr lang="zh-CN" altLang="en-US" sz="3600">
                <a:solidFill>
                  <a:schemeClr val="tx1">
                    <a:lumMod val="75000"/>
                    <a:lumOff val="25000"/>
                  </a:schemeClr>
                </a:solidFill>
                <a:latin typeface="黑体" panose="02010609060101010101" charset="-122"/>
                <a:ea typeface="黑体" panose="02010609060101010101" charset="-122"/>
                <a:cs typeface="华康隶书体W7" panose="03000709000000000000" charset="-122"/>
                <a:sym typeface="+mn-ea"/>
              </a:rPr>
              <a:t>学习字词</a:t>
            </a:r>
            <a:endParaRPr lang="zh-CN" altLang="en-US" sz="3600">
              <a:solidFill>
                <a:schemeClr val="tx1">
                  <a:lumMod val="75000"/>
                  <a:lumOff val="25000"/>
                </a:schemeClr>
              </a:solidFill>
              <a:latin typeface="黑体"/>
              <a:ea typeface="黑体" charset="-122"/>
              <a:cs typeface="华康隶书体W7" panose="03000709000000000000" charset="-122"/>
              <a:sym typeface="+mn-ea"/>
            </a:endParaRPr>
          </a:p>
        </p:txBody>
      </p:sp>
      <p:sp>
        <p:nvSpPr>
          <p:cNvPr id="7" name="文本框 6"/>
          <p:cNvSpPr txBox="1"/>
          <p:nvPr>
            <p:custDataLst>
              <p:tags r:id="rId5"/>
            </p:custDataLst>
          </p:nvPr>
        </p:nvSpPr>
        <p:spPr>
          <a:xfrm>
            <a:off x="979805" y="1276350"/>
            <a:ext cx="7994015" cy="4246245"/>
          </a:xfrm>
          <a:prstGeom prst="rect">
            <a:avLst/>
          </a:prstGeom>
          <a:noFill/>
        </p:spPr>
        <p:txBody>
          <a:bodyPr wrap="square" rtlCol="0">
            <a:spAutoFit/>
          </a:bodyPr>
          <a:lstStyle>
            <a:defPPr/>
          </a:lstStyle>
          <a:p>
            <a:pPr fontAlgn="auto">
              <a:lnSpc>
                <a:spcPct val="150000"/>
              </a:lnSpc>
            </a:pPr>
            <a:r>
              <a:rPr lang="zh-CN" altLang="en-US" sz="3600" b="1" u="sng">
                <a:latin typeface="宋体" panose="02010600030101010101" pitchFamily="2" charset="-122"/>
                <a:ea typeface="宋体" panose="02010600030101010101" pitchFamily="2" charset="-122"/>
                <a:cs typeface="宋体" panose="02010600030101010101" pitchFamily="2" charset="-122"/>
              </a:rPr>
              <a:t>颁</a:t>
            </a:r>
            <a:r>
              <a:rPr lang="zh-CN" altLang="en-US" sz="3600" b="1">
                <a:latin typeface="宋体" panose="02010600030101010101" pitchFamily="2" charset="-122"/>
                <a:ea typeface="宋体" panose="02010600030101010101" pitchFamily="2" charset="-122"/>
                <a:cs typeface="宋体" panose="02010600030101010101" pitchFamily="2" charset="-122"/>
              </a:rPr>
              <a:t>发</a:t>
            </a:r>
            <a:r>
              <a:rPr lang="zh-CN" altLang="en-US" sz="3600">
                <a:latin typeface="宋体" panose="02010600030101010101" pitchFamily="2" charset="-122"/>
                <a:ea typeface="宋体" panose="02010600030101010101" pitchFamily="2" charset="-122"/>
                <a:cs typeface="宋体" panose="02010600030101010101" pitchFamily="2" charset="-122"/>
              </a:rPr>
              <a:t> </a:t>
            </a:r>
            <a:r>
              <a:rPr lang="en-US" altLang="zh-CN"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bān        </a:t>
            </a:r>
            <a:r>
              <a:rPr lang="zh-CN" altLang="en-US" sz="3600" b="1" u="sng">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渗</a:t>
            </a:r>
            <a:r>
              <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透</a:t>
            </a:r>
            <a:r>
              <a:rPr lang="zh-CN" altLang="en-US" sz="3600" b="1">
                <a:solidFill>
                  <a:srgbClr val="0000FF"/>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shèn </a:t>
            </a:r>
            <a:endParaRPr lang="en-US" altLang="zh-CN" sz="3600" b="1">
              <a:solidFill>
                <a:srgbClr val="FF0000"/>
              </a:solidFill>
              <a:latin typeface="宋体" pitchFamily="2" charset="-122"/>
              <a:ea typeface="宋体" pitchFamily="2" charset="-122"/>
              <a:cs typeface="宋体" panose="02010600030101010101" pitchFamily="2" charset="-122"/>
              <a:sym typeface="+mn-ea"/>
            </a:endParaRPr>
          </a:p>
          <a:p>
            <a:pPr fontAlgn="auto">
              <a:lnSpc>
                <a:spcPct val="150000"/>
              </a:lnSpc>
            </a:pPr>
            <a:endParaRPr lang="en-US" altLang="zh-CN"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a:p>
            <a:pPr fontAlgn="auto">
              <a:lnSpc>
                <a:spcPct val="150000"/>
              </a:lnSpc>
            </a:pPr>
            <a:r>
              <a:rPr lang="en-US" altLang="zh-CN"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3600" b="1" u="sng">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卓</a:t>
            </a:r>
            <a:r>
              <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有成就</a:t>
            </a:r>
            <a:r>
              <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zhuó        </a:t>
            </a:r>
            <a:endParaRPr lang="en-US" altLang="zh-CN"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a:p>
            <a:pPr fontAlgn="auto">
              <a:lnSpc>
                <a:spcPct val="150000"/>
              </a:lnSpc>
            </a:pPr>
            <a:endParaRPr lang="en-US" altLang="zh-CN"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a:p>
            <a:pPr fontAlgn="auto">
              <a:lnSpc>
                <a:spcPct val="150000"/>
              </a:lnSpc>
            </a:pPr>
            <a:r>
              <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仲</a:t>
            </a:r>
            <a:r>
              <a:rPr lang="zh-CN" altLang="en-US" sz="3600" b="1" u="sng">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裁</a:t>
            </a:r>
            <a:r>
              <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cái        </a:t>
            </a:r>
            <a:r>
              <a:rPr lang="zh-CN" altLang="en-US" sz="36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遗</a:t>
            </a:r>
            <a:r>
              <a:rPr lang="zh-CN" altLang="en-US" sz="3600" b="1" u="sng">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嘱</a:t>
            </a:r>
            <a:r>
              <a:rPr lang="zh-CN" altLang="en-US"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3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zhǔ</a:t>
            </a:r>
            <a:endParaRPr lang="zh-CN" altLang="en-US" sz="3600" b="1">
              <a:solidFill>
                <a:srgbClr val="FF0000"/>
              </a:solidFill>
              <a:latin typeface="宋体" pitchFamily="2" charset="-122"/>
              <a:ea typeface="宋体" pitchFamily="2" charset="-122"/>
              <a:cs typeface="宋体" panose="02010600030101010101" pitchFamily="2" charset="-122"/>
              <a:sym typeface="+mn-ea"/>
            </a:endParaRPr>
          </a:p>
        </p:txBody>
      </p:sp>
      <p:pic>
        <p:nvPicPr>
          <p:cNvPr id="9" name="图片 8" descr="51miz-E1086649-3EF2541C"/>
          <p:cNvPicPr>
            <a:picLocks noChangeAspect="1"/>
          </p:cNvPicPr>
          <p:nvPr>
            <p:custDataLst>
              <p:tags r:id="rId7"/>
            </p:custDataLst>
          </p:nvPr>
        </p:nvPicPr>
        <p:blipFill>
          <a:blip r:embed="rId6"/>
          <a:srcRect t="5577" r="30641"/>
          <a:stretch>
            <a:fillRect/>
          </a:stretch>
        </p:blipFill>
        <p:spPr>
          <a:xfrm>
            <a:off x="8598535" y="1276350"/>
            <a:ext cx="3593465" cy="4447540"/>
          </a:xfrm>
          <a:prstGeom prst="rect">
            <a:avLst/>
          </a:prstGeom>
        </p:spPr>
      </p:pic>
    </p:spTree>
    <p:custDataLst>
      <p:tags r:id="rId8"/>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B9A275"/>
        </a:solidFill>
        <a:effectLst/>
      </p:bgPr>
    </p:bg>
    <p:spTree>
      <p:nvGrpSpPr>
        <p:cNvPr id="1" name=""/>
        <p:cNvGrpSpPr/>
        <p:nvPr>
          <p:custDataLst>
            <p:tags r:id="rId2"/>
          </p:custDataLst>
        </p:nvPr>
      </p:nvGrpSpPr>
      <p:grpSpPr>
        <a:xfrm>
          <a:off x="0" y="0"/>
          <a:ext cx="0" cy="0"/>
        </a:xfrm>
      </p:grpSpPr>
      <p:sp>
        <p:nvSpPr>
          <p:cNvPr id="13" name="矩形 12"/>
          <p:cNvSpPr/>
          <p:nvPr>
            <p:custDataLst>
              <p:tags r:id="rId3"/>
            </p:custDataLst>
          </p:nvPr>
        </p:nvSpPr>
        <p:spPr>
          <a:xfrm>
            <a:off x="0" y="975995"/>
            <a:ext cx="12192635" cy="49060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pic>
        <p:nvPicPr>
          <p:cNvPr id="3" name="图片 2" descr="51miz-E1086649-3EF2541C"/>
          <p:cNvPicPr>
            <a:picLocks noChangeAspect="1"/>
          </p:cNvPicPr>
          <p:nvPr>
            <p:custDataLst>
              <p:tags r:id="rId5"/>
            </p:custDataLst>
          </p:nvPr>
        </p:nvPicPr>
        <p:blipFill>
          <a:blip r:embed="rId4"/>
          <a:srcRect t="5577" r="30641"/>
          <a:stretch>
            <a:fillRect/>
          </a:stretch>
        </p:blipFill>
        <p:spPr>
          <a:xfrm>
            <a:off x="8599170" y="989965"/>
            <a:ext cx="3593465" cy="4892040"/>
          </a:xfrm>
          <a:prstGeom prst="rect">
            <a:avLst/>
          </a:prstGeom>
        </p:spPr>
      </p:pic>
      <p:sp>
        <p:nvSpPr>
          <p:cNvPr id="8" name="文本框 7"/>
          <p:cNvSpPr txBox="1"/>
          <p:nvPr>
            <p:custDataLst>
              <p:tags r:id="rId6"/>
            </p:custDataLst>
          </p:nvPr>
        </p:nvSpPr>
        <p:spPr>
          <a:xfrm>
            <a:off x="501650" y="259080"/>
            <a:ext cx="2011680" cy="645160"/>
          </a:xfrm>
          <a:prstGeom prst="rect">
            <a:avLst/>
          </a:prstGeom>
          <a:noFill/>
        </p:spPr>
        <p:txBody>
          <a:bodyPr wrap="none" rtlCol="0">
            <a:spAutoFit/>
          </a:bodyPr>
          <a:lstStyle>
            <a:defPPr/>
          </a:lstStyle>
          <a:p>
            <a:pPr/>
            <a:r>
              <a:rPr lang="zh-CN" altLang="en-US" sz="3600">
                <a:solidFill>
                  <a:schemeClr val="tx1">
                    <a:lumMod val="85000"/>
                    <a:lumOff val="15000"/>
                  </a:schemeClr>
                </a:solidFill>
                <a:latin typeface="黑体" panose="02010609060101010101" charset="-122"/>
                <a:ea typeface="黑体" panose="02010609060101010101" charset="-122"/>
              </a:rPr>
              <a:t>学习字词</a:t>
            </a:r>
            <a:endParaRPr lang="zh-CN" altLang="en-US" sz="3600">
              <a:solidFill>
                <a:schemeClr val="tx1">
                  <a:lumMod val="85000"/>
                  <a:lumOff val="15000"/>
                </a:schemeClr>
              </a:solidFill>
              <a:latin typeface="黑体"/>
              <a:ea typeface="黑体" charset="-122"/>
            </a:endParaRPr>
          </a:p>
        </p:txBody>
      </p:sp>
      <p:sp>
        <p:nvSpPr>
          <p:cNvPr id="4" name="文本框 3"/>
          <p:cNvSpPr txBox="1"/>
          <p:nvPr>
            <p:custDataLst>
              <p:tags r:id="rId7"/>
            </p:custDataLst>
          </p:nvPr>
        </p:nvSpPr>
        <p:spPr>
          <a:xfrm>
            <a:off x="2492375" y="1565910"/>
            <a:ext cx="7207250" cy="953135"/>
          </a:xfrm>
          <a:prstGeom prst="rect">
            <a:avLst/>
          </a:prstGeom>
          <a:noFill/>
          <a:ln w="9525">
            <a:noFill/>
          </a:ln>
        </p:spPr>
        <p:txBody>
          <a:bodyPr wrap="square" anchor="t">
            <a:spAutoFit/>
          </a:bodyPr>
          <a:lstStyle>
            <a:defPPr/>
          </a:lstStyle>
          <a:p>
            <a:pPr/>
            <a:r>
              <a:rPr lang="zh-CN" altLang="en-US" sz="2800">
                <a:solidFill>
                  <a:schemeClr val="tx1"/>
                </a:solidFill>
                <a:latin typeface="宋体" panose="02010600030101010101" pitchFamily="2" charset="-122"/>
                <a:ea typeface="宋体" panose="02010600030101010101" pitchFamily="2" charset="-122"/>
              </a:rPr>
              <a:t>形容有突出的成绩和效果。也指做事效率很高，办事方式很有效果。</a:t>
            </a:r>
            <a:endParaRPr lang="zh-CN" altLang="en-US" sz="2800">
              <a:solidFill>
                <a:schemeClr val="tx1"/>
              </a:solidFill>
              <a:latin typeface="宋体" pitchFamily="2" charset="-122"/>
              <a:ea typeface="宋体" pitchFamily="2" charset="-122"/>
            </a:endParaRPr>
          </a:p>
        </p:txBody>
      </p:sp>
      <p:sp>
        <p:nvSpPr>
          <p:cNvPr id="9" name="文本框 8"/>
          <p:cNvSpPr txBox="1"/>
          <p:nvPr>
            <p:custDataLst>
              <p:tags r:id="rId8"/>
            </p:custDataLst>
          </p:nvPr>
        </p:nvSpPr>
        <p:spPr>
          <a:xfrm>
            <a:off x="741045" y="1781175"/>
            <a:ext cx="1795145" cy="521970"/>
          </a:xfrm>
          <a:prstGeom prst="rect">
            <a:avLst/>
          </a:prstGeom>
          <a:noFill/>
        </p:spPr>
        <p:txBody>
          <a:bodyPr wrap="square" rtlCol="0">
            <a:spAutoFit/>
          </a:bodyPr>
          <a:lstStyle>
            <a:defPPr/>
          </a:lstStyle>
          <a:p>
            <a:pPr/>
            <a:r>
              <a:rPr lang="zh-CN" altLang="en-US" sz="2800">
                <a:solidFill>
                  <a:srgbClr val="FF0000"/>
                </a:solidFill>
                <a:latin typeface="黑体" panose="02010609060101010101" charset="-122"/>
                <a:ea typeface="黑体" panose="02010609060101010101" charset="-122"/>
              </a:rPr>
              <a:t>卓有成就</a:t>
            </a:r>
            <a:endParaRPr lang="zh-CN" altLang="en-US" sz="2800">
              <a:solidFill>
                <a:srgbClr val="FF0000"/>
              </a:solidFill>
              <a:latin typeface="黑体"/>
              <a:ea typeface="黑体" charset="-122"/>
            </a:endParaRPr>
          </a:p>
        </p:txBody>
      </p:sp>
      <p:sp>
        <p:nvSpPr>
          <p:cNvPr id="10" name="文本框 9"/>
          <p:cNvSpPr txBox="1"/>
          <p:nvPr>
            <p:custDataLst>
              <p:tags r:id="rId9"/>
            </p:custDataLst>
          </p:nvPr>
        </p:nvSpPr>
        <p:spPr>
          <a:xfrm>
            <a:off x="2006600" y="2820670"/>
            <a:ext cx="6913563" cy="953135"/>
          </a:xfrm>
          <a:prstGeom prst="rect">
            <a:avLst/>
          </a:prstGeom>
          <a:noFill/>
          <a:ln w="9525">
            <a:noFill/>
          </a:ln>
        </p:spPr>
        <p:txBody>
          <a:bodyPr anchor="t">
            <a:spAutoFit/>
          </a:bodyPr>
          <a:lstStyle>
            <a:defPPr/>
          </a:lstStyle>
          <a:p>
            <a:pPr/>
            <a:r>
              <a:rPr lang="zh-CN" altLang="en-US" sz="2800">
                <a:solidFill>
                  <a:schemeClr val="tx1"/>
                </a:solidFill>
                <a:latin typeface="宋体" panose="02010600030101010101" pitchFamily="2" charset="-122"/>
                <a:ea typeface="宋体" panose="02010600030101010101" pitchFamily="2" charset="-122"/>
              </a:rPr>
              <a:t>争执双方同意的第三者对争执事项做出决定，如国际仲裁、海事仲裁、劳动仲裁等。</a:t>
            </a:r>
            <a:endParaRPr lang="zh-CN" altLang="en-US" sz="2800">
              <a:solidFill>
                <a:schemeClr val="tx1"/>
              </a:solidFill>
              <a:latin typeface="宋体" panose="02010600030101010101" pitchFamily="2" charset="-122"/>
              <a:ea typeface="宋体" panose="02010600030101010101" pitchFamily="2" charset="-122"/>
            </a:endParaRPr>
          </a:p>
        </p:txBody>
      </p:sp>
      <p:sp>
        <p:nvSpPr>
          <p:cNvPr id="11" name="文本框 10"/>
          <p:cNvSpPr txBox="1"/>
          <p:nvPr>
            <p:custDataLst>
              <p:tags r:id="rId10"/>
            </p:custDataLst>
          </p:nvPr>
        </p:nvSpPr>
        <p:spPr>
          <a:xfrm>
            <a:off x="2006283" y="3940175"/>
            <a:ext cx="5516880" cy="521970"/>
          </a:xfrm>
          <a:prstGeom prst="rect">
            <a:avLst/>
          </a:prstGeom>
          <a:noFill/>
          <a:ln w="9525">
            <a:noFill/>
          </a:ln>
        </p:spPr>
        <p:txBody>
          <a:bodyPr wrap="none" anchor="t">
            <a:spAutoFit/>
          </a:bodyPr>
          <a:lstStyle>
            <a:defPPr/>
          </a:lstStyle>
          <a:p>
            <a:pPr/>
            <a:r>
              <a:rPr lang="zh-CN" altLang="en-US" sz="2800">
                <a:solidFill>
                  <a:schemeClr val="tx1"/>
                </a:solidFill>
                <a:latin typeface="宋体" panose="02010600030101010101" pitchFamily="2" charset="-122"/>
                <a:ea typeface="宋体" panose="02010600030101010101" pitchFamily="2" charset="-122"/>
              </a:rPr>
              <a:t>文中表示在事业上有很大的成就。</a:t>
            </a:r>
            <a:endParaRPr lang="zh-CN" altLang="en-US" sz="2800">
              <a:solidFill>
                <a:schemeClr val="tx1"/>
              </a:solidFill>
              <a:latin typeface="宋体" panose="02010600030101010101" pitchFamily="2" charset="-122"/>
              <a:ea typeface="宋体" panose="02010600030101010101" pitchFamily="2" charset="-122"/>
            </a:endParaRPr>
          </a:p>
        </p:txBody>
      </p:sp>
      <p:sp>
        <p:nvSpPr>
          <p:cNvPr id="12" name="文本框 11"/>
          <p:cNvSpPr txBox="1"/>
          <p:nvPr>
            <p:custDataLst>
              <p:tags r:id="rId11"/>
            </p:custDataLst>
          </p:nvPr>
        </p:nvSpPr>
        <p:spPr>
          <a:xfrm>
            <a:off x="2006283" y="4843463"/>
            <a:ext cx="7135812" cy="953135"/>
          </a:xfrm>
          <a:prstGeom prst="rect">
            <a:avLst/>
          </a:prstGeom>
          <a:noFill/>
          <a:ln w="9525">
            <a:noFill/>
          </a:ln>
        </p:spPr>
        <p:txBody>
          <a:bodyPr anchor="t">
            <a:spAutoFit/>
          </a:bodyPr>
          <a:lstStyle>
            <a:defPPr/>
          </a:lstStyle>
          <a:p>
            <a:pPr/>
            <a:r>
              <a:rPr lang="zh-CN" altLang="en-US" sz="2800">
                <a:solidFill>
                  <a:schemeClr val="tx1"/>
                </a:solidFill>
                <a:latin typeface="宋体" panose="02010600030101010101" pitchFamily="2" charset="-122"/>
                <a:ea typeface="宋体" panose="02010600030101010101" pitchFamily="2" charset="-122"/>
              </a:rPr>
              <a:t>人在生前或临死时对自己身后事如何处理用口头或书面形式所做的嘱咐。</a:t>
            </a:r>
            <a:endParaRPr lang="zh-CN" altLang="en-US" sz="2800">
              <a:solidFill>
                <a:schemeClr val="tx1"/>
              </a:solidFill>
              <a:latin typeface="宋体" panose="02010600030101010101" pitchFamily="2" charset="-122"/>
              <a:ea typeface="宋体" panose="02010600030101010101" pitchFamily="2" charset="-122"/>
            </a:endParaRPr>
          </a:p>
        </p:txBody>
      </p:sp>
      <p:sp>
        <p:nvSpPr>
          <p:cNvPr id="14" name="文本框 13"/>
          <p:cNvSpPr txBox="1"/>
          <p:nvPr>
            <p:custDataLst>
              <p:tags r:id="rId12"/>
            </p:custDataLst>
          </p:nvPr>
        </p:nvSpPr>
        <p:spPr>
          <a:xfrm>
            <a:off x="805180" y="3035935"/>
            <a:ext cx="1201420" cy="521970"/>
          </a:xfrm>
          <a:prstGeom prst="rect">
            <a:avLst/>
          </a:prstGeom>
          <a:noFill/>
        </p:spPr>
        <p:txBody>
          <a:bodyPr wrap="square" rtlCol="0">
            <a:spAutoFit/>
          </a:bodyPr>
          <a:lstStyle>
            <a:defPPr/>
          </a:lstStyle>
          <a:p>
            <a:pPr/>
            <a:r>
              <a:rPr lang="zh-CN" altLang="en-US" sz="2800">
                <a:solidFill>
                  <a:srgbClr val="FF0000"/>
                </a:solidFill>
                <a:latin typeface="黑体" panose="02010609060101010101" charset="-122"/>
                <a:ea typeface="黑体" panose="02010609060101010101" charset="-122"/>
              </a:rPr>
              <a:t>仲裁</a:t>
            </a:r>
            <a:endParaRPr lang="zh-CN" altLang="en-US" sz="2800">
              <a:solidFill>
                <a:srgbClr val="FF0000"/>
              </a:solidFill>
              <a:latin typeface="黑体" panose="02010609060101010101" charset="-122"/>
              <a:ea typeface="黑体" panose="02010609060101010101" charset="-122"/>
            </a:endParaRPr>
          </a:p>
        </p:txBody>
      </p:sp>
      <p:sp>
        <p:nvSpPr>
          <p:cNvPr id="15" name="文本框 14"/>
          <p:cNvSpPr txBox="1"/>
          <p:nvPr>
            <p:custDataLst>
              <p:tags r:id="rId13"/>
            </p:custDataLst>
          </p:nvPr>
        </p:nvSpPr>
        <p:spPr>
          <a:xfrm>
            <a:off x="845185" y="3940175"/>
            <a:ext cx="1364615" cy="521970"/>
          </a:xfrm>
          <a:prstGeom prst="rect">
            <a:avLst/>
          </a:prstGeom>
          <a:noFill/>
        </p:spPr>
        <p:txBody>
          <a:bodyPr wrap="square" rtlCol="0">
            <a:spAutoFit/>
          </a:bodyPr>
          <a:lstStyle>
            <a:defPPr/>
          </a:lstStyle>
          <a:p>
            <a:pPr/>
            <a:r>
              <a:rPr lang="zh-CN" altLang="en-US" sz="2800">
                <a:solidFill>
                  <a:srgbClr val="FF0000"/>
                </a:solidFill>
                <a:latin typeface="黑体" panose="02010609060101010101" charset="-122"/>
                <a:ea typeface="黑体" panose="02010609060101010101" charset="-122"/>
              </a:rPr>
              <a:t>建树</a:t>
            </a:r>
            <a:endParaRPr lang="zh-CN" altLang="en-US" sz="2800">
              <a:solidFill>
                <a:srgbClr val="FF0000"/>
              </a:solidFill>
              <a:latin typeface="黑体" panose="02010609060101010101" charset="-122"/>
              <a:ea typeface="黑体" panose="02010609060101010101" charset="-122"/>
            </a:endParaRPr>
          </a:p>
        </p:txBody>
      </p:sp>
      <p:sp>
        <p:nvSpPr>
          <p:cNvPr id="16" name="文本框 15"/>
          <p:cNvSpPr txBox="1"/>
          <p:nvPr>
            <p:custDataLst>
              <p:tags r:id="rId14"/>
            </p:custDataLst>
          </p:nvPr>
        </p:nvSpPr>
        <p:spPr>
          <a:xfrm>
            <a:off x="845185" y="5059045"/>
            <a:ext cx="1691005" cy="521970"/>
          </a:xfrm>
          <a:prstGeom prst="rect">
            <a:avLst/>
          </a:prstGeom>
          <a:noFill/>
        </p:spPr>
        <p:txBody>
          <a:bodyPr wrap="square" rtlCol="0">
            <a:spAutoFit/>
          </a:bodyPr>
          <a:lstStyle>
            <a:defPPr/>
          </a:lstStyle>
          <a:p>
            <a:pPr/>
            <a:r>
              <a:rPr lang="zh-CN" altLang="en-US" sz="2800">
                <a:solidFill>
                  <a:srgbClr val="FF0000"/>
                </a:solidFill>
                <a:latin typeface="黑体" panose="02010609060101010101" charset="-122"/>
                <a:ea typeface="黑体" panose="02010609060101010101" charset="-122"/>
              </a:rPr>
              <a:t>遗嘱</a:t>
            </a:r>
            <a:endParaRPr lang="zh-CN" altLang="en-US" sz="2800">
              <a:solidFill>
                <a:srgbClr val="FF0000"/>
              </a:solidFill>
              <a:latin typeface="黑体" panose="02010609060101010101" charset="-122"/>
              <a:ea typeface="黑体" panose="02010609060101010101" charset="-122"/>
            </a:endParaRPr>
          </a:p>
        </p:txBody>
      </p:sp>
    </p:spTree>
    <p:custDataLst>
      <p:tags r:id="rId1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P spid="11" grpId="0"/>
      <p:bldP spid="12"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B9A275"/>
        </a:solidFill>
        <a:effectLst/>
      </p:bgPr>
    </p:bg>
    <p:spTree>
      <p:nvGrpSpPr>
        <p:cNvPr id="1" name=""/>
        <p:cNvGrpSpPr/>
        <p:nvPr>
          <p:custDataLst>
            <p:tags r:id="rId2"/>
          </p:custDataLst>
        </p:nvPr>
      </p:nvGrpSpPr>
      <p:grpSpPr>
        <a:xfrm>
          <a:off x="0" y="0"/>
          <a:ext cx="0" cy="0"/>
        </a:xfrm>
      </p:grpSpPr>
      <p:sp>
        <p:nvSpPr>
          <p:cNvPr id="13" name="矩形 12"/>
          <p:cNvSpPr/>
          <p:nvPr>
            <p:custDataLst>
              <p:tags r:id="rId3"/>
            </p:custDataLst>
          </p:nvPr>
        </p:nvSpPr>
        <p:spPr>
          <a:xfrm>
            <a:off x="0" y="975995"/>
            <a:ext cx="12192635" cy="49060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pic>
        <p:nvPicPr>
          <p:cNvPr id="3" name="图片 2" descr="51miz-E1086649-3EF2541C"/>
          <p:cNvPicPr>
            <a:picLocks noChangeAspect="1"/>
          </p:cNvPicPr>
          <p:nvPr>
            <p:custDataLst>
              <p:tags r:id="rId5"/>
            </p:custDataLst>
          </p:nvPr>
        </p:nvPicPr>
        <p:blipFill>
          <a:blip r:embed="rId4"/>
          <a:srcRect t="5577" r="30641"/>
          <a:stretch>
            <a:fillRect/>
          </a:stretch>
        </p:blipFill>
        <p:spPr>
          <a:xfrm>
            <a:off x="8599170" y="989965"/>
            <a:ext cx="3593465" cy="4892040"/>
          </a:xfrm>
          <a:prstGeom prst="rect">
            <a:avLst/>
          </a:prstGeom>
        </p:spPr>
      </p:pic>
      <p:sp>
        <p:nvSpPr>
          <p:cNvPr id="8" name="文本框 7"/>
          <p:cNvSpPr txBox="1"/>
          <p:nvPr>
            <p:custDataLst>
              <p:tags r:id="rId6"/>
            </p:custDataLst>
          </p:nvPr>
        </p:nvSpPr>
        <p:spPr>
          <a:xfrm>
            <a:off x="491490" y="170180"/>
            <a:ext cx="2011680" cy="645160"/>
          </a:xfrm>
          <a:prstGeom prst="rect">
            <a:avLst/>
          </a:prstGeom>
          <a:noFill/>
        </p:spPr>
        <p:txBody>
          <a:bodyPr wrap="none" rtlCol="0">
            <a:spAutoFit/>
          </a:bodyPr>
          <a:lstStyle>
            <a:defPPr/>
          </a:lstStyle>
          <a:p>
            <a:pPr/>
            <a:r>
              <a:rPr lang="zh-CN" altLang="en-US" sz="3600">
                <a:solidFill>
                  <a:schemeClr val="tx1">
                    <a:lumMod val="85000"/>
                    <a:lumOff val="15000"/>
                  </a:schemeClr>
                </a:solidFill>
                <a:latin typeface="黑体" panose="02010609060101010101" charset="-122"/>
                <a:ea typeface="黑体" panose="02010609060101010101" charset="-122"/>
              </a:rPr>
              <a:t>学习字词</a:t>
            </a:r>
            <a:endParaRPr lang="zh-CN" altLang="en-US" sz="3600">
              <a:solidFill>
                <a:schemeClr val="tx1">
                  <a:lumMod val="85000"/>
                  <a:lumOff val="15000"/>
                </a:schemeClr>
              </a:solidFill>
              <a:latin typeface="黑体" panose="02010609060101010101" charset="-122"/>
              <a:ea typeface="黑体" panose="02010609060101010101" charset="-122"/>
            </a:endParaRPr>
          </a:p>
        </p:txBody>
      </p:sp>
      <p:sp>
        <p:nvSpPr>
          <p:cNvPr id="2" name="文本框 1"/>
          <p:cNvSpPr txBox="1"/>
          <p:nvPr>
            <p:custDataLst>
              <p:tags r:id="rId7"/>
            </p:custDataLst>
          </p:nvPr>
        </p:nvSpPr>
        <p:spPr>
          <a:xfrm>
            <a:off x="2285048" y="2311083"/>
            <a:ext cx="6926262" cy="1814830"/>
          </a:xfrm>
          <a:prstGeom prst="rect">
            <a:avLst/>
          </a:prstGeom>
          <a:noFill/>
          <a:ln w="9525">
            <a:noFill/>
          </a:ln>
        </p:spPr>
        <p:txBody>
          <a:bodyPr anchor="t">
            <a:spAutoFit/>
          </a:bodyPr>
          <a:lstStyle>
            <a:defPPr/>
          </a:lstStyle>
          <a:p>
            <a:pP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液体从物体的细小空隙中透过；两种气体或两种可以互相混合的液体，彼此通过多孔性的薄膜而混合；比喻一种事物或势力逐渐进入到其他方面</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多用于抽象事物</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800">
              <a:solidFill>
                <a:schemeClr val="tx1"/>
              </a:solidFill>
              <a:latin typeface="宋体" pitchFamily="2" charset="-122"/>
              <a:ea typeface="宋体" pitchFamily="2" charset="-122"/>
              <a:cs typeface="宋体" panose="02010600030101010101" pitchFamily="2" charset="-122"/>
            </a:endParaRPr>
          </a:p>
        </p:txBody>
      </p:sp>
      <p:sp>
        <p:nvSpPr>
          <p:cNvPr id="17" name="文本框 16"/>
          <p:cNvSpPr txBox="1"/>
          <p:nvPr>
            <p:custDataLst>
              <p:tags r:id="rId8"/>
            </p:custDataLst>
          </p:nvPr>
        </p:nvSpPr>
        <p:spPr>
          <a:xfrm>
            <a:off x="817245" y="2849880"/>
            <a:ext cx="1468120" cy="521970"/>
          </a:xfrm>
          <a:prstGeom prst="rect">
            <a:avLst/>
          </a:prstGeom>
          <a:noFill/>
        </p:spPr>
        <p:txBody>
          <a:bodyPr wrap="square" rtlCol="0">
            <a:spAutoFit/>
          </a:bodyPr>
          <a:lstStyle>
            <a:defPPr/>
          </a:lstStyle>
          <a:p>
            <a:pPr/>
            <a:r>
              <a:rPr lang="zh-CN" altLang="en-US" sz="2800">
                <a:solidFill>
                  <a:srgbClr val="FF0000"/>
                </a:solidFill>
                <a:latin typeface="黑体" panose="02010609060101010101" charset="-122"/>
                <a:ea typeface="黑体" panose="02010609060101010101" charset="-122"/>
              </a:rPr>
              <a:t>渗透</a:t>
            </a:r>
            <a:endParaRPr lang="zh-CN" altLang="en-US" sz="2800">
              <a:solidFill>
                <a:srgbClr val="FF0000"/>
              </a:solidFill>
              <a:latin typeface="黑体" panose="02010609060101010101" charset="-122"/>
              <a:ea typeface="黑体" panose="02010609060101010101" charset="-122"/>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B9A275"/>
        </a:solidFill>
        <a:effectLst/>
      </p:bgPr>
    </p:bg>
    <p:spTree>
      <p:nvGrpSpPr>
        <p:cNvPr id="1" name=""/>
        <p:cNvGrpSpPr/>
        <p:nvPr>
          <p:custDataLst>
            <p:tags r:id="rId2"/>
          </p:custDataLst>
        </p:nvPr>
      </p:nvGrpSpPr>
      <p:grpSpPr>
        <a:xfrm>
          <a:off x="0" y="0"/>
          <a:ext cx="0" cy="0"/>
        </a:xfrm>
      </p:grpSpPr>
      <p:sp>
        <p:nvSpPr>
          <p:cNvPr id="13" name="矩形 12"/>
          <p:cNvSpPr/>
          <p:nvPr>
            <p:custDataLst>
              <p:tags r:id="rId3"/>
            </p:custDataLst>
          </p:nvPr>
        </p:nvSpPr>
        <p:spPr>
          <a:xfrm>
            <a:off x="0" y="1276350"/>
            <a:ext cx="12192635" cy="430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grpSp>
        <p:nvGrpSpPr>
          <p:cNvPr id="2" name="组合 1"/>
          <p:cNvGrpSpPr/>
          <p:nvPr>
            <p:custDataLst>
              <p:tags r:id="rId4"/>
            </p:custDataLst>
          </p:nvPr>
        </p:nvGrpSpPr>
        <p:grpSpPr>
          <a:xfrm rot="16200000">
            <a:off x="4768447" y="-669522"/>
            <a:ext cx="1905000" cy="8195773"/>
            <a:chOff x="810" y="435"/>
            <a:chExt cx="3000" cy="12938"/>
          </a:xfrm>
        </p:grpSpPr>
        <p:sp>
          <p:nvSpPr>
            <p:cNvPr id="5" name="矩形 4"/>
            <p:cNvSpPr/>
            <p:nvPr>
              <p:custDataLst>
                <p:tags r:id="rId5"/>
              </p:custDataLst>
            </p:nvPr>
          </p:nvSpPr>
          <p:spPr>
            <a:xfrm>
              <a:off x="810" y="435"/>
              <a:ext cx="3000" cy="12938"/>
            </a:xfrm>
            <a:prstGeom prst="rect">
              <a:avLst/>
            </a:prstGeom>
            <a:solidFill>
              <a:schemeClr val="bg1"/>
            </a:solidFill>
            <a:ln>
              <a:solidFill>
                <a:srgbClr val="B9A2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pic>
          <p:nvPicPr>
            <p:cNvPr id="6" name="图片 5" descr="51miz-E824058-4498D1E5"/>
            <p:cNvPicPr>
              <a:picLocks noChangeAspect="1"/>
            </p:cNvPicPr>
            <p:nvPr>
              <p:custDataLst>
                <p:tags r:id="rId7"/>
              </p:custDataLst>
            </p:nvPr>
          </p:nvPicPr>
          <p:blipFill>
            <a:blip r:embed="rId6"/>
            <a:srcRect l="12416" r="36593"/>
            <a:stretch>
              <a:fillRect/>
            </a:stretch>
          </p:blipFill>
          <p:spPr>
            <a:xfrm>
              <a:off x="1293" y="435"/>
              <a:ext cx="2035" cy="3991"/>
            </a:xfrm>
            <a:prstGeom prst="rect">
              <a:avLst/>
            </a:prstGeom>
          </p:spPr>
        </p:pic>
      </p:grpSp>
      <p:sp>
        <p:nvSpPr>
          <p:cNvPr id="4" name="文本框 3"/>
          <p:cNvSpPr txBox="1"/>
          <p:nvPr>
            <p:custDataLst>
              <p:tags r:id="rId8"/>
            </p:custDataLst>
          </p:nvPr>
        </p:nvSpPr>
        <p:spPr>
          <a:xfrm>
            <a:off x="4316095" y="3043555"/>
            <a:ext cx="5502275" cy="768350"/>
          </a:xfrm>
          <a:prstGeom prst="rect">
            <a:avLst/>
          </a:prstGeom>
          <a:noFill/>
        </p:spPr>
        <p:txBody>
          <a:bodyPr wrap="square" rtlCol="0">
            <a:spAutoFit/>
          </a:bodyPr>
          <a:lstStyle>
            <a:defPPr/>
          </a:lstStyle>
          <a:p>
            <a:pPr/>
            <a:r>
              <a:rPr lang="zh-CN" altLang="en-US" sz="4400">
                <a:latin typeface="黑体" panose="02010609060101010101" charset="-122"/>
                <a:ea typeface="黑体" panose="02010609060101010101" charset="-122"/>
                <a:cs typeface="黑体" panose="02010609060101010101" charset="-122"/>
              </a:rPr>
              <a:t>初读课文  整体感知</a:t>
            </a:r>
            <a:endParaRPr lang="zh-CN" altLang="en-US" sz="4400">
              <a:latin typeface="黑体" panose="02010609060101010101" charset="-122"/>
              <a:ea typeface="黑体" panose="02010609060101010101" charset="-122"/>
              <a:cs typeface="黑体" panose="02010609060101010101" charset="-122"/>
            </a:endParaRPr>
          </a:p>
        </p:txBody>
      </p:sp>
    </p:spTree>
    <p:custDataLst>
      <p:tags r:id="rId9"/>
    </p:custData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B9A275"/>
        </a:solidFill>
        <a:effectLst/>
      </p:bgPr>
    </p:bg>
    <p:spTree>
      <p:nvGrpSpPr>
        <p:cNvPr id="1" name=""/>
        <p:cNvGrpSpPr/>
        <p:nvPr>
          <p:custDataLst>
            <p:tags r:id="rId2"/>
          </p:custDataLst>
        </p:nvPr>
      </p:nvGrpSpPr>
      <p:grpSpPr>
        <a:xfrm>
          <a:off x="0" y="0"/>
          <a:ext cx="0" cy="0"/>
        </a:xfrm>
      </p:grpSpPr>
      <p:sp>
        <p:nvSpPr>
          <p:cNvPr id="13" name="矩形 12"/>
          <p:cNvSpPr/>
          <p:nvPr>
            <p:custDataLst>
              <p:tags r:id="rId3"/>
            </p:custDataLst>
          </p:nvPr>
        </p:nvSpPr>
        <p:spPr>
          <a:xfrm>
            <a:off x="0" y="975995"/>
            <a:ext cx="12192635" cy="49060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pic>
        <p:nvPicPr>
          <p:cNvPr id="5" name="图片 4" descr="51miz-E1046935-115C032C"/>
          <p:cNvPicPr>
            <a:picLocks noChangeAspect="1"/>
          </p:cNvPicPr>
          <p:nvPr>
            <p:custDataLst>
              <p:tags r:id="rId5"/>
            </p:custDataLst>
          </p:nvPr>
        </p:nvPicPr>
        <p:blipFill>
          <a:blip r:embed="rId4"/>
          <a:srcRect t="8321" r="62266" b="44476"/>
          <a:stretch>
            <a:fillRect/>
          </a:stretch>
        </p:blipFill>
        <p:spPr>
          <a:xfrm>
            <a:off x="8396605" y="1134110"/>
            <a:ext cx="3795395" cy="4747895"/>
          </a:xfrm>
          <a:prstGeom prst="rect">
            <a:avLst/>
          </a:prstGeom>
        </p:spPr>
      </p:pic>
      <p:cxnSp>
        <p:nvCxnSpPr>
          <p:cNvPr id="7" name="直接连接符 6"/>
          <p:cNvCxnSpPr/>
          <p:nvPr>
            <p:custDataLst>
              <p:tags r:id="rId6"/>
            </p:custDataLst>
          </p:nvPr>
        </p:nvCxnSpPr>
        <p:spPr>
          <a:xfrm>
            <a:off x="484505" y="2640330"/>
            <a:ext cx="8705850" cy="0"/>
          </a:xfrm>
          <a:prstGeom prst="line">
            <a:avLst/>
          </a:prstGeom>
          <a:ln w="12700" cmpd="sng">
            <a:solidFill>
              <a:schemeClr val="tx1">
                <a:lumMod val="85000"/>
                <a:lumOff val="1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7"/>
            </p:custDataLst>
          </p:nvPr>
        </p:nvSpPr>
        <p:spPr>
          <a:xfrm>
            <a:off x="85725" y="1630045"/>
            <a:ext cx="9504045" cy="645160"/>
          </a:xfrm>
          <a:prstGeom prst="rect">
            <a:avLst/>
          </a:prstGeom>
          <a:noFill/>
        </p:spPr>
        <p:txBody>
          <a:bodyPr wrap="square" rtlCol="0">
            <a:spAutoFit/>
          </a:bodyPr>
          <a:lstStyle>
            <a:defPPr/>
          </a:lstStyle>
          <a:p>
            <a:pPr/>
            <a:r>
              <a:rPr lang="en-US" altLang="zh-CN" sz="3600">
                <a:latin typeface="宋体" panose="02010600030101010101" pitchFamily="2" charset="-122"/>
                <a:ea typeface="宋体" panose="02010600030101010101" pitchFamily="2" charset="-122"/>
                <a:cs typeface="宋体" panose="02010600030101010101" pitchFamily="2" charset="-122"/>
              </a:rPr>
              <a:t>1.</a:t>
            </a:r>
            <a:r>
              <a:rPr lang="zh-CN" altLang="en-US" sz="3600">
                <a:latin typeface="宋体" panose="02010600030101010101" pitchFamily="2" charset="-122"/>
                <a:ea typeface="宋体" panose="02010600030101010101" pitchFamily="2" charset="-122"/>
                <a:cs typeface="宋体" panose="02010600030101010101" pitchFamily="2" charset="-122"/>
              </a:rPr>
              <a:t>自由朗读，做好旁批和圈点，理清文章层次。</a:t>
            </a:r>
            <a:endParaRPr lang="zh-CN" altLang="en-US" sz="3600">
              <a:latin typeface="宋体" pitchFamily="2" charset="-122"/>
              <a:ea typeface="宋体" pitchFamily="2" charset="-122"/>
              <a:cs typeface="宋体" panose="02010600030101010101" pitchFamily="2" charset="-122"/>
            </a:endParaRPr>
          </a:p>
        </p:txBody>
      </p:sp>
      <p:sp>
        <p:nvSpPr>
          <p:cNvPr id="3" name="文本框 2"/>
          <p:cNvSpPr txBox="1"/>
          <p:nvPr>
            <p:custDataLst>
              <p:tags r:id="rId8"/>
            </p:custDataLst>
          </p:nvPr>
        </p:nvSpPr>
        <p:spPr>
          <a:xfrm>
            <a:off x="85725" y="3088640"/>
            <a:ext cx="8706485" cy="1753235"/>
          </a:xfrm>
          <a:prstGeom prst="rect">
            <a:avLst/>
          </a:prstGeom>
          <a:noFill/>
        </p:spPr>
        <p:txBody>
          <a:bodyPr wrap="square" rtlCol="0">
            <a:spAutoFit/>
          </a:bodyPr>
          <a:lstStyle>
            <a:defPPr/>
          </a:lstStyle>
          <a:p>
            <a:pPr fontAlgn="auto">
              <a:lnSpc>
                <a:spcPct val="100000"/>
              </a:lnSpc>
            </a:pPr>
            <a:r>
              <a:rPr lang="en-US" altLang="zh-CN" sz="3600">
                <a:latin typeface="宋体" panose="02010600030101010101" pitchFamily="2" charset="-122"/>
                <a:ea typeface="宋体" panose="02010600030101010101" pitchFamily="2" charset="-122"/>
                <a:cs typeface="宋体" panose="02010600030101010101" pitchFamily="2" charset="-122"/>
              </a:rPr>
              <a:t>2.</a:t>
            </a:r>
            <a:r>
              <a:rPr lang="zh-CN" altLang="en-US" sz="3600">
                <a:latin typeface="宋体" panose="02010600030101010101" pitchFamily="2" charset="-122"/>
                <a:ea typeface="宋体" panose="02010600030101010101" pitchFamily="2" charset="-122"/>
                <a:cs typeface="宋体" panose="02010600030101010101" pitchFamily="2" charset="-122"/>
              </a:rPr>
              <a:t>假如我们是首届诺贝尔奖颁发现场的播音员，在这激动人心的时刻，请你向全世界人民报道这个消息！</a:t>
            </a:r>
            <a:endParaRPr lang="zh-CN" altLang="en-US" sz="360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custDataLst>
              <p:tags r:id="rId9"/>
            </p:custDataLst>
          </p:nvPr>
        </p:nvSpPr>
        <p:spPr>
          <a:xfrm>
            <a:off x="477520" y="188595"/>
            <a:ext cx="2011680" cy="645160"/>
          </a:xfrm>
          <a:prstGeom prst="rect">
            <a:avLst/>
          </a:prstGeom>
          <a:noFill/>
        </p:spPr>
        <p:txBody>
          <a:bodyPr wrap="none" rtlCol="0">
            <a:spAutoFit/>
          </a:bodyPr>
          <a:lstStyle>
            <a:defPPr/>
          </a:lstStyle>
          <a:p>
            <a:pPr/>
            <a:r>
              <a:rPr lang="zh-CN" altLang="en-US" sz="3600">
                <a:solidFill>
                  <a:schemeClr val="tx1">
                    <a:lumMod val="85000"/>
                    <a:lumOff val="15000"/>
                  </a:schemeClr>
                </a:solidFill>
                <a:latin typeface="黑体" panose="02010609060101010101" charset="-122"/>
                <a:ea typeface="黑体" panose="02010609060101010101" charset="-122"/>
              </a:rPr>
              <a:t>自主学习</a:t>
            </a:r>
            <a:endParaRPr lang="zh-CN" altLang="en-US" sz="3600">
              <a:solidFill>
                <a:schemeClr val="tx1">
                  <a:lumMod val="85000"/>
                  <a:lumOff val="15000"/>
                </a:schemeClr>
              </a:solidFill>
              <a:latin typeface="黑体" panose="02010609060101010101" charset="-122"/>
              <a:ea typeface="黑体" panose="02010609060101010101" charset="-122"/>
            </a:endParaRPr>
          </a:p>
        </p:txBody>
      </p:sp>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B9A275"/>
        </a:solidFill>
        <a:effectLst/>
      </p:bgPr>
    </p:bg>
    <p:spTree>
      <p:nvGrpSpPr>
        <p:cNvPr id="1" name=""/>
        <p:cNvGrpSpPr/>
        <p:nvPr>
          <p:custDataLst>
            <p:tags r:id="rId2"/>
          </p:custDataLst>
        </p:nvPr>
      </p:nvGrpSpPr>
      <p:grpSpPr>
        <a:xfrm>
          <a:off x="0" y="0"/>
          <a:ext cx="0" cy="0"/>
        </a:xfrm>
      </p:grpSpPr>
      <p:sp>
        <p:nvSpPr>
          <p:cNvPr id="13" name="矩形 12"/>
          <p:cNvSpPr/>
          <p:nvPr>
            <p:custDataLst>
              <p:tags r:id="rId3"/>
            </p:custDataLst>
          </p:nvPr>
        </p:nvSpPr>
        <p:spPr>
          <a:xfrm>
            <a:off x="0" y="975995"/>
            <a:ext cx="12192635" cy="49060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spcBef>
                <a:spcPct val="50000"/>
              </a:spcBef>
              <a:buFont typeface="Arial" panose="020b0604020202020204" pitchFamily="34" charset="0"/>
              <a:buNone/>
            </a:pPr>
            <a:r>
              <a:rPr lang="zh-CN" altLang="en-US" b="1">
                <a:solidFill>
                  <a:srgbClr val="FFFF00"/>
                </a:solidFill>
                <a:latin typeface="黑体" panose="02010609060101010101" charset="-122"/>
                <a:ea typeface="黑体" panose="02010609060101010101" charset="-122"/>
                <a:sym typeface="+mn-ea"/>
              </a:rPr>
              <a:t>。</a:t>
            </a:r>
            <a:endParaRPr lang="zh-CN" altLang="en-US"/>
          </a:p>
        </p:txBody>
      </p:sp>
      <p:pic>
        <p:nvPicPr>
          <p:cNvPr id="5" name="图片 4" descr="51miz-E1046935-115C032C"/>
          <p:cNvPicPr>
            <a:picLocks noChangeAspect="1"/>
          </p:cNvPicPr>
          <p:nvPr>
            <p:custDataLst>
              <p:tags r:id="rId5"/>
            </p:custDataLst>
          </p:nvPr>
        </p:nvPicPr>
        <p:blipFill>
          <a:blip r:embed="rId4"/>
          <a:srcRect t="8321" r="62266" b="44476"/>
          <a:stretch>
            <a:fillRect/>
          </a:stretch>
        </p:blipFill>
        <p:spPr>
          <a:xfrm>
            <a:off x="8396605" y="1134110"/>
            <a:ext cx="3795395" cy="4747895"/>
          </a:xfrm>
          <a:prstGeom prst="rect">
            <a:avLst/>
          </a:prstGeom>
        </p:spPr>
      </p:pic>
      <p:cxnSp>
        <p:nvCxnSpPr>
          <p:cNvPr id="7" name="直接连接符 6"/>
          <p:cNvCxnSpPr/>
          <p:nvPr>
            <p:custDataLst>
              <p:tags r:id="rId6"/>
            </p:custDataLst>
          </p:nvPr>
        </p:nvCxnSpPr>
        <p:spPr>
          <a:xfrm>
            <a:off x="484505" y="2640330"/>
            <a:ext cx="8705850" cy="0"/>
          </a:xfrm>
          <a:prstGeom prst="line">
            <a:avLst/>
          </a:prstGeom>
          <a:ln w="12700" cmpd="sng">
            <a:solidFill>
              <a:schemeClr val="tx1">
                <a:lumMod val="85000"/>
                <a:lumOff val="1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 name="文本框 3"/>
          <p:cNvSpPr txBox="1"/>
          <p:nvPr>
            <p:custDataLst>
              <p:tags r:id="rId7"/>
            </p:custDataLst>
          </p:nvPr>
        </p:nvSpPr>
        <p:spPr>
          <a:xfrm>
            <a:off x="477520" y="188595"/>
            <a:ext cx="2011680" cy="645160"/>
          </a:xfrm>
          <a:prstGeom prst="rect">
            <a:avLst/>
          </a:prstGeom>
          <a:noFill/>
        </p:spPr>
        <p:txBody>
          <a:bodyPr wrap="none" rtlCol="0">
            <a:spAutoFit/>
          </a:bodyPr>
          <a:lstStyle>
            <a:defPPr/>
          </a:lstStyle>
          <a:p>
            <a:pPr/>
            <a:r>
              <a:rPr lang="zh-CN" altLang="en-US" sz="3600">
                <a:solidFill>
                  <a:schemeClr val="tx1">
                    <a:lumMod val="85000"/>
                    <a:lumOff val="15000"/>
                  </a:schemeClr>
                </a:solidFill>
                <a:latin typeface="黑体" panose="02010609060101010101" charset="-122"/>
                <a:ea typeface="黑体" panose="02010609060101010101" charset="-122"/>
              </a:rPr>
              <a:t>自主学习</a:t>
            </a:r>
            <a:endParaRPr lang="zh-CN" altLang="en-US" sz="3600">
              <a:solidFill>
                <a:schemeClr val="tx1">
                  <a:lumMod val="85000"/>
                  <a:lumOff val="15000"/>
                </a:schemeClr>
              </a:solidFill>
              <a:latin typeface="黑体" panose="02010609060101010101" charset="-122"/>
              <a:ea typeface="黑体" panose="02010609060101010101" charset="-122"/>
            </a:endParaRPr>
          </a:p>
        </p:txBody>
      </p:sp>
      <p:sp>
        <p:nvSpPr>
          <p:cNvPr id="93187" name="文本占位符 3"/>
          <p:cNvSpPr>
            <a:spLocks noGrp="1"/>
          </p:cNvSpPr>
          <p:nvPr>
            <p:ph type="body" sz="half" idx="2"/>
            <p:custDataLst>
              <p:tags r:id="rId8"/>
            </p:custDataLst>
          </p:nvPr>
        </p:nvSpPr>
        <p:spPr>
          <a:xfrm>
            <a:off x="385445" y="1134110"/>
            <a:ext cx="9699625" cy="1427480"/>
          </a:xfrm>
        </p:spPr>
        <p:txBody>
          <a:bodyPr vert="horz" wrap="square" lIns="91440" tIns="45720" rIns="91440" bIns="45720" anchor="t"/>
          <a:lstStyle>
            <a:defPPr/>
          </a:lstStyle>
          <a:p>
            <a:pPr marL="0" indent="0" eaLnBrk="1" hangingPunct="1">
              <a:lnSpc>
                <a:spcPct val="100000"/>
              </a:lnSpc>
              <a:spcBef>
                <a:spcPct val="50000"/>
              </a:spcBef>
              <a:buClrTx/>
              <a:buSzTx/>
              <a:buNone/>
            </a:pPr>
            <a:r>
              <a:rPr lang="en-US" altLang="zh-CN" sz="3600" kern="12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3600" kern="12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en-US" altLang="zh-CN" sz="3600" kern="12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3600" kern="1200">
                <a:solidFill>
                  <a:schemeClr val="tx1"/>
                </a:solidFill>
                <a:latin typeface="宋体" panose="02010600030101010101" pitchFamily="2" charset="-122"/>
                <a:ea typeface="宋体" panose="02010600030101010101" pitchFamily="2" charset="-122"/>
                <a:cs typeface="宋体" panose="02010600030101010101" pitchFamily="2" charset="-122"/>
              </a:rPr>
              <a:t>路透社斯德哥尔摩</a:t>
            </a:r>
            <a:r>
              <a:rPr lang="en-US" altLang="zh-CN" sz="3600" kern="1200">
                <a:solidFill>
                  <a:schemeClr val="tx1"/>
                </a:solidFill>
                <a:latin typeface="宋体" panose="02010600030101010101" pitchFamily="2" charset="-122"/>
                <a:ea typeface="宋体" panose="02010600030101010101" pitchFamily="2" charset="-122"/>
                <a:cs typeface="宋体" panose="02010600030101010101" pitchFamily="2" charset="-122"/>
              </a:rPr>
              <a:t>1901</a:t>
            </a:r>
            <a:r>
              <a:rPr lang="zh-CN" altLang="en-US" sz="3600" kern="1200">
                <a:solidFill>
                  <a:schemeClr val="tx1"/>
                </a:solidFill>
                <a:latin typeface="宋体" panose="02010600030101010101" pitchFamily="2" charset="-122"/>
                <a:ea typeface="宋体" panose="02010600030101010101" pitchFamily="2" charset="-122"/>
                <a:cs typeface="宋体" panose="02010600030101010101" pitchFamily="2" charset="-122"/>
              </a:rPr>
              <a:t>年</a:t>
            </a:r>
            <a:r>
              <a:rPr lang="en-US" altLang="zh-CN" sz="3600" kern="1200">
                <a:solidFill>
                  <a:schemeClr val="tx1"/>
                </a:solidFill>
                <a:latin typeface="宋体" panose="02010600030101010101" pitchFamily="2" charset="-122"/>
                <a:ea typeface="宋体" panose="02010600030101010101" pitchFamily="2" charset="-122"/>
                <a:cs typeface="宋体" panose="02010600030101010101" pitchFamily="2" charset="-122"/>
              </a:rPr>
              <a:t>12</a:t>
            </a:r>
            <a:r>
              <a:rPr lang="zh-CN" altLang="en-US" sz="3600" kern="1200">
                <a:solidFill>
                  <a:schemeClr val="tx1"/>
                </a:solidFill>
                <a:latin typeface="宋体" panose="02010600030101010101" pitchFamily="2" charset="-122"/>
                <a:ea typeface="宋体" panose="02010600030101010101" pitchFamily="2" charset="-122"/>
                <a:cs typeface="宋体" panose="02010600030101010101" pitchFamily="2" charset="-122"/>
              </a:rPr>
              <a:t>月</a:t>
            </a:r>
            <a:r>
              <a:rPr lang="en-US" altLang="zh-CN" sz="3600" kern="1200">
                <a:solidFill>
                  <a:schemeClr val="tx1"/>
                </a:solidFill>
                <a:latin typeface="宋体" panose="02010600030101010101" pitchFamily="2" charset="-122"/>
                <a:ea typeface="宋体" panose="02010600030101010101" pitchFamily="2" charset="-122"/>
                <a:cs typeface="宋体" panose="02010600030101010101" pitchFamily="2" charset="-122"/>
              </a:rPr>
              <a:t>10</a:t>
            </a:r>
            <a:r>
              <a:rPr lang="zh-CN" altLang="en-US" sz="3600" kern="1200">
                <a:solidFill>
                  <a:schemeClr val="tx1"/>
                </a:solidFill>
                <a:latin typeface="宋体" panose="02010600030101010101" pitchFamily="2" charset="-122"/>
                <a:ea typeface="宋体" panose="02010600030101010101" pitchFamily="2" charset="-122"/>
                <a:cs typeface="宋体" panose="02010600030101010101" pitchFamily="2" charset="-122"/>
              </a:rPr>
              <a:t>日电</a:t>
            </a:r>
            <a:r>
              <a:rPr lang="en-US" altLang="zh-CN" sz="3600" kern="12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3600" kern="1200">
                <a:solidFill>
                  <a:schemeClr val="tx1"/>
                </a:solidFill>
                <a:latin typeface="宋体" panose="02010600030101010101" pitchFamily="2" charset="-122"/>
                <a:ea typeface="宋体" panose="02010600030101010101" pitchFamily="2" charset="-122"/>
                <a:cs typeface="宋体" panose="02010600030101010101" pitchFamily="2" charset="-122"/>
              </a:rPr>
              <a:t>属于新闻的什么？有什么作用？</a:t>
            </a:r>
            <a:endParaRPr lang="zh-CN" altLang="en-US" sz="3600" kern="1200">
              <a:solidFill>
                <a:schemeClr val="tx1"/>
              </a:solidFill>
              <a:latin typeface="宋体" pitchFamily="2" charset="-122"/>
              <a:ea typeface="宋体" pitchFamily="2" charset="-122"/>
              <a:cs typeface="宋体" panose="02010600030101010101" pitchFamily="2" charset="-122"/>
            </a:endParaRPr>
          </a:p>
        </p:txBody>
      </p:sp>
      <p:sp>
        <p:nvSpPr>
          <p:cNvPr id="6" name="文本框 5"/>
          <p:cNvSpPr txBox="1"/>
          <p:nvPr>
            <p:custDataLst>
              <p:tags r:id="rId9"/>
            </p:custDataLst>
          </p:nvPr>
        </p:nvSpPr>
        <p:spPr>
          <a:xfrm>
            <a:off x="1743075" y="3409315"/>
            <a:ext cx="5659120" cy="2030095"/>
          </a:xfrm>
          <a:prstGeom prst="rect">
            <a:avLst/>
          </a:prstGeom>
          <a:noFill/>
          <a:ln w="9525">
            <a:noFill/>
          </a:ln>
        </p:spPr>
        <p:txBody>
          <a:bodyPr wrap="square" anchor="t">
            <a:spAutoFit/>
          </a:bodyPr>
          <a:lstStyle>
            <a:defPPr/>
          </a:lstStyle>
          <a:p>
            <a:pPr>
              <a:spcBef>
                <a:spcPct val="50000"/>
              </a:spcBef>
            </a:pPr>
            <a:r>
              <a:rPr lang="zh-CN" altLang="en-US" sz="3600" b="1">
                <a:solidFill>
                  <a:srgbClr val="FF0000"/>
                </a:solidFill>
                <a:latin typeface="黑体" panose="02010609060101010101" charset="-122"/>
                <a:ea typeface="黑体" panose="02010609060101010101" charset="-122"/>
              </a:rPr>
              <a:t>电头。</a:t>
            </a:r>
            <a:endParaRPr lang="zh-CN" altLang="en-US" sz="3600" b="1">
              <a:solidFill>
                <a:srgbClr val="FF0000"/>
              </a:solidFill>
              <a:latin typeface="黑体"/>
              <a:ea typeface="黑体" charset="-122"/>
            </a:endParaRPr>
          </a:p>
          <a:p>
            <a:pPr>
              <a:spcBef>
                <a:spcPct val="50000"/>
              </a:spcBef>
            </a:pPr>
            <a:r>
              <a:rPr lang="zh-CN" altLang="en-US" sz="3600" b="1">
                <a:solidFill>
                  <a:srgbClr val="FF0000"/>
                </a:solidFill>
                <a:latin typeface="黑体" panose="02010609060101010101" charset="-122"/>
                <a:ea typeface="黑体" panose="02010609060101010101" charset="-122"/>
              </a:rPr>
              <a:t>交代了通讯社的名称、发电的时间和地点。</a:t>
            </a:r>
            <a:endParaRPr lang="en-US" altLang="zh-CN" sz="3600" b="1">
              <a:solidFill>
                <a:srgbClr val="FF0000"/>
              </a:solidFill>
              <a:latin typeface="黑体"/>
              <a:ea typeface="黑体" charset="-122"/>
            </a:endParaRPr>
          </a:p>
        </p:txBody>
      </p:sp>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B9A275"/>
        </a:solidFill>
        <a:effectLst/>
      </p:bgPr>
    </p:bg>
    <p:spTree>
      <p:nvGrpSpPr>
        <p:cNvPr id="1" name=""/>
        <p:cNvGrpSpPr/>
        <p:nvPr>
          <p:custDataLst>
            <p:tags r:id="rId2"/>
          </p:custDataLst>
        </p:nvPr>
      </p:nvGrpSpPr>
      <p:grpSpPr>
        <a:xfrm>
          <a:off x="0" y="0"/>
          <a:ext cx="0" cy="0"/>
        </a:xfrm>
      </p:grpSpPr>
      <p:sp>
        <p:nvSpPr>
          <p:cNvPr id="10" name="矩形 9"/>
          <p:cNvSpPr/>
          <p:nvPr>
            <p:custDataLst>
              <p:tags r:id="rId3"/>
            </p:custDataLst>
          </p:nvPr>
        </p:nvSpPr>
        <p:spPr>
          <a:xfrm>
            <a:off x="0" y="823595"/>
            <a:ext cx="12192635" cy="5210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r>
              <a:rPr lang="zh-CN" altLang="en-US" smtClean="0">
                <a:latin typeface="华文行楷" panose="02010800040101010101" pitchFamily="2" charset="-122"/>
                <a:ea typeface="华文行楷" panose="02010800040101010101" pitchFamily="2" charset="-122"/>
                <a:sym typeface="+mn-ea"/>
              </a:rPr>
              <a:t>。今天，就让我们跟随作者的镜头，走进第一届诺贝尔奖颁发的现场，感受第一届诺贝尔奖颁发的盛况。</a:t>
            </a:r>
            <a:endParaRPr lang="zh-CN" altLang="en-US"/>
          </a:p>
        </p:txBody>
      </p:sp>
      <p:pic>
        <p:nvPicPr>
          <p:cNvPr id="13" name="图片 12" descr="C:/Users/ADMINI~1/AppData/Local/Temp/picturescale_20200730172149/output_20200730172151.pngoutput_20200730172151"/>
          <p:cNvPicPr>
            <a:picLocks noChangeAspect="1"/>
          </p:cNvPicPr>
          <p:nvPr>
            <p:custDataLst>
              <p:tags r:id="rId5"/>
            </p:custDataLst>
          </p:nvPr>
        </p:nvPicPr>
        <p:blipFill>
          <a:blip r:embed="rId4"/>
          <a:srcRect l="4375"/>
          <a:stretch>
            <a:fillRect/>
          </a:stretch>
        </p:blipFill>
        <p:spPr>
          <a:xfrm flipH="1">
            <a:off x="7432675" y="0"/>
            <a:ext cx="4759960" cy="2885440"/>
          </a:xfrm>
          <a:prstGeom prst="rect">
            <a:avLst/>
          </a:prstGeom>
        </p:spPr>
      </p:pic>
      <p:sp>
        <p:nvSpPr>
          <p:cNvPr id="2" name="文本框 1"/>
          <p:cNvSpPr txBox="1"/>
          <p:nvPr>
            <p:custDataLst>
              <p:tags r:id="rId6"/>
            </p:custDataLst>
          </p:nvPr>
        </p:nvSpPr>
        <p:spPr>
          <a:xfrm>
            <a:off x="688340" y="1211580"/>
            <a:ext cx="8896985" cy="4615815"/>
          </a:xfrm>
          <a:prstGeom prst="rect">
            <a:avLst/>
          </a:prstGeom>
          <a:noFill/>
        </p:spPr>
        <p:txBody>
          <a:bodyPr wrap="square" rtlCol="0">
            <a:spAutoFit/>
          </a:bodyPr>
          <a:lstStyle>
            <a:defPPr/>
          </a:lstStyle>
          <a:p>
            <a:pPr fontAlgn="auto">
              <a:lnSpc>
                <a:spcPct val="150000"/>
              </a:lnSpc>
            </a:pPr>
            <a:r>
              <a:rPr lang="zh-CN" altLang="en-US" sz="2800" smtClean="0">
                <a:latin typeface="宋体" panose="02010600030101010101" pitchFamily="2" charset="-122"/>
                <a:ea typeface="宋体" panose="02010600030101010101" pitchFamily="2" charset="-122"/>
                <a:cs typeface="宋体" panose="02010600030101010101" pitchFamily="2" charset="-122"/>
                <a:sym typeface="+mn-ea"/>
              </a:rPr>
              <a:t>同学们，在世界科学史上，有这样一位伟大的科学家：他不仅把自己的毕生精力全部贡献给了科学事业，还在临终前立下遗嘱，把自己的遗产全部捐献给科学事业，用以鼓励后人向科学的高峰努力攀登。他，就是不朽的 瑞典化学家</a:t>
            </a:r>
            <a:r>
              <a:rPr lang="zh-CN" altLang="en-US" sz="280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诺贝尔</a:t>
            </a:r>
            <a:r>
              <a:rPr lang="zh-CN" altLang="en-US" sz="2800" smtClean="0">
                <a:latin typeface="宋体" panose="02010600030101010101" pitchFamily="2" charset="-122"/>
                <a:ea typeface="宋体" panose="02010600030101010101" pitchFamily="2" charset="-122"/>
                <a:cs typeface="宋体" panose="02010600030101010101" pitchFamily="2" charset="-122"/>
                <a:sym typeface="+mn-ea"/>
              </a:rPr>
              <a:t>。今天，就让我们跟随作者的镜头，走进第一届诺贝尔奖颁发的现场，感受第一届诺贝尔奖颁发的盛况。</a:t>
            </a:r>
            <a:endParaRPr lang="zh-CN" altLang="en-US" sz="2800">
              <a:latin typeface="宋体" pitchFamily="2" charset="-122"/>
              <a:ea typeface="宋体" pitchFamily="2" charset="-122"/>
              <a:cs typeface="宋体" panose="02010600030101010101" pitchFamily="2" charset="-122"/>
            </a:endParaRPr>
          </a:p>
        </p:txBody>
      </p:sp>
    </p:spTree>
    <p:custDataLst>
      <p:tags r:id="rId7"/>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B9A275"/>
        </a:solidFill>
        <a:effectLst/>
      </p:bgPr>
    </p:bg>
    <p:spTree>
      <p:nvGrpSpPr>
        <p:cNvPr id="1" name=""/>
        <p:cNvGrpSpPr/>
        <p:nvPr>
          <p:custDataLst>
            <p:tags r:id="rId2"/>
          </p:custDataLst>
        </p:nvPr>
      </p:nvGrpSpPr>
      <p:grpSpPr>
        <a:xfrm>
          <a:off x="0" y="0"/>
          <a:ext cx="0" cy="0"/>
        </a:xfrm>
      </p:grpSpPr>
      <p:sp>
        <p:nvSpPr>
          <p:cNvPr id="13" name="矩形 12"/>
          <p:cNvSpPr/>
          <p:nvPr>
            <p:custDataLst>
              <p:tags r:id="rId3"/>
            </p:custDataLst>
          </p:nvPr>
        </p:nvSpPr>
        <p:spPr>
          <a:xfrm>
            <a:off x="0" y="975995"/>
            <a:ext cx="12192635" cy="49060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spcBef>
                <a:spcPct val="50000"/>
              </a:spcBef>
              <a:buFont typeface="Arial" panose="020b0604020202020204" pitchFamily="34" charset="0"/>
              <a:buNone/>
            </a:pPr>
            <a:r>
              <a:rPr lang="zh-CN" altLang="en-US" b="1">
                <a:solidFill>
                  <a:srgbClr val="FFFF00"/>
                </a:solidFill>
                <a:latin typeface="黑体" panose="02010609060101010101" charset="-122"/>
                <a:ea typeface="黑体" panose="02010609060101010101" charset="-122"/>
                <a:sym typeface="+mn-ea"/>
              </a:rPr>
              <a:t>。</a:t>
            </a:r>
            <a:endParaRPr lang="zh-CN" altLang="en-US"/>
          </a:p>
        </p:txBody>
      </p:sp>
      <p:pic>
        <p:nvPicPr>
          <p:cNvPr id="5" name="图片 4" descr="51miz-E1046935-115C032C"/>
          <p:cNvPicPr>
            <a:picLocks noChangeAspect="1"/>
          </p:cNvPicPr>
          <p:nvPr>
            <p:custDataLst>
              <p:tags r:id="rId5"/>
            </p:custDataLst>
          </p:nvPr>
        </p:nvPicPr>
        <p:blipFill>
          <a:blip r:embed="rId4"/>
          <a:srcRect t="8321" r="62266" b="44476"/>
          <a:stretch>
            <a:fillRect/>
          </a:stretch>
        </p:blipFill>
        <p:spPr>
          <a:xfrm>
            <a:off x="8396605" y="1134110"/>
            <a:ext cx="3795395" cy="4747895"/>
          </a:xfrm>
          <a:prstGeom prst="rect">
            <a:avLst/>
          </a:prstGeom>
        </p:spPr>
      </p:pic>
      <p:sp>
        <p:nvSpPr>
          <p:cNvPr id="4" name="文本框 3"/>
          <p:cNvSpPr txBox="1"/>
          <p:nvPr>
            <p:custDataLst>
              <p:tags r:id="rId6"/>
            </p:custDataLst>
          </p:nvPr>
        </p:nvSpPr>
        <p:spPr>
          <a:xfrm>
            <a:off x="477520" y="188595"/>
            <a:ext cx="2011680" cy="645160"/>
          </a:xfrm>
          <a:prstGeom prst="rect">
            <a:avLst/>
          </a:prstGeom>
          <a:noFill/>
        </p:spPr>
        <p:txBody>
          <a:bodyPr wrap="none" rtlCol="0">
            <a:spAutoFit/>
          </a:bodyPr>
          <a:lstStyle>
            <a:defPPr/>
          </a:lstStyle>
          <a:p>
            <a:pPr/>
            <a:r>
              <a:rPr lang="zh-CN" altLang="en-US" sz="3600">
                <a:solidFill>
                  <a:schemeClr val="tx1">
                    <a:lumMod val="85000"/>
                    <a:lumOff val="15000"/>
                  </a:schemeClr>
                </a:solidFill>
                <a:latin typeface="黑体" panose="02010609060101010101" charset="-122"/>
                <a:ea typeface="黑体" panose="02010609060101010101" charset="-122"/>
              </a:rPr>
              <a:t>自主学习</a:t>
            </a:r>
            <a:endParaRPr lang="zh-CN" altLang="en-US" sz="3600">
              <a:solidFill>
                <a:schemeClr val="tx1">
                  <a:lumMod val="85000"/>
                  <a:lumOff val="15000"/>
                </a:schemeClr>
              </a:solidFill>
              <a:latin typeface="黑体" panose="02010609060101010101" charset="-122"/>
              <a:ea typeface="黑体" panose="02010609060101010101" charset="-122"/>
            </a:endParaRPr>
          </a:p>
        </p:txBody>
      </p:sp>
      <p:sp>
        <p:nvSpPr>
          <p:cNvPr id="3" name="文本占位符 3"/>
          <p:cNvSpPr txBox="1"/>
          <p:nvPr>
            <p:custDataLst>
              <p:tags r:id="rId7"/>
            </p:custDataLst>
          </p:nvPr>
        </p:nvSpPr>
        <p:spPr>
          <a:xfrm>
            <a:off x="575945" y="1134110"/>
            <a:ext cx="9281160" cy="1382395"/>
          </a:xfrm>
          <a:prstGeom prst="rect">
            <a:avLst/>
          </a:prstGeom>
          <a:ln>
            <a:solidFill>
              <a:srgbClr val="FF0000">
                <a:alpha val="100000"/>
              </a:srgbClr>
            </a:solidFill>
            <a:miter/>
          </a:ln>
        </p:spPr>
        <p:txBody>
          <a:bodyPr vert="horz" wrap="square" lIns="91440" tIns="45720" rIns="91440" bIns="45720" anchor="t"/>
          <a:lstStyle>
            <a:defPPr/>
          </a:lstStyle>
          <a:p>
            <a:pPr marR="0" lvl="0" indent="0" algn="l" defTabSz="914400" rtl="0" eaLnBrk="1" fontAlgn="auto" latinLnBrk="0" hangingPunct="1">
              <a:lnSpc>
                <a:spcPct val="100000"/>
              </a:lnSpc>
              <a:spcBef>
                <a:spcPct val="20000"/>
              </a:spcBef>
              <a:spcAft>
                <a:spcPct val="0"/>
              </a:spcAft>
              <a:buClrTx/>
              <a:buSzTx/>
              <a:buFont typeface="Arial" panose="020b0604020202020204" pitchFamily="34" charset="0"/>
              <a:buNone/>
              <a:defRPr/>
            </a:pPr>
            <a:r>
              <a:rPr kumimoji="0" lang="en-US" altLang="zh-CN" sz="3600" i="0" u="none" strike="noStrike" kern="1200" cap="none" spc="0" normalizeH="0" baseline="0" noProof="0" smtClean="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2</a:t>
            </a:r>
            <a:r>
              <a:rPr kumimoji="0" lang="zh-CN" altLang="en-US" sz="3600" i="0" u="none" strike="noStrike" kern="1200" cap="none" spc="0" normalizeH="0" baseline="0" noProof="0" smtClean="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rPr>
              <a:t>、新闻一一列举了获奖者的国籍、姓名、所获奖项和主要成就，这样写的好处是什么？</a:t>
            </a:r>
            <a:endParaRPr kumimoji="0" lang="zh-CN" altLang="en-US" sz="3600" i="0" u="none" strike="noStrike" kern="1200" cap="none" spc="0" normalizeH="0" baseline="0" noProof="0" smtClean="0">
              <a:ln>
                <a:noFill/>
              </a:ln>
              <a:solidFill>
                <a:schemeClr val="tx1"/>
              </a:solidFill>
              <a:effectLst/>
              <a:uLnTx/>
              <a:uFillTx/>
              <a:latin typeface="宋体" pitchFamily="2" charset="-122"/>
              <a:ea typeface="宋体" pitchFamily="2" charset="-122"/>
              <a:cs typeface="宋体" panose="02010600030101010101" pitchFamily="2" charset="-122"/>
            </a:endParaRPr>
          </a:p>
        </p:txBody>
      </p:sp>
      <p:sp>
        <p:nvSpPr>
          <p:cNvPr id="2" name="矩形 1"/>
          <p:cNvSpPr/>
          <p:nvPr>
            <p:custDataLst>
              <p:tags r:id="rId8"/>
            </p:custDataLst>
          </p:nvPr>
        </p:nvSpPr>
        <p:spPr>
          <a:xfrm>
            <a:off x="903278" y="3553956"/>
            <a:ext cx="7992888" cy="589280"/>
          </a:xfrm>
          <a:prstGeom prst="rect">
            <a:avLst/>
          </a:prstGeom>
          <a:noFill/>
          <a:ln w="9525">
            <a:noFill/>
          </a:ln>
        </p:spPr>
        <p:txBody>
          <a:bodyPr wrap="square">
            <a:spAutoFit/>
          </a:bodyPr>
          <a:lstStyle>
            <a:defPPr/>
          </a:lstStyle>
          <a:p>
            <a:pPr indent="0">
              <a:lnSpc>
                <a:spcPct val="90000"/>
              </a:lnSpc>
              <a:spcBef>
                <a:spcPts val="1000"/>
              </a:spcBef>
              <a:buFont typeface="Arial" panose="020b0604020202020204" pitchFamily="34" charset="0"/>
              <a:buNone/>
            </a:pPr>
            <a:r>
              <a:rPr lang="zh-CN" altLang="en-US" sz="3600" b="1">
                <a:solidFill>
                  <a:srgbClr val="FF0000"/>
                </a:solidFill>
                <a:latin typeface="黑体" panose="02010609060101010101" charset="-122"/>
                <a:ea typeface="黑体" panose="02010609060101010101" charset="-122"/>
              </a:rPr>
              <a:t>表现了新闻事实准确、翔实的特点</a:t>
            </a:r>
            <a:endParaRPr lang="zh-CN" altLang="en-US" sz="3600" b="1">
              <a:solidFill>
                <a:srgbClr val="FF0000"/>
              </a:solidFill>
              <a:latin typeface="黑体" panose="02010609060101010101" charset="-122"/>
              <a:ea typeface="黑体" panose="02010609060101010101" charset="-122"/>
            </a:endParaRPr>
          </a:p>
        </p:txBody>
      </p:sp>
      <p:sp>
        <p:nvSpPr>
          <p:cNvPr id="8" name="文本框 7"/>
          <p:cNvSpPr txBox="1"/>
          <p:nvPr>
            <p:custDataLst>
              <p:tags r:id="rId9"/>
            </p:custDataLst>
          </p:nvPr>
        </p:nvSpPr>
        <p:spPr>
          <a:xfrm>
            <a:off x="5990590" y="4775835"/>
            <a:ext cx="2965450" cy="460375"/>
          </a:xfrm>
          <a:prstGeom prst="rect">
            <a:avLst/>
          </a:prstGeom>
          <a:noFill/>
        </p:spPr>
        <p:txBody>
          <a:bodyPr wrap="square" rtlCol="0">
            <a:spAutoFit/>
          </a:bodyPr>
          <a:lstStyle>
            <a:defPPr/>
          </a:lstStyle>
          <a:p>
            <a:pPr/>
            <a:r>
              <a:rPr lang="zh-CN" altLang="en-US" sz="2400">
                <a:latin typeface="宋体" panose="02010600030101010101" pitchFamily="2" charset="-122"/>
                <a:ea typeface="宋体" panose="02010600030101010101" pitchFamily="2" charset="-122"/>
              </a:rPr>
              <a:t>翔实：详细而确实。</a:t>
            </a:r>
            <a:endParaRPr lang="zh-CN" altLang="en-US" sz="2400">
              <a:latin typeface="宋体" pitchFamily="2" charset="-122"/>
              <a:ea typeface="宋体" pitchFamily="2" charset="-122"/>
            </a:endParaRPr>
          </a:p>
        </p:txBody>
      </p:sp>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B9A275"/>
        </a:solidFill>
        <a:effectLst/>
      </p:bgPr>
    </p:bg>
    <p:spTree>
      <p:nvGrpSpPr>
        <p:cNvPr id="1" name=""/>
        <p:cNvGrpSpPr/>
        <p:nvPr>
          <p:custDataLst>
            <p:tags r:id="rId2"/>
          </p:custDataLst>
        </p:nvPr>
      </p:nvGrpSpPr>
      <p:grpSpPr>
        <a:xfrm>
          <a:off x="0" y="0"/>
          <a:ext cx="0" cy="0"/>
        </a:xfrm>
      </p:grpSpPr>
      <p:sp>
        <p:nvSpPr>
          <p:cNvPr id="13" name="矩形 12"/>
          <p:cNvSpPr/>
          <p:nvPr>
            <p:custDataLst>
              <p:tags r:id="rId3"/>
            </p:custDataLst>
          </p:nvPr>
        </p:nvSpPr>
        <p:spPr>
          <a:xfrm>
            <a:off x="0" y="975995"/>
            <a:ext cx="12192635" cy="49060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indent="0">
              <a:lnSpc>
                <a:spcPct val="90000"/>
              </a:lnSpc>
              <a:spcBef>
                <a:spcPts val="1000"/>
              </a:spcBef>
              <a:buFont typeface="Arial" panose="020b0604020202020204" pitchFamily="34" charset="0"/>
              <a:buNone/>
            </a:pPr>
            <a:r>
              <a:rPr lang="zh-CN" altLang="en-US" b="1">
                <a:solidFill>
                  <a:srgbClr val="FFFF00"/>
                </a:solidFill>
                <a:latin typeface="Calibri" panose="020f0502020204030204" charset="0"/>
                <a:sym typeface="+mn-ea"/>
              </a:rPr>
              <a:t>。</a:t>
            </a:r>
            <a:endParaRPr lang="zh-CN" altLang="en-US"/>
          </a:p>
        </p:txBody>
      </p:sp>
      <p:pic>
        <p:nvPicPr>
          <p:cNvPr id="5" name="图片 4" descr="51miz-E1046935-115C032C"/>
          <p:cNvPicPr>
            <a:picLocks noChangeAspect="1"/>
          </p:cNvPicPr>
          <p:nvPr>
            <p:custDataLst>
              <p:tags r:id="rId5"/>
            </p:custDataLst>
          </p:nvPr>
        </p:nvPicPr>
        <p:blipFill>
          <a:blip r:embed="rId4"/>
          <a:srcRect t="8321" r="62266" b="44476"/>
          <a:stretch>
            <a:fillRect/>
          </a:stretch>
        </p:blipFill>
        <p:spPr>
          <a:xfrm>
            <a:off x="8396605" y="1134110"/>
            <a:ext cx="3795395" cy="4747895"/>
          </a:xfrm>
          <a:prstGeom prst="rect">
            <a:avLst/>
          </a:prstGeom>
        </p:spPr>
      </p:pic>
      <p:sp>
        <p:nvSpPr>
          <p:cNvPr id="4" name="文本框 3"/>
          <p:cNvSpPr txBox="1"/>
          <p:nvPr>
            <p:custDataLst>
              <p:tags r:id="rId6"/>
            </p:custDataLst>
          </p:nvPr>
        </p:nvSpPr>
        <p:spPr>
          <a:xfrm>
            <a:off x="477520" y="188595"/>
            <a:ext cx="2011680" cy="645160"/>
          </a:xfrm>
          <a:prstGeom prst="rect">
            <a:avLst/>
          </a:prstGeom>
          <a:noFill/>
        </p:spPr>
        <p:txBody>
          <a:bodyPr wrap="none" rtlCol="0">
            <a:spAutoFit/>
          </a:bodyPr>
          <a:lstStyle>
            <a:defPPr/>
          </a:lstStyle>
          <a:p>
            <a:pPr/>
            <a:r>
              <a:rPr lang="zh-CN" altLang="en-US" sz="3600">
                <a:solidFill>
                  <a:schemeClr val="tx1">
                    <a:lumMod val="85000"/>
                    <a:lumOff val="15000"/>
                  </a:schemeClr>
                </a:solidFill>
                <a:latin typeface="黑体" panose="02010609060101010101" charset="-122"/>
                <a:ea typeface="黑体" panose="02010609060101010101" charset="-122"/>
              </a:rPr>
              <a:t>自主学习</a:t>
            </a:r>
            <a:endParaRPr lang="zh-CN" altLang="en-US" sz="3600">
              <a:solidFill>
                <a:schemeClr val="tx1">
                  <a:lumMod val="85000"/>
                  <a:lumOff val="15000"/>
                </a:schemeClr>
              </a:solidFill>
              <a:latin typeface="黑体" panose="02010609060101010101" charset="-122"/>
              <a:ea typeface="黑体" panose="02010609060101010101" charset="-122"/>
            </a:endParaRPr>
          </a:p>
        </p:txBody>
      </p:sp>
      <p:sp>
        <p:nvSpPr>
          <p:cNvPr id="6" name="标题 4"/>
          <p:cNvSpPr>
            <a:spLocks noGrp="1"/>
          </p:cNvSpPr>
          <p:nvPr>
            <p:ph type="title"/>
            <p:custDataLst>
              <p:tags r:id="rId7"/>
            </p:custDataLst>
          </p:nvPr>
        </p:nvSpPr>
        <p:spPr>
          <a:xfrm>
            <a:off x="578485" y="975995"/>
            <a:ext cx="9190355" cy="1984375"/>
          </a:xfrm>
        </p:spPr>
        <p:txBody>
          <a:bodyPr vert="horz" wrap="square" lIns="91440" tIns="45720" rIns="91440" bIns="45720" anchor="ctr">
            <a:normAutofit/>
          </a:bodyPr>
          <a:lstStyle>
            <a:defPPr/>
          </a:lstStyle>
          <a:p>
            <a:pPr algn="l"/>
            <a:r>
              <a:rPr lang="en-US" altLang="zh-CN" sz="3600" b="0" smtClean="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zh-CN" altLang="en-US" sz="3600" b="0" smtClean="0">
                <a:solidFill>
                  <a:schemeClr val="tx1"/>
                </a:solidFill>
                <a:latin typeface="宋体" panose="02010600030101010101" pitchFamily="2" charset="-122"/>
                <a:ea typeface="宋体" panose="02010600030101010101" pitchFamily="2" charset="-122"/>
                <a:cs typeface="宋体" panose="02010600030101010101" pitchFamily="2" charset="-122"/>
              </a:rPr>
              <a:t>、文</a:t>
            </a:r>
            <a:r>
              <a:rPr lang="zh-CN" altLang="en-US" sz="3600" b="0">
                <a:solidFill>
                  <a:schemeClr val="tx1"/>
                </a:solidFill>
                <a:latin typeface="宋体" panose="02010600030101010101" pitchFamily="2" charset="-122"/>
                <a:ea typeface="宋体" panose="02010600030101010101" pitchFamily="2" charset="-122"/>
                <a:cs typeface="宋体" panose="02010600030101010101" pitchFamily="2" charset="-122"/>
              </a:rPr>
              <a:t>章最后作者特别说明资金管理权和评奖权的分离，有什么用意？</a:t>
            </a:r>
            <a:endParaRPr lang="zh-CN" altLang="en-US" sz="3600" b="0">
              <a:solidFill>
                <a:schemeClr val="tx1"/>
              </a:solidFill>
              <a:latin typeface="宋体" pitchFamily="2" charset="-122"/>
              <a:ea typeface="宋体" pitchFamily="2" charset="-122"/>
              <a:cs typeface="宋体" panose="02010600030101010101" pitchFamily="2" charset="-122"/>
            </a:endParaRPr>
          </a:p>
        </p:txBody>
      </p:sp>
      <p:cxnSp>
        <p:nvCxnSpPr>
          <p:cNvPr id="7" name="直接连接符 6"/>
          <p:cNvCxnSpPr/>
          <p:nvPr>
            <p:custDataLst>
              <p:tags r:id="rId8"/>
            </p:custDataLst>
          </p:nvPr>
        </p:nvCxnSpPr>
        <p:spPr>
          <a:xfrm>
            <a:off x="546735" y="2959735"/>
            <a:ext cx="8705850" cy="0"/>
          </a:xfrm>
          <a:prstGeom prst="line">
            <a:avLst/>
          </a:prstGeom>
          <a:ln w="12700" cmpd="sng">
            <a:solidFill>
              <a:schemeClr val="tx1">
                <a:lumMod val="85000"/>
                <a:lumOff val="15000"/>
              </a:schemeClr>
            </a:solidFill>
            <a:prstDash val="sysDot"/>
          </a:ln>
        </p:spPr>
        <p:style>
          <a:lnRef idx="1">
            <a:schemeClr val="accent1"/>
          </a:lnRef>
          <a:fillRef idx="0">
            <a:schemeClr val="accent1"/>
          </a:fillRef>
          <a:effectRef idx="0">
            <a:schemeClr val="accent1"/>
          </a:effectRef>
          <a:fontRef idx="minor">
            <a:schemeClr val="tx1"/>
          </a:fontRef>
        </p:style>
      </p:cxnSp>
      <p:sp>
        <p:nvSpPr>
          <p:cNvPr id="9" name="矩形 8"/>
          <p:cNvSpPr/>
          <p:nvPr>
            <p:custDataLst>
              <p:tags r:id="rId9"/>
            </p:custDataLst>
          </p:nvPr>
        </p:nvSpPr>
        <p:spPr>
          <a:xfrm>
            <a:off x="546735" y="3129280"/>
            <a:ext cx="8089900" cy="1751965"/>
          </a:xfrm>
          <a:prstGeom prst="rect">
            <a:avLst/>
          </a:prstGeom>
          <a:noFill/>
          <a:ln w="9525">
            <a:noFill/>
          </a:ln>
        </p:spPr>
        <p:txBody>
          <a:bodyPr anchor="t">
            <a:spAutoFit/>
          </a:bodyPr>
          <a:lstStyle>
            <a:defPPr/>
          </a:lstStyle>
          <a:p>
            <a:pPr>
              <a:lnSpc>
                <a:spcPct val="90000"/>
              </a:lnSpc>
              <a:spcBef>
                <a:spcPts val="1000"/>
              </a:spcBef>
            </a:pPr>
            <a:r>
              <a:rPr lang="zh-CN" altLang="en-US" sz="4800" b="1">
                <a:solidFill>
                  <a:srgbClr val="FF0000"/>
                </a:solidFill>
                <a:latin typeface="Calibri" panose="020f0502020204030204" charset="0"/>
                <a:ea typeface="宋体" panose="02010600030101010101" pitchFamily="2" charset="-122"/>
              </a:rPr>
              <a:t>    </a:t>
            </a:r>
            <a:r>
              <a:rPr lang="zh-CN" altLang="en-US" sz="3600" b="1">
                <a:solidFill>
                  <a:srgbClr val="FF0000"/>
                </a:solidFill>
                <a:latin typeface="黑体" panose="02010609060101010101" charset="-122"/>
                <a:ea typeface="黑体" panose="02010609060101010101" charset="-122"/>
                <a:cs typeface="黑体" panose="02010609060101010101" charset="-122"/>
              </a:rPr>
              <a:t>  补充这一信息，意在说明诺贝尔奖评奖的公平性、可信度高，社会价值大，让读者更加信服。</a:t>
            </a:r>
            <a:endParaRPr lang="zh-CN" altLang="en-US" sz="3600" b="1">
              <a:solidFill>
                <a:srgbClr val="FF0000"/>
              </a:solidFill>
              <a:latin typeface="黑体"/>
              <a:ea typeface="黑体" charset="-122"/>
              <a:cs typeface="黑体"/>
            </a:endParaRPr>
          </a:p>
        </p:txBody>
      </p:sp>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B9A275"/>
        </a:solidFill>
        <a:effectLst/>
      </p:bgPr>
    </p:bg>
    <p:spTree>
      <p:nvGrpSpPr>
        <p:cNvPr id="1" name=""/>
        <p:cNvGrpSpPr/>
        <p:nvPr>
          <p:custDataLst>
            <p:tags r:id="rId2"/>
          </p:custDataLst>
        </p:nvPr>
      </p:nvGrpSpPr>
      <p:grpSpPr>
        <a:xfrm>
          <a:off x="0" y="0"/>
          <a:ext cx="0" cy="0"/>
        </a:xfrm>
      </p:grpSpPr>
      <p:sp>
        <p:nvSpPr>
          <p:cNvPr id="13" name="矩形 12"/>
          <p:cNvSpPr/>
          <p:nvPr>
            <p:custDataLst>
              <p:tags r:id="rId3"/>
            </p:custDataLst>
          </p:nvPr>
        </p:nvSpPr>
        <p:spPr>
          <a:xfrm>
            <a:off x="0" y="1276350"/>
            <a:ext cx="12192635" cy="430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grpSp>
        <p:nvGrpSpPr>
          <p:cNvPr id="2" name="组合 1"/>
          <p:cNvGrpSpPr/>
          <p:nvPr>
            <p:custDataLst>
              <p:tags r:id="rId4"/>
            </p:custDataLst>
          </p:nvPr>
        </p:nvGrpSpPr>
        <p:grpSpPr>
          <a:xfrm rot="16200000">
            <a:off x="4768447" y="-669522"/>
            <a:ext cx="1905000" cy="8195773"/>
            <a:chOff x="810" y="435"/>
            <a:chExt cx="3000" cy="12938"/>
          </a:xfrm>
        </p:grpSpPr>
        <p:sp>
          <p:nvSpPr>
            <p:cNvPr id="5" name="矩形 4"/>
            <p:cNvSpPr/>
            <p:nvPr>
              <p:custDataLst>
                <p:tags r:id="rId5"/>
              </p:custDataLst>
            </p:nvPr>
          </p:nvSpPr>
          <p:spPr>
            <a:xfrm>
              <a:off x="810" y="435"/>
              <a:ext cx="3000" cy="12938"/>
            </a:xfrm>
            <a:prstGeom prst="rect">
              <a:avLst/>
            </a:prstGeom>
            <a:solidFill>
              <a:schemeClr val="bg1"/>
            </a:solidFill>
            <a:ln>
              <a:solidFill>
                <a:srgbClr val="B9A2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pic>
          <p:nvPicPr>
            <p:cNvPr id="6" name="图片 5" descr="51miz-E824058-4498D1E5"/>
            <p:cNvPicPr>
              <a:picLocks noChangeAspect="1"/>
            </p:cNvPicPr>
            <p:nvPr>
              <p:custDataLst>
                <p:tags r:id="rId7"/>
              </p:custDataLst>
            </p:nvPr>
          </p:nvPicPr>
          <p:blipFill>
            <a:blip r:embed="rId6"/>
            <a:srcRect l="12416" r="36593"/>
            <a:stretch>
              <a:fillRect/>
            </a:stretch>
          </p:blipFill>
          <p:spPr>
            <a:xfrm>
              <a:off x="1293" y="435"/>
              <a:ext cx="2035" cy="3991"/>
            </a:xfrm>
            <a:prstGeom prst="rect">
              <a:avLst/>
            </a:prstGeom>
          </p:spPr>
        </p:pic>
      </p:grpSp>
      <p:sp>
        <p:nvSpPr>
          <p:cNvPr id="4" name="文本框 3"/>
          <p:cNvSpPr txBox="1"/>
          <p:nvPr>
            <p:custDataLst>
              <p:tags r:id="rId8"/>
            </p:custDataLst>
          </p:nvPr>
        </p:nvSpPr>
        <p:spPr>
          <a:xfrm>
            <a:off x="4672330" y="3044825"/>
            <a:ext cx="3559810" cy="768350"/>
          </a:xfrm>
          <a:prstGeom prst="rect">
            <a:avLst/>
          </a:prstGeom>
          <a:noFill/>
        </p:spPr>
        <p:txBody>
          <a:bodyPr wrap="square" rtlCol="0">
            <a:spAutoFit/>
          </a:bodyPr>
          <a:lstStyle>
            <a:defPPr/>
          </a:lstStyle>
          <a:p>
            <a:pPr/>
            <a:r>
              <a:rPr lang="zh-CN" altLang="en-US" sz="4400">
                <a:latin typeface="黑体" panose="02010609060101010101" charset="-122"/>
                <a:ea typeface="黑体" panose="02010609060101010101" charset="-122"/>
                <a:cs typeface="黑体" panose="02010609060101010101" charset="-122"/>
              </a:rPr>
              <a:t>合 作 探 究</a:t>
            </a:r>
            <a:endParaRPr lang="zh-CN" altLang="en-US" sz="4400">
              <a:latin typeface="黑体" panose="02010609060101010101" charset="-122"/>
              <a:ea typeface="黑体" panose="02010609060101010101" charset="-122"/>
              <a:cs typeface="黑体" panose="02010609060101010101" charset="-122"/>
            </a:endParaRPr>
          </a:p>
        </p:txBody>
      </p:sp>
    </p:spTree>
    <p:custDataLst>
      <p:tags r:id="rId9"/>
    </p:custData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B9A275"/>
        </a:solidFill>
        <a:effectLst/>
      </p:bgPr>
    </p:bg>
    <p:spTree>
      <p:nvGrpSpPr>
        <p:cNvPr id="1" name=""/>
        <p:cNvGrpSpPr/>
        <p:nvPr>
          <p:custDataLst>
            <p:tags r:id="rId2"/>
          </p:custDataLst>
        </p:nvPr>
      </p:nvGrpSpPr>
      <p:grpSpPr>
        <a:xfrm>
          <a:off x="0" y="0"/>
          <a:ext cx="0" cy="0"/>
        </a:xfrm>
      </p:grpSpPr>
      <p:sp>
        <p:nvSpPr>
          <p:cNvPr id="13" name="矩形 12"/>
          <p:cNvSpPr/>
          <p:nvPr>
            <p:custDataLst>
              <p:tags r:id="rId3"/>
            </p:custDataLst>
          </p:nvPr>
        </p:nvSpPr>
        <p:spPr>
          <a:xfrm>
            <a:off x="0" y="975995"/>
            <a:ext cx="12192635" cy="49060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sp>
        <p:nvSpPr>
          <p:cNvPr id="8" name="文本框 7"/>
          <p:cNvSpPr txBox="1"/>
          <p:nvPr>
            <p:custDataLst>
              <p:tags r:id="rId4"/>
            </p:custDataLst>
          </p:nvPr>
        </p:nvSpPr>
        <p:spPr>
          <a:xfrm>
            <a:off x="477520" y="188595"/>
            <a:ext cx="2011680" cy="645160"/>
          </a:xfrm>
          <a:prstGeom prst="rect">
            <a:avLst/>
          </a:prstGeom>
          <a:noFill/>
        </p:spPr>
        <p:txBody>
          <a:bodyPr wrap="none" rtlCol="0">
            <a:spAutoFit/>
          </a:bodyPr>
          <a:lstStyle>
            <a:defPPr/>
          </a:lstStyle>
          <a:p>
            <a:pPr/>
            <a:r>
              <a:rPr lang="zh-CN" altLang="en-US" sz="3600">
                <a:solidFill>
                  <a:schemeClr val="tx1">
                    <a:lumMod val="85000"/>
                    <a:lumOff val="15000"/>
                  </a:schemeClr>
                </a:solidFill>
                <a:latin typeface="黑体" panose="02010609060101010101" charset="-122"/>
                <a:ea typeface="黑体" panose="02010609060101010101" charset="-122"/>
              </a:rPr>
              <a:t>合作探究</a:t>
            </a:r>
            <a:endParaRPr lang="zh-CN" altLang="en-US" sz="3600">
              <a:solidFill>
                <a:schemeClr val="tx1">
                  <a:lumMod val="85000"/>
                  <a:lumOff val="15000"/>
                </a:schemeClr>
              </a:solidFill>
              <a:latin typeface="黑体" panose="02010609060101010101" charset="-122"/>
              <a:ea typeface="黑体" panose="02010609060101010101" charset="-122"/>
            </a:endParaRPr>
          </a:p>
        </p:txBody>
      </p:sp>
      <p:pic>
        <p:nvPicPr>
          <p:cNvPr id="20" name="图片 19" descr="51miz-E1086649-3EF2541C"/>
          <p:cNvPicPr>
            <a:picLocks noChangeAspect="1"/>
          </p:cNvPicPr>
          <p:nvPr>
            <p:custDataLst>
              <p:tags r:id="rId6"/>
            </p:custDataLst>
          </p:nvPr>
        </p:nvPicPr>
        <p:blipFill>
          <a:blip r:embed="rId5"/>
          <a:srcRect t="5577" r="30641"/>
          <a:stretch>
            <a:fillRect/>
          </a:stretch>
        </p:blipFill>
        <p:spPr>
          <a:xfrm>
            <a:off x="10029825" y="0"/>
            <a:ext cx="2162175" cy="2943860"/>
          </a:xfrm>
          <a:prstGeom prst="rect">
            <a:avLst/>
          </a:prstGeom>
        </p:spPr>
      </p:pic>
      <p:sp>
        <p:nvSpPr>
          <p:cNvPr id="2" name="文本框 1"/>
          <p:cNvSpPr txBox="1"/>
          <p:nvPr>
            <p:custDataLst>
              <p:tags r:id="rId7"/>
            </p:custDataLst>
          </p:nvPr>
        </p:nvSpPr>
        <p:spPr>
          <a:xfrm>
            <a:off x="477520" y="1188720"/>
            <a:ext cx="9504045" cy="1753235"/>
          </a:xfrm>
          <a:prstGeom prst="rect">
            <a:avLst/>
          </a:prstGeom>
          <a:noFill/>
        </p:spPr>
        <p:txBody>
          <a:bodyPr wrap="square" rtlCol="0">
            <a:spAutoFit/>
          </a:bodyPr>
          <a:lstStyle>
            <a:defPPr/>
          </a:lstStyle>
          <a:p>
            <a:pPr fontAlgn="auto">
              <a:lnSpc>
                <a:spcPct val="100000"/>
              </a:lnSpc>
            </a:pPr>
            <a:r>
              <a:rPr lang="zh-CN" altLang="zh-CN" sz="3600">
                <a:latin typeface="宋体" panose="02010600030101010101" pitchFamily="2" charset="-122"/>
                <a:ea typeface="宋体" panose="02010600030101010101" pitchFamily="2" charset="-122"/>
                <a:cs typeface="宋体" panose="02010600030101010101" pitchFamily="2" charset="-122"/>
                <a:sym typeface="+mn-ea"/>
              </a:rPr>
              <a:t>1.</a:t>
            </a:r>
            <a:r>
              <a:rPr lang="zh-CN" altLang="en-US" sz="3600">
                <a:ln>
                  <a:noFill/>
                </a:ln>
                <a:effectLst/>
                <a:uLnTx/>
                <a:uFillTx/>
                <a:latin typeface="宋体" panose="02010600030101010101" pitchFamily="2" charset="-122"/>
                <a:ea typeface="宋体" panose="02010600030101010101" pitchFamily="2" charset="-122"/>
                <a:cs typeface="宋体" panose="02010600030101010101" pitchFamily="2" charset="-122"/>
                <a:sym typeface="+mn-ea"/>
              </a:rPr>
              <a:t>各学习小组合作交流，</a:t>
            </a:r>
            <a:r>
              <a:rPr lang="zh-CN" altLang="en-US" sz="3600">
                <a:latin typeface="宋体" panose="02010600030101010101" pitchFamily="2" charset="-122"/>
                <a:ea typeface="宋体" panose="02010600030101010101" pitchFamily="2" charset="-122"/>
                <a:cs typeface="宋体" panose="02010600030101010101" pitchFamily="2" charset="-122"/>
                <a:sym typeface="+mn-ea"/>
              </a:rPr>
              <a:t>根据所学新闻知识找出《</a:t>
            </a:r>
            <a:r>
              <a:rPr lang="zh-CN" altLang="zh-CN" sz="3600">
                <a:latin typeface="宋体" panose="02010600030101010101" pitchFamily="2" charset="-122"/>
                <a:ea typeface="宋体" panose="02010600030101010101" pitchFamily="2" charset="-122"/>
                <a:cs typeface="宋体" panose="02010600030101010101" pitchFamily="2" charset="-122"/>
                <a:sym typeface="+mn-ea"/>
              </a:rPr>
              <a:t>首届诺贝尔奖颁发》</a:t>
            </a:r>
            <a:r>
              <a:rPr lang="zh-CN" altLang="en-US" sz="3600">
                <a:latin typeface="宋体" panose="02010600030101010101" pitchFamily="2" charset="-122"/>
                <a:ea typeface="宋体" panose="02010600030101010101" pitchFamily="2" charset="-122"/>
                <a:cs typeface="宋体" panose="02010600030101010101" pitchFamily="2" charset="-122"/>
                <a:sym typeface="+mn-ea"/>
              </a:rPr>
              <a:t>的</a:t>
            </a:r>
            <a:r>
              <a:rPr lang="zh-CN" altLang="en-US" sz="36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新闻结构并概括每部分内容。</a:t>
            </a:r>
            <a:endParaRPr lang="zh-CN" altLang="en-US" sz="36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custDataLst>
              <p:tags r:id="rId8"/>
            </p:custDataLst>
          </p:nvPr>
        </p:nvSpPr>
        <p:spPr>
          <a:xfrm>
            <a:off x="477520" y="3050540"/>
            <a:ext cx="10274300" cy="1198880"/>
          </a:xfrm>
          <a:prstGeom prst="rect">
            <a:avLst/>
          </a:prstGeom>
          <a:noFill/>
        </p:spPr>
        <p:txBody>
          <a:bodyPr wrap="square" rtlCol="0">
            <a:spAutoFit/>
          </a:bodyPr>
          <a:lstStyle>
            <a:defPPr/>
          </a:lstStyle>
          <a:p>
            <a:pPr fontAlgn="auto">
              <a:lnSpc>
                <a:spcPct val="100000"/>
              </a:lnSpc>
            </a:pPr>
            <a:r>
              <a:rPr lang="zh-CN" altLang="zh-CN" sz="3600">
                <a:latin typeface="宋体" panose="02010600030101010101" pitchFamily="2" charset="-122"/>
                <a:ea typeface="宋体" panose="02010600030101010101" pitchFamily="2" charset="-122"/>
                <a:cs typeface="宋体" panose="02010600030101010101" pitchFamily="2" charset="-122"/>
                <a:sym typeface="+mn-ea"/>
              </a:rPr>
              <a:t>2.</a:t>
            </a:r>
            <a:r>
              <a:rPr lang="zh-CN" altLang="en-US" sz="3600">
                <a:latin typeface="宋体" panose="02010600030101010101" pitchFamily="2" charset="-122"/>
                <a:ea typeface="宋体" panose="02010600030101010101" pitchFamily="2" charset="-122"/>
                <a:sym typeface="Arial" panose="020b0604020202020204" pitchFamily="34" charset="0"/>
              </a:rPr>
              <a:t>读新闻要抓住记叙的六要素，请概括出这则新闻的</a:t>
            </a:r>
            <a:r>
              <a:rPr lang="zh-CN" altLang="en-US" sz="3600">
                <a:solidFill>
                  <a:srgbClr val="FF0000"/>
                </a:solidFill>
                <a:latin typeface="宋体" panose="02010600030101010101" pitchFamily="2" charset="-122"/>
                <a:ea typeface="宋体" panose="02010600030101010101" pitchFamily="2" charset="-122"/>
                <a:sym typeface="Arial" panose="020b0604020202020204" pitchFamily="34" charset="0"/>
              </a:rPr>
              <a:t>六要素</a:t>
            </a:r>
            <a:r>
              <a:rPr lang="zh-CN" altLang="en-US" sz="3600">
                <a:latin typeface="宋体" panose="02010600030101010101" pitchFamily="2" charset="-122"/>
                <a:ea typeface="宋体" panose="02010600030101010101" pitchFamily="2" charset="-122"/>
                <a:sym typeface="Arial" panose="020b0604020202020204" pitchFamily="34" charset="0"/>
              </a:rPr>
              <a:t>。</a:t>
            </a:r>
            <a:endParaRPr lang="zh-CN" altLang="en-US" sz="360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custDataLst>
              <p:tags r:id="rId9"/>
            </p:custDataLst>
          </p:nvPr>
        </p:nvSpPr>
        <p:spPr>
          <a:xfrm>
            <a:off x="477520" y="4436745"/>
            <a:ext cx="10563860" cy="645160"/>
          </a:xfrm>
          <a:prstGeom prst="rect">
            <a:avLst/>
          </a:prstGeom>
          <a:noFill/>
        </p:spPr>
        <p:txBody>
          <a:bodyPr wrap="square" rtlCol="0">
            <a:spAutoFit/>
          </a:bodyPr>
          <a:lstStyle>
            <a:defPPr/>
          </a:lstStyle>
          <a:p>
            <a:pPr/>
            <a:r>
              <a:rPr lang="en-US" altLang="zh-CN" sz="36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zh-CN" altLang="en-US" sz="3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你认为这则消息的背景部分可以删去吗？为什么？</a:t>
            </a:r>
            <a:endParaRPr lang="zh-CN" altLang="en-US" sz="3600">
              <a:solidFill>
                <a:schemeClr val="tx1"/>
              </a:solidFill>
              <a:latin typeface="宋体" pitchFamily="2" charset="-122"/>
              <a:ea typeface="宋体" pitchFamily="2" charset="-122"/>
              <a:cs typeface="宋体" panose="02010600030101010101" pitchFamily="2" charset="-122"/>
              <a:sym typeface="+mn-ea"/>
            </a:endParaRPr>
          </a:p>
        </p:txBody>
      </p:sp>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B9A275"/>
        </a:solidFill>
        <a:effectLst/>
      </p:bgPr>
    </p:bg>
    <p:spTree>
      <p:nvGrpSpPr>
        <p:cNvPr id="1" name=""/>
        <p:cNvGrpSpPr/>
        <p:nvPr>
          <p:custDataLst>
            <p:tags r:id="rId2"/>
          </p:custDataLst>
        </p:nvPr>
      </p:nvGrpSpPr>
      <p:grpSpPr>
        <a:xfrm>
          <a:off x="0" y="0"/>
          <a:ext cx="0" cy="0"/>
        </a:xfrm>
      </p:grpSpPr>
      <p:sp>
        <p:nvSpPr>
          <p:cNvPr id="13" name="矩形 12"/>
          <p:cNvSpPr/>
          <p:nvPr>
            <p:custDataLst>
              <p:tags r:id="rId3"/>
            </p:custDataLst>
          </p:nvPr>
        </p:nvSpPr>
        <p:spPr>
          <a:xfrm>
            <a:off x="0" y="975995"/>
            <a:ext cx="12192635" cy="49060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sp>
        <p:nvSpPr>
          <p:cNvPr id="8" name="文本框 7"/>
          <p:cNvSpPr txBox="1"/>
          <p:nvPr>
            <p:custDataLst>
              <p:tags r:id="rId4"/>
            </p:custDataLst>
          </p:nvPr>
        </p:nvSpPr>
        <p:spPr>
          <a:xfrm>
            <a:off x="477520" y="188595"/>
            <a:ext cx="2468880" cy="645160"/>
          </a:xfrm>
          <a:prstGeom prst="rect">
            <a:avLst/>
          </a:prstGeom>
          <a:noFill/>
        </p:spPr>
        <p:txBody>
          <a:bodyPr wrap="none" rtlCol="0">
            <a:spAutoFit/>
          </a:bodyPr>
          <a:lstStyle>
            <a:defPPr/>
          </a:lstStyle>
          <a:p>
            <a:pPr/>
            <a:r>
              <a:rPr lang="zh-CN" altLang="en-US" sz="3600">
                <a:solidFill>
                  <a:schemeClr val="tx1">
                    <a:lumMod val="85000"/>
                    <a:lumOff val="15000"/>
                  </a:schemeClr>
                </a:solidFill>
                <a:latin typeface="黑体" panose="02010609060101010101" charset="-122"/>
                <a:ea typeface="黑体" panose="02010609060101010101" charset="-122"/>
              </a:rPr>
              <a:t>新闻的结构</a:t>
            </a:r>
            <a:endParaRPr lang="zh-CN" altLang="en-US" sz="3600">
              <a:solidFill>
                <a:schemeClr val="tx1">
                  <a:lumMod val="85000"/>
                  <a:lumOff val="15000"/>
                </a:schemeClr>
              </a:solidFill>
              <a:latin typeface="黑体" panose="02010609060101010101" charset="-122"/>
              <a:ea typeface="黑体" panose="02010609060101010101" charset="-122"/>
            </a:endParaRPr>
          </a:p>
        </p:txBody>
      </p:sp>
      <p:pic>
        <p:nvPicPr>
          <p:cNvPr id="20" name="图片 19" descr="51miz-E1086649-3EF2541C"/>
          <p:cNvPicPr>
            <a:picLocks noChangeAspect="1"/>
          </p:cNvPicPr>
          <p:nvPr>
            <p:custDataLst>
              <p:tags r:id="rId6"/>
            </p:custDataLst>
          </p:nvPr>
        </p:nvPicPr>
        <p:blipFill>
          <a:blip r:embed="rId5"/>
          <a:srcRect t="5577" r="30641"/>
          <a:stretch>
            <a:fillRect/>
          </a:stretch>
        </p:blipFill>
        <p:spPr>
          <a:xfrm>
            <a:off x="10029825" y="0"/>
            <a:ext cx="2162175" cy="2943860"/>
          </a:xfrm>
          <a:prstGeom prst="rect">
            <a:avLst/>
          </a:prstGeom>
        </p:spPr>
      </p:pic>
      <p:sp>
        <p:nvSpPr>
          <p:cNvPr id="10250" name="文本框 10249"/>
          <p:cNvSpPr txBox="1"/>
          <p:nvPr>
            <p:custDataLst>
              <p:tags r:id="rId7"/>
            </p:custDataLst>
          </p:nvPr>
        </p:nvSpPr>
        <p:spPr>
          <a:xfrm>
            <a:off x="202248" y="1210628"/>
            <a:ext cx="6430962" cy="521970"/>
          </a:xfrm>
          <a:prstGeom prst="rect">
            <a:avLst/>
          </a:prstGeom>
          <a:noFill/>
          <a:ln w="9525">
            <a:noFill/>
          </a:ln>
        </p:spPr>
        <p:txBody>
          <a:bodyPr anchor="t">
            <a:spAutoFit/>
          </a:bodyPr>
          <a:lstStyle>
            <a:defPPr/>
          </a:lstStyle>
          <a:p>
            <a:pPr>
              <a:spcBef>
                <a:spcPct val="50000"/>
              </a:spcBef>
            </a:pP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标题</a:t>
            </a:r>
            <a:r>
              <a:rPr lang="en-US" alt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首届诺贝尔奖颁发</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10252" name="文本框 10251"/>
          <p:cNvSpPr txBox="1">
            <a:spLocks noChangeArrowheads="1"/>
          </p:cNvSpPr>
          <p:nvPr>
            <p:custDataLst>
              <p:tags r:id="rId8"/>
            </p:custDataLst>
          </p:nvPr>
        </p:nvSpPr>
        <p:spPr bwMode="auto">
          <a:xfrm>
            <a:off x="-499745" y="1911350"/>
            <a:ext cx="11108690" cy="521970"/>
          </a:xfrm>
          <a:prstGeom prst="rect">
            <a:avLst/>
          </a:prstGeom>
          <a:noFill/>
          <a:ln>
            <a:noFill/>
          </a:ln>
        </p:spPr>
        <p:txBody>
          <a:bodyPr wrap="square">
            <a:spAutoFit/>
          </a:bodyPr>
          <a:lstStyle>
            <a:defPPr/>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2800" b="1" i="0" u="none" strike="noStrike" kern="1200" cap="none" spc="0" normalizeH="0" baseline="0" noProof="1" smtClean="0">
                <a:ln>
                  <a:noFill/>
                </a:ln>
                <a:solidFill>
                  <a:srgbClr val="FF0000"/>
                </a:solidFill>
                <a:effectLst>
                  <a:outerShdw blurRad="38100" dist="38100" dir="2700000">
                    <a:srgbClr val="C0C0C0"/>
                  </a:outerShdw>
                </a:effectLst>
                <a:uLnTx/>
                <a:uFillTx/>
                <a:latin typeface="宋体" panose="02010600030101010101" pitchFamily="2" charset="-122"/>
                <a:cs typeface="宋体" panose="02010600030101010101" pitchFamily="2" charset="-122"/>
              </a:rPr>
              <a:t>导语</a:t>
            </a:r>
            <a:r>
              <a:rPr kumimoji="0" lang="en-US" altLang="zh-CN" sz="2800" b="1" i="0" u="none" strike="noStrike" kern="1200" cap="none" spc="0" normalizeH="0" baseline="0" noProof="1" smtClean="0">
                <a:ln>
                  <a:noFill/>
                </a:ln>
                <a:solidFill>
                  <a:srgbClr val="FF0000"/>
                </a:solidFill>
                <a:effectLst>
                  <a:outerShdw blurRad="38100" dist="38100" dir="2700000">
                    <a:srgbClr val="C0C0C0"/>
                  </a:outerShdw>
                </a:effectLst>
                <a:uLnTx/>
                <a:uFillTx/>
                <a:latin typeface="宋体" panose="02010600030101010101" pitchFamily="2" charset="-122"/>
                <a:cs typeface="宋体" panose="02010600030101010101" pitchFamily="2" charset="-122"/>
              </a:rPr>
              <a:t>--</a:t>
            </a:r>
            <a:r>
              <a:rPr kumimoji="0" lang="zh-CN" altLang="en-US" sz="2800" i="0" u="none" strike="noStrike" kern="1200" cap="none" spc="0" normalizeH="0" baseline="0" noProof="0" smtClean="0">
                <a:ln>
                  <a:noFill/>
                </a:ln>
                <a:solidFill>
                  <a:schemeClr val="tx1"/>
                </a:solidFill>
                <a:effectLst/>
                <a:uLnTx/>
                <a:uFillTx/>
                <a:latin typeface="宋体" panose="02010600030101010101" pitchFamily="2" charset="-122"/>
                <a:cs typeface="宋体" panose="02010600030101010101" pitchFamily="2" charset="-122"/>
              </a:rPr>
              <a:t>第一段（交代颁发者、颁发机构、时间以及颁发对象）</a:t>
            </a:r>
            <a:endParaRPr kumimoji="0" lang="zh-CN" altLang="en-US" sz="2800" i="0" u="none" strike="noStrike" kern="1200" cap="none" spc="0" normalizeH="0" baseline="0" noProof="0" smtClean="0">
              <a:ln>
                <a:noFill/>
              </a:ln>
              <a:solidFill>
                <a:schemeClr val="tx1"/>
              </a:solidFill>
              <a:effectLst/>
              <a:uLnTx/>
              <a:uFillTx/>
              <a:latin typeface="宋体" pitchFamily="2" charset="-122"/>
              <a:cs typeface="宋体" panose="02010600030101010101" pitchFamily="2" charset="-122"/>
            </a:endParaRPr>
          </a:p>
        </p:txBody>
      </p:sp>
      <p:sp>
        <p:nvSpPr>
          <p:cNvPr id="10253" name="文本框 10252"/>
          <p:cNvSpPr txBox="1"/>
          <p:nvPr>
            <p:custDataLst>
              <p:tags r:id="rId9"/>
            </p:custDataLst>
          </p:nvPr>
        </p:nvSpPr>
        <p:spPr>
          <a:xfrm>
            <a:off x="0" y="2592070"/>
            <a:ext cx="9718675" cy="953135"/>
          </a:xfrm>
          <a:prstGeom prst="rect">
            <a:avLst/>
          </a:prstGeom>
          <a:noFill/>
          <a:ln w="9525">
            <a:noFill/>
          </a:ln>
        </p:spPr>
        <p:txBody>
          <a:bodyPr wrap="square" anchor="t">
            <a:spAutoFit/>
          </a:bodyPr>
          <a:lstStyle>
            <a:defPPr/>
          </a:lstStyle>
          <a:p>
            <a:pPr algn="ctr">
              <a:spcBef>
                <a:spcPct val="50000"/>
              </a:spcBef>
            </a:pP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主体</a:t>
            </a:r>
            <a:r>
              <a:rPr lang="en-US" alt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第二、三段（详细介绍了获奖人物及颁奖的机构、时间和地点）</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10254" name="文本框 10253"/>
          <p:cNvSpPr txBox="1"/>
          <p:nvPr>
            <p:custDataLst>
              <p:tags r:id="rId10"/>
            </p:custDataLst>
          </p:nvPr>
        </p:nvSpPr>
        <p:spPr>
          <a:xfrm>
            <a:off x="202565" y="3622040"/>
            <a:ext cx="9516745" cy="953135"/>
          </a:xfrm>
          <a:prstGeom prst="rect">
            <a:avLst/>
          </a:prstGeom>
          <a:noFill/>
          <a:ln w="9525">
            <a:noFill/>
          </a:ln>
        </p:spPr>
        <p:txBody>
          <a:bodyPr wrap="square" anchor="t">
            <a:spAutoFit/>
          </a:bodyPr>
          <a:lstStyle>
            <a:defPPr/>
          </a:lstStyle>
          <a:p>
            <a:pPr>
              <a:spcBef>
                <a:spcPct val="50000"/>
              </a:spcBef>
            </a:pP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背景</a:t>
            </a:r>
            <a:r>
              <a:rPr lang="en-US" alt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第四段（进一步介绍资金来源、资金管理和评奖两权                                       分离）</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10255" name="文本框 10254"/>
          <p:cNvSpPr txBox="1"/>
          <p:nvPr>
            <p:custDataLst>
              <p:tags r:id="rId11"/>
            </p:custDataLst>
          </p:nvPr>
        </p:nvSpPr>
        <p:spPr>
          <a:xfrm>
            <a:off x="301625" y="4652010"/>
            <a:ext cx="9128760" cy="521970"/>
          </a:xfrm>
          <a:prstGeom prst="rect">
            <a:avLst/>
          </a:prstGeom>
          <a:noFill/>
          <a:ln w="9525">
            <a:noFill/>
          </a:ln>
        </p:spPr>
        <p:txBody>
          <a:bodyPr wrap="square" anchor="t">
            <a:spAutoFit/>
          </a:bodyPr>
          <a:lstStyle>
            <a:defPPr/>
          </a:lstStyle>
          <a:p>
            <a:pPr>
              <a:spcBef>
                <a:spcPct val="50000"/>
              </a:spcBef>
            </a:pP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结语</a:t>
            </a:r>
            <a:r>
              <a:rPr lang="en-US" alt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首届诺贝尔奖颁发，以后每年一次</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8"/>
          <p:cNvSpPr txBox="1">
            <a:spLocks noChangeArrowheads="1"/>
          </p:cNvSpPr>
          <p:nvPr>
            <p:custDataLst>
              <p:tags r:id="rId12"/>
            </p:custDataLst>
          </p:nvPr>
        </p:nvSpPr>
        <p:spPr bwMode="auto">
          <a:xfrm>
            <a:off x="9866630" y="1666241"/>
            <a:ext cx="80342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400" b="1">
                <a:solidFill>
                  <a:srgbClr val="C00000"/>
                </a:solidFill>
                <a:latin typeface="华文行楷" panose="02010800040101010101" pitchFamily="2" charset="-122"/>
                <a:ea typeface="华文行楷" panose="02010800040101010101" pitchFamily="2" charset="-122"/>
              </a:rPr>
              <a:t>总括</a:t>
            </a:r>
            <a:endParaRPr lang="zh-CN" altLang="en-US" sz="2400" b="1">
              <a:solidFill>
                <a:srgbClr val="C00000"/>
              </a:solidFill>
              <a:latin typeface="华文行楷" pitchFamily="2" charset="-122"/>
              <a:ea typeface="华文行楷" pitchFamily="2" charset="-122"/>
            </a:endParaRPr>
          </a:p>
          <a:p>
            <a:pPr eaLnBrk="1" hangingPunct="1">
              <a:buFont typeface="Arial" panose="020b0604020202020204" pitchFamily="34" charset="0"/>
              <a:buNone/>
            </a:pPr>
            <a:r>
              <a:rPr lang="zh-CN" altLang="en-US" sz="2400" b="1">
                <a:solidFill>
                  <a:srgbClr val="C00000"/>
                </a:solidFill>
                <a:latin typeface="华文行楷" panose="02010800040101010101" pitchFamily="2" charset="-122"/>
                <a:ea typeface="华文行楷" panose="02010800040101010101" pitchFamily="2" charset="-122"/>
              </a:rPr>
              <a:t>全文</a:t>
            </a:r>
            <a:endParaRPr lang="zh-CN" altLang="en-US" sz="2400" b="1">
              <a:solidFill>
                <a:srgbClr val="C00000"/>
              </a:solidFill>
              <a:latin typeface="华文行楷" panose="02010800040101010101" pitchFamily="2" charset="-122"/>
              <a:ea typeface="华文行楷" panose="02010800040101010101" pitchFamily="2" charset="-122"/>
            </a:endParaRPr>
          </a:p>
        </p:txBody>
      </p:sp>
      <p:sp>
        <p:nvSpPr>
          <p:cNvPr id="9" name="文本框 9"/>
          <p:cNvSpPr txBox="1">
            <a:spLocks noChangeArrowheads="1"/>
          </p:cNvSpPr>
          <p:nvPr>
            <p:custDataLst>
              <p:tags r:id="rId13"/>
            </p:custDataLst>
          </p:nvPr>
        </p:nvSpPr>
        <p:spPr bwMode="auto">
          <a:xfrm>
            <a:off x="9866630" y="2592071"/>
            <a:ext cx="80342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400" b="1">
                <a:solidFill>
                  <a:srgbClr val="C00000"/>
                </a:solidFill>
                <a:latin typeface="华文行楷" panose="02010800040101010101" pitchFamily="2" charset="-122"/>
                <a:ea typeface="华文行楷" panose="02010800040101010101" pitchFamily="2" charset="-122"/>
              </a:rPr>
              <a:t>准确</a:t>
            </a:r>
            <a:endParaRPr lang="zh-CN" altLang="en-US" sz="2400" b="1">
              <a:solidFill>
                <a:srgbClr val="C00000"/>
              </a:solidFill>
              <a:latin typeface="华文行楷" panose="02010800040101010101" pitchFamily="2" charset="-122"/>
              <a:ea typeface="华文行楷" panose="02010800040101010101" pitchFamily="2" charset="-122"/>
            </a:endParaRPr>
          </a:p>
          <a:p>
            <a:pPr eaLnBrk="1" hangingPunct="1">
              <a:buFont typeface="Arial" panose="020b0604020202020204" pitchFamily="34" charset="0"/>
              <a:buNone/>
            </a:pPr>
            <a:r>
              <a:rPr lang="zh-CN" altLang="en-US" sz="2400" b="1">
                <a:solidFill>
                  <a:srgbClr val="C00000"/>
                </a:solidFill>
                <a:latin typeface="华文行楷" panose="02010800040101010101" pitchFamily="2" charset="-122"/>
                <a:ea typeface="华文行楷" panose="02010800040101010101" pitchFamily="2" charset="-122"/>
              </a:rPr>
              <a:t>翔实</a:t>
            </a:r>
            <a:endParaRPr lang="zh-CN" altLang="en-US" sz="2400" b="1">
              <a:solidFill>
                <a:srgbClr val="C00000"/>
              </a:solidFill>
              <a:latin typeface="华文行楷" panose="02010800040101010101" pitchFamily="2" charset="-122"/>
              <a:ea typeface="华文行楷" panose="02010800040101010101" pitchFamily="2" charset="-122"/>
            </a:endParaRPr>
          </a:p>
        </p:txBody>
      </p:sp>
      <p:sp>
        <p:nvSpPr>
          <p:cNvPr id="10" name="文本框 9"/>
          <p:cNvSpPr txBox="1">
            <a:spLocks noChangeArrowheads="1"/>
          </p:cNvSpPr>
          <p:nvPr>
            <p:custDataLst>
              <p:tags r:id="rId14"/>
            </p:custDataLst>
          </p:nvPr>
        </p:nvSpPr>
        <p:spPr bwMode="auto">
          <a:xfrm>
            <a:off x="9866630" y="3683000"/>
            <a:ext cx="80342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400" b="1">
                <a:solidFill>
                  <a:srgbClr val="C00000"/>
                </a:solidFill>
                <a:latin typeface="华文行楷" panose="02010800040101010101" pitchFamily="2" charset="-122"/>
                <a:ea typeface="华文行楷" panose="02010800040101010101" pitchFamily="2" charset="-122"/>
              </a:rPr>
              <a:t>公平</a:t>
            </a:r>
            <a:endParaRPr lang="en-US" altLang="zh-CN" sz="2400" b="1">
              <a:solidFill>
                <a:srgbClr val="C00000"/>
              </a:solidFill>
              <a:latin typeface="华文行楷" pitchFamily="2" charset="-122"/>
              <a:ea typeface="华文行楷" pitchFamily="2" charset="-122"/>
            </a:endParaRPr>
          </a:p>
          <a:p>
            <a:pPr eaLnBrk="1" hangingPunct="1">
              <a:buFont typeface="Arial" panose="020b0604020202020204" pitchFamily="34" charset="0"/>
              <a:buNone/>
            </a:pPr>
            <a:r>
              <a:rPr lang="zh-CN" altLang="en-US" sz="2400" b="1">
                <a:solidFill>
                  <a:srgbClr val="C00000"/>
                </a:solidFill>
                <a:latin typeface="华文行楷" panose="02010800040101010101" pitchFamily="2" charset="-122"/>
                <a:ea typeface="华文行楷" panose="02010800040101010101" pitchFamily="2" charset="-122"/>
              </a:rPr>
              <a:t>公正</a:t>
            </a:r>
            <a:endParaRPr lang="zh-CN" altLang="en-US" sz="2400" b="1">
              <a:solidFill>
                <a:srgbClr val="C00000"/>
              </a:solidFill>
              <a:latin typeface="华文行楷" panose="02010800040101010101" pitchFamily="2" charset="-122"/>
              <a:ea typeface="华文行楷" panose="02010800040101010101" pitchFamily="2" charset="-122"/>
            </a:endParaRPr>
          </a:p>
        </p:txBody>
      </p:sp>
    </p:spTree>
    <p:custDataLst>
      <p:tags r:id="rId1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10250"/>
                                        </p:tgtEl>
                                        <p:attrNameLst>
                                          <p:attrName>style.visibility</p:attrName>
                                        </p:attrNameLst>
                                      </p:cBhvr>
                                      <p:to>
                                        <p:strVal val="visible"/>
                                      </p:to>
                                    </p:set>
                                    <p:anim calcmode="lin" valueType="num">
                                      <p:cBhvr>
                                        <p:cTn id="7" dur="500" fill="hold"/>
                                        <p:tgtEl>
                                          <p:spTgt spid="10250"/>
                                        </p:tgtEl>
                                        <p:attrNameLst>
                                          <p:attrName>ppt_w</p:attrName>
                                        </p:attrNameLst>
                                      </p:cBhvr>
                                      <p:tavLst>
                                        <p:tav tm="0">
                                          <p:val>
                                            <p:fltVal val="0"/>
                                          </p:val>
                                        </p:tav>
                                        <p:tav tm="100000">
                                          <p:val>
                                            <p:strVal val="#ppt_w"/>
                                          </p:val>
                                        </p:tav>
                                      </p:tavLst>
                                    </p:anim>
                                    <p:anim calcmode="lin" valueType="num">
                                      <p:cBhvr>
                                        <p:cTn id="8" dur="500" fill="hold"/>
                                        <p:tgtEl>
                                          <p:spTgt spid="10250"/>
                                        </p:tgtEl>
                                        <p:attrNameLst>
                                          <p:attrName>ppt_h</p:attrName>
                                        </p:attrNameLst>
                                      </p:cBhvr>
                                      <p:tavLst>
                                        <p:tav tm="0">
                                          <p:val>
                                            <p:fltVal val="0"/>
                                          </p:val>
                                        </p:tav>
                                        <p:tav tm="100000">
                                          <p:val>
                                            <p:strVal val="#ppt_h"/>
                                          </p:val>
                                        </p:tav>
                                      </p:tavLst>
                                    </p:anim>
                                    <p:anim calcmode="lin" valueType="num">
                                      <p:cBhvr>
                                        <p:cTn id="9" dur="500" fill="hold"/>
                                        <p:tgtEl>
                                          <p:spTgt spid="10250"/>
                                        </p:tgtEl>
                                        <p:attrNameLst>
                                          <p:attrName>style.rotation</p:attrName>
                                        </p:attrNameLst>
                                      </p:cBhvr>
                                      <p:tavLst>
                                        <p:tav tm="0">
                                          <p:val>
                                            <p:fltVal val="360"/>
                                          </p:val>
                                        </p:tav>
                                        <p:tav tm="100000">
                                          <p:val>
                                            <p:fltVal val="0"/>
                                          </p:val>
                                        </p:tav>
                                      </p:tavLst>
                                    </p:anim>
                                    <p:animEffect transition="in" filter="fade">
                                      <p:cBhvr>
                                        <p:cTn id="10" dur="500"/>
                                        <p:tgtEl>
                                          <p:spTgt spid="10250"/>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10252"/>
                                        </p:tgtEl>
                                        <p:attrNameLst>
                                          <p:attrName>style.visibility</p:attrName>
                                        </p:attrNameLst>
                                      </p:cBhvr>
                                      <p:to>
                                        <p:strVal val="visible"/>
                                      </p:to>
                                    </p:set>
                                    <p:anim calcmode="lin" valueType="num">
                                      <p:cBhvr>
                                        <p:cTn id="15" dur="500" fill="hold"/>
                                        <p:tgtEl>
                                          <p:spTgt spid="10252"/>
                                        </p:tgtEl>
                                        <p:attrNameLst>
                                          <p:attrName>ppt_w</p:attrName>
                                        </p:attrNameLst>
                                      </p:cBhvr>
                                      <p:tavLst>
                                        <p:tav tm="0">
                                          <p:val>
                                            <p:fltVal val="0"/>
                                          </p:val>
                                        </p:tav>
                                        <p:tav tm="100000">
                                          <p:val>
                                            <p:strVal val="#ppt_w"/>
                                          </p:val>
                                        </p:tav>
                                      </p:tavLst>
                                    </p:anim>
                                    <p:anim calcmode="lin" valueType="num">
                                      <p:cBhvr>
                                        <p:cTn id="16" dur="500" fill="hold"/>
                                        <p:tgtEl>
                                          <p:spTgt spid="10252"/>
                                        </p:tgtEl>
                                        <p:attrNameLst>
                                          <p:attrName>ppt_h</p:attrName>
                                        </p:attrNameLst>
                                      </p:cBhvr>
                                      <p:tavLst>
                                        <p:tav tm="0">
                                          <p:val>
                                            <p:fltVal val="0"/>
                                          </p:val>
                                        </p:tav>
                                        <p:tav tm="100000">
                                          <p:val>
                                            <p:strVal val="#ppt_h"/>
                                          </p:val>
                                        </p:tav>
                                      </p:tavLst>
                                    </p:anim>
                                    <p:anim calcmode="lin" valueType="num">
                                      <p:cBhvr>
                                        <p:cTn id="17" dur="500" fill="hold"/>
                                        <p:tgtEl>
                                          <p:spTgt spid="10252"/>
                                        </p:tgtEl>
                                        <p:attrNameLst>
                                          <p:attrName>style.rotation</p:attrName>
                                        </p:attrNameLst>
                                      </p:cBhvr>
                                      <p:tavLst>
                                        <p:tav tm="0">
                                          <p:val>
                                            <p:fltVal val="360"/>
                                          </p:val>
                                        </p:tav>
                                        <p:tav tm="100000">
                                          <p:val>
                                            <p:fltVal val="0"/>
                                          </p:val>
                                        </p:tav>
                                      </p:tavLst>
                                    </p:anim>
                                    <p:animEffect transition="in" filter="fade">
                                      <p:cBhvr>
                                        <p:cTn id="18" dur="500"/>
                                        <p:tgtEl>
                                          <p:spTgt spid="10252"/>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49" presetClass="entr" presetSubtype="0" decel="100000" fill="hold" grpId="0" nodeType="clickEffect">
                                  <p:stCondLst>
                                    <p:cond delay="0"/>
                                  </p:stCondLst>
                                  <p:childTnLst>
                                    <p:set>
                                      <p:cBhvr>
                                        <p:cTn id="22" dur="1" fill="hold">
                                          <p:stCondLst>
                                            <p:cond delay="0"/>
                                          </p:stCondLst>
                                        </p:cTn>
                                        <p:tgtEl>
                                          <p:spTgt spid="10253"/>
                                        </p:tgtEl>
                                        <p:attrNameLst>
                                          <p:attrName>style.visibility</p:attrName>
                                        </p:attrNameLst>
                                      </p:cBhvr>
                                      <p:to>
                                        <p:strVal val="visible"/>
                                      </p:to>
                                    </p:set>
                                    <p:anim calcmode="lin" valueType="num">
                                      <p:cBhvr>
                                        <p:cTn id="23" dur="500" fill="hold"/>
                                        <p:tgtEl>
                                          <p:spTgt spid="10253"/>
                                        </p:tgtEl>
                                        <p:attrNameLst>
                                          <p:attrName>ppt_w</p:attrName>
                                        </p:attrNameLst>
                                      </p:cBhvr>
                                      <p:tavLst>
                                        <p:tav tm="0">
                                          <p:val>
                                            <p:fltVal val="0"/>
                                          </p:val>
                                        </p:tav>
                                        <p:tav tm="100000">
                                          <p:val>
                                            <p:strVal val="#ppt_w"/>
                                          </p:val>
                                        </p:tav>
                                      </p:tavLst>
                                    </p:anim>
                                    <p:anim calcmode="lin" valueType="num">
                                      <p:cBhvr>
                                        <p:cTn id="24" dur="500" fill="hold"/>
                                        <p:tgtEl>
                                          <p:spTgt spid="10253"/>
                                        </p:tgtEl>
                                        <p:attrNameLst>
                                          <p:attrName>ppt_h</p:attrName>
                                        </p:attrNameLst>
                                      </p:cBhvr>
                                      <p:tavLst>
                                        <p:tav tm="0">
                                          <p:val>
                                            <p:fltVal val="0"/>
                                          </p:val>
                                        </p:tav>
                                        <p:tav tm="100000">
                                          <p:val>
                                            <p:strVal val="#ppt_h"/>
                                          </p:val>
                                        </p:tav>
                                      </p:tavLst>
                                    </p:anim>
                                    <p:anim calcmode="lin" valueType="num">
                                      <p:cBhvr>
                                        <p:cTn id="25" dur="500" fill="hold"/>
                                        <p:tgtEl>
                                          <p:spTgt spid="10253"/>
                                        </p:tgtEl>
                                        <p:attrNameLst>
                                          <p:attrName>style.rotation</p:attrName>
                                        </p:attrNameLst>
                                      </p:cBhvr>
                                      <p:tavLst>
                                        <p:tav tm="0">
                                          <p:val>
                                            <p:fltVal val="360"/>
                                          </p:val>
                                        </p:tav>
                                        <p:tav tm="100000">
                                          <p:val>
                                            <p:fltVal val="0"/>
                                          </p:val>
                                        </p:tav>
                                      </p:tavLst>
                                    </p:anim>
                                    <p:animEffect transition="in" filter="fade">
                                      <p:cBhvr>
                                        <p:cTn id="26" dur="500"/>
                                        <p:tgtEl>
                                          <p:spTgt spid="10253"/>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49" presetClass="entr" presetSubtype="0" decel="100000" fill="hold" grpId="0" nodeType="clickEffect">
                                  <p:stCondLst>
                                    <p:cond delay="0"/>
                                  </p:stCondLst>
                                  <p:childTnLst>
                                    <p:set>
                                      <p:cBhvr>
                                        <p:cTn id="30" dur="1" fill="hold">
                                          <p:stCondLst>
                                            <p:cond delay="0"/>
                                          </p:stCondLst>
                                        </p:cTn>
                                        <p:tgtEl>
                                          <p:spTgt spid="10254"/>
                                        </p:tgtEl>
                                        <p:attrNameLst>
                                          <p:attrName>style.visibility</p:attrName>
                                        </p:attrNameLst>
                                      </p:cBhvr>
                                      <p:to>
                                        <p:strVal val="visible"/>
                                      </p:to>
                                    </p:set>
                                    <p:anim calcmode="lin" valueType="num">
                                      <p:cBhvr>
                                        <p:cTn id="31" dur="500" fill="hold"/>
                                        <p:tgtEl>
                                          <p:spTgt spid="10254"/>
                                        </p:tgtEl>
                                        <p:attrNameLst>
                                          <p:attrName>ppt_w</p:attrName>
                                        </p:attrNameLst>
                                      </p:cBhvr>
                                      <p:tavLst>
                                        <p:tav tm="0">
                                          <p:val>
                                            <p:fltVal val="0"/>
                                          </p:val>
                                        </p:tav>
                                        <p:tav tm="100000">
                                          <p:val>
                                            <p:strVal val="#ppt_w"/>
                                          </p:val>
                                        </p:tav>
                                      </p:tavLst>
                                    </p:anim>
                                    <p:anim calcmode="lin" valueType="num">
                                      <p:cBhvr>
                                        <p:cTn id="32" dur="500" fill="hold"/>
                                        <p:tgtEl>
                                          <p:spTgt spid="10254"/>
                                        </p:tgtEl>
                                        <p:attrNameLst>
                                          <p:attrName>ppt_h</p:attrName>
                                        </p:attrNameLst>
                                      </p:cBhvr>
                                      <p:tavLst>
                                        <p:tav tm="0">
                                          <p:val>
                                            <p:fltVal val="0"/>
                                          </p:val>
                                        </p:tav>
                                        <p:tav tm="100000">
                                          <p:val>
                                            <p:strVal val="#ppt_h"/>
                                          </p:val>
                                        </p:tav>
                                      </p:tavLst>
                                    </p:anim>
                                    <p:anim calcmode="lin" valueType="num">
                                      <p:cBhvr>
                                        <p:cTn id="33" dur="500" fill="hold"/>
                                        <p:tgtEl>
                                          <p:spTgt spid="10254"/>
                                        </p:tgtEl>
                                        <p:attrNameLst>
                                          <p:attrName>style.rotation</p:attrName>
                                        </p:attrNameLst>
                                      </p:cBhvr>
                                      <p:tavLst>
                                        <p:tav tm="0">
                                          <p:val>
                                            <p:fltVal val="360"/>
                                          </p:val>
                                        </p:tav>
                                        <p:tav tm="100000">
                                          <p:val>
                                            <p:fltVal val="0"/>
                                          </p:val>
                                        </p:tav>
                                      </p:tavLst>
                                    </p:anim>
                                    <p:animEffect transition="in" filter="fade">
                                      <p:cBhvr>
                                        <p:cTn id="34" dur="500"/>
                                        <p:tgtEl>
                                          <p:spTgt spid="10254"/>
                                        </p:tgtEl>
                                      </p:cBhvr>
                                    </p:animEffect>
                                  </p:childTnLst>
                                </p:cTn>
                              </p:par>
                            </p:childTnLst>
                          </p:cTn>
                        </p:par>
                      </p:childTnLst>
                    </p:cTn>
                  </p:par>
                  <p:par>
                    <p:cTn id="35" fill="hold" nodeType="clickPar">
                      <p:stCondLst>
                        <p:cond delay="indefinite"/>
                      </p:stCondLst>
                      <p:childTnLst>
                        <p:par>
                          <p:cTn id="36" fill="hold" nodeType="afterGroup">
                            <p:stCondLst>
                              <p:cond delay="0"/>
                            </p:stCondLst>
                            <p:childTnLst>
                              <p:par>
                                <p:cTn id="37" presetID="49" presetClass="entr" presetSubtype="0" decel="100000" fill="hold" grpId="0" nodeType="clickEffect">
                                  <p:stCondLst>
                                    <p:cond delay="0"/>
                                  </p:stCondLst>
                                  <p:childTnLst>
                                    <p:set>
                                      <p:cBhvr>
                                        <p:cTn id="38" dur="1" fill="hold">
                                          <p:stCondLst>
                                            <p:cond delay="0"/>
                                          </p:stCondLst>
                                        </p:cTn>
                                        <p:tgtEl>
                                          <p:spTgt spid="10255"/>
                                        </p:tgtEl>
                                        <p:attrNameLst>
                                          <p:attrName>style.visibility</p:attrName>
                                        </p:attrNameLst>
                                      </p:cBhvr>
                                      <p:to>
                                        <p:strVal val="visible"/>
                                      </p:to>
                                    </p:set>
                                    <p:anim calcmode="lin" valueType="num">
                                      <p:cBhvr>
                                        <p:cTn id="39" dur="500" fill="hold"/>
                                        <p:tgtEl>
                                          <p:spTgt spid="10255"/>
                                        </p:tgtEl>
                                        <p:attrNameLst>
                                          <p:attrName>ppt_w</p:attrName>
                                        </p:attrNameLst>
                                      </p:cBhvr>
                                      <p:tavLst>
                                        <p:tav tm="0">
                                          <p:val>
                                            <p:fltVal val="0"/>
                                          </p:val>
                                        </p:tav>
                                        <p:tav tm="100000">
                                          <p:val>
                                            <p:strVal val="#ppt_w"/>
                                          </p:val>
                                        </p:tav>
                                      </p:tavLst>
                                    </p:anim>
                                    <p:anim calcmode="lin" valueType="num">
                                      <p:cBhvr>
                                        <p:cTn id="40" dur="500" fill="hold"/>
                                        <p:tgtEl>
                                          <p:spTgt spid="10255"/>
                                        </p:tgtEl>
                                        <p:attrNameLst>
                                          <p:attrName>ppt_h</p:attrName>
                                        </p:attrNameLst>
                                      </p:cBhvr>
                                      <p:tavLst>
                                        <p:tav tm="0">
                                          <p:val>
                                            <p:fltVal val="0"/>
                                          </p:val>
                                        </p:tav>
                                        <p:tav tm="100000">
                                          <p:val>
                                            <p:strVal val="#ppt_h"/>
                                          </p:val>
                                        </p:tav>
                                      </p:tavLst>
                                    </p:anim>
                                    <p:anim calcmode="lin" valueType="num">
                                      <p:cBhvr>
                                        <p:cTn id="41" dur="500" fill="hold"/>
                                        <p:tgtEl>
                                          <p:spTgt spid="10255"/>
                                        </p:tgtEl>
                                        <p:attrNameLst>
                                          <p:attrName>style.rotation</p:attrName>
                                        </p:attrNameLst>
                                      </p:cBhvr>
                                      <p:tavLst>
                                        <p:tav tm="0">
                                          <p:val>
                                            <p:fltVal val="360"/>
                                          </p:val>
                                        </p:tav>
                                        <p:tav tm="100000">
                                          <p:val>
                                            <p:fltVal val="0"/>
                                          </p:val>
                                        </p:tav>
                                      </p:tavLst>
                                    </p:anim>
                                    <p:animEffect transition="in" filter="fade">
                                      <p:cBhvr>
                                        <p:cTn id="42" dur="500"/>
                                        <p:tgtEl>
                                          <p:spTgt spid="10255"/>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additive="base">
                                        <p:cTn id="47" dur="500" fill="hold"/>
                                        <p:tgtEl>
                                          <p:spTgt spid="2"/>
                                        </p:tgtEl>
                                        <p:attrNameLst>
                                          <p:attrName>ppt_x</p:attrName>
                                        </p:attrNameLst>
                                      </p:cBhvr>
                                      <p:tavLst>
                                        <p:tav tm="0">
                                          <p:val>
                                            <p:strVal val="#ppt_x"/>
                                          </p:val>
                                        </p:tav>
                                        <p:tav tm="100000">
                                          <p:val>
                                            <p:strVal val="#ppt_x"/>
                                          </p:val>
                                        </p:tav>
                                      </p:tavLst>
                                    </p:anim>
                                    <p:anim calcmode="lin" valueType="num">
                                      <p:cBhvr additive="base">
                                        <p:cTn id="4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49" fill="hold" nodeType="clickPar">
                      <p:stCondLst>
                        <p:cond delay="indefinite"/>
                      </p:stCondLst>
                      <p:childTnLst>
                        <p:par>
                          <p:cTn id="50" fill="hold" nodeType="afterGroup">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additive="base">
                                        <p:cTn id="53" dur="500" fill="hold"/>
                                        <p:tgtEl>
                                          <p:spTgt spid="9"/>
                                        </p:tgtEl>
                                        <p:attrNameLst>
                                          <p:attrName>ppt_x</p:attrName>
                                        </p:attrNameLst>
                                      </p:cBhvr>
                                      <p:tavLst>
                                        <p:tav tm="0">
                                          <p:val>
                                            <p:strVal val="#ppt_x"/>
                                          </p:val>
                                        </p:tav>
                                        <p:tav tm="100000">
                                          <p:val>
                                            <p:strVal val="#ppt_x"/>
                                          </p:val>
                                        </p:tav>
                                      </p:tavLst>
                                    </p:anim>
                                    <p:anim calcmode="lin" valueType="num">
                                      <p:cBhvr additive="base">
                                        <p:cTn id="5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5" fill="hold" nodeType="clickPar">
                      <p:stCondLst>
                        <p:cond delay="indefinite"/>
                      </p:stCondLst>
                      <p:childTnLst>
                        <p:par>
                          <p:cTn id="56" fill="hold" nodeType="afterGroup">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10"/>
                                        </p:tgtEl>
                                        <p:attrNameLst>
                                          <p:attrName>style.visibility</p:attrName>
                                        </p:attrNameLst>
                                      </p:cBhvr>
                                      <p:to>
                                        <p:strVal val="visible"/>
                                      </p:to>
                                    </p:set>
                                    <p:anim calcmode="lin" valueType="num">
                                      <p:cBhvr additive="base">
                                        <p:cTn id="59" dur="500" fill="hold"/>
                                        <p:tgtEl>
                                          <p:spTgt spid="10"/>
                                        </p:tgtEl>
                                        <p:attrNameLst>
                                          <p:attrName>ppt_x</p:attrName>
                                        </p:attrNameLst>
                                      </p:cBhvr>
                                      <p:tavLst>
                                        <p:tav tm="0">
                                          <p:val>
                                            <p:strVal val="#ppt_x"/>
                                          </p:val>
                                        </p:tav>
                                        <p:tav tm="100000">
                                          <p:val>
                                            <p:strVal val="#ppt_x"/>
                                          </p:val>
                                        </p:tav>
                                      </p:tavLst>
                                    </p:anim>
                                    <p:anim calcmode="lin" valueType="num">
                                      <p:cBhvr additive="base">
                                        <p:cTn id="6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50" grpId="0"/>
      <p:bldP spid="10252" grpId="0"/>
      <p:bldP spid="10253" grpId="0"/>
      <p:bldP spid="10254" grpId="0"/>
      <p:bldP spid="10255" grpId="0"/>
      <p:bldP spid="2" grpId="0"/>
      <p:bldP spid="9" grpId="0"/>
      <p:bldP spid="10"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B9A275"/>
        </a:solidFill>
        <a:effectLst/>
      </p:bgPr>
    </p:bg>
    <p:spTree>
      <p:nvGrpSpPr>
        <p:cNvPr id="1" name=""/>
        <p:cNvGrpSpPr/>
        <p:nvPr>
          <p:custDataLst>
            <p:tags r:id="rId2"/>
          </p:custDataLst>
        </p:nvPr>
      </p:nvGrpSpPr>
      <p:grpSpPr>
        <a:xfrm>
          <a:off x="0" y="0"/>
          <a:ext cx="0" cy="0"/>
        </a:xfrm>
      </p:grpSpPr>
      <p:sp>
        <p:nvSpPr>
          <p:cNvPr id="13" name="矩形 12"/>
          <p:cNvSpPr/>
          <p:nvPr>
            <p:custDataLst>
              <p:tags r:id="rId3"/>
            </p:custDataLst>
          </p:nvPr>
        </p:nvSpPr>
        <p:spPr>
          <a:xfrm>
            <a:off x="-635" y="975995"/>
            <a:ext cx="12192635" cy="49060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b="1">
              <a:solidFill>
                <a:schemeClr val="tx1"/>
              </a:solidFill>
              <a:sym typeface="+mn-ea"/>
            </a:endParaRPr>
          </a:p>
        </p:txBody>
      </p:sp>
      <p:sp>
        <p:nvSpPr>
          <p:cNvPr id="8" name="文本框 7"/>
          <p:cNvSpPr txBox="1"/>
          <p:nvPr>
            <p:custDataLst>
              <p:tags r:id="rId4"/>
            </p:custDataLst>
          </p:nvPr>
        </p:nvSpPr>
        <p:spPr>
          <a:xfrm>
            <a:off x="477520" y="188595"/>
            <a:ext cx="2926080" cy="645160"/>
          </a:xfrm>
          <a:prstGeom prst="rect">
            <a:avLst/>
          </a:prstGeom>
          <a:noFill/>
        </p:spPr>
        <p:txBody>
          <a:bodyPr wrap="none" rtlCol="0">
            <a:spAutoFit/>
          </a:bodyPr>
          <a:lstStyle>
            <a:defPPr/>
          </a:lstStyle>
          <a:p>
            <a:pPr/>
            <a:r>
              <a:rPr lang="zh-CN" altLang="en-US" sz="3600">
                <a:solidFill>
                  <a:schemeClr val="tx1">
                    <a:lumMod val="85000"/>
                    <a:lumOff val="15000"/>
                  </a:schemeClr>
                </a:solidFill>
                <a:latin typeface="黑体" panose="02010609060101010101" charset="-122"/>
                <a:ea typeface="黑体" panose="02010609060101010101" charset="-122"/>
              </a:rPr>
              <a:t>新闻的六要素</a:t>
            </a:r>
            <a:endParaRPr lang="zh-CN" altLang="en-US" sz="3600">
              <a:solidFill>
                <a:schemeClr val="tx1">
                  <a:lumMod val="85000"/>
                  <a:lumOff val="15000"/>
                </a:schemeClr>
              </a:solidFill>
              <a:latin typeface="黑体" panose="02010609060101010101" charset="-122"/>
              <a:ea typeface="黑体" panose="02010609060101010101" charset="-122"/>
            </a:endParaRPr>
          </a:p>
        </p:txBody>
      </p:sp>
      <p:pic>
        <p:nvPicPr>
          <p:cNvPr id="20" name="图片 19" descr="51miz-E1086649-3EF2541C"/>
          <p:cNvPicPr>
            <a:picLocks noChangeAspect="1"/>
          </p:cNvPicPr>
          <p:nvPr>
            <p:custDataLst>
              <p:tags r:id="rId6"/>
            </p:custDataLst>
          </p:nvPr>
        </p:nvPicPr>
        <p:blipFill>
          <a:blip r:embed="rId5"/>
          <a:srcRect t="5577" r="30641"/>
          <a:stretch>
            <a:fillRect/>
          </a:stretch>
        </p:blipFill>
        <p:spPr>
          <a:xfrm>
            <a:off x="10029825" y="0"/>
            <a:ext cx="2162175" cy="2943860"/>
          </a:xfrm>
          <a:prstGeom prst="rect">
            <a:avLst/>
          </a:prstGeom>
        </p:spPr>
      </p:pic>
      <p:sp>
        <p:nvSpPr>
          <p:cNvPr id="5" name="文本框 2057"/>
          <p:cNvSpPr txBox="1"/>
          <p:nvPr>
            <p:custDataLst>
              <p:tags r:id="rId7"/>
            </p:custDataLst>
          </p:nvPr>
        </p:nvSpPr>
        <p:spPr>
          <a:xfrm>
            <a:off x="1234371" y="1090831"/>
            <a:ext cx="1116013" cy="4719320"/>
          </a:xfrm>
          <a:prstGeom prst="rect">
            <a:avLst/>
          </a:prstGeom>
          <a:noFill/>
          <a:ln w="9525">
            <a:noFill/>
          </a:ln>
        </p:spPr>
        <p:txBody>
          <a:bodyPr>
            <a:spAutoFit/>
          </a:bodyPr>
          <a:lstStyle>
            <a:defPPr/>
          </a:lstStyle>
          <a:p>
            <a:pPr>
              <a:lnSpc>
                <a:spcPct val="115000"/>
              </a:lnSpc>
              <a:spcBef>
                <a:spcPct val="50000"/>
              </a:spcBef>
              <a:buFont typeface="Arial" panose="020b0604020202020204" pitchFamily="34" charset="0"/>
              <a:buNone/>
            </a:pPr>
            <a:r>
              <a:rPr lang="zh-CN" altLang="en-US" sz="3200" b="1">
                <a:solidFill>
                  <a:srgbClr val="FF0000"/>
                </a:solidFill>
                <a:latin typeface="黑体" panose="02010609060101010101" charset="-122"/>
                <a:ea typeface="黑体" panose="02010609060101010101" charset="-122"/>
              </a:rPr>
              <a:t>时间：</a:t>
            </a:r>
            <a:endParaRPr lang="zh-CN" altLang="en-US" sz="3200" b="1">
              <a:solidFill>
                <a:srgbClr val="FF0000"/>
              </a:solidFill>
              <a:latin typeface="黑体"/>
              <a:ea typeface="黑体" charset="-122"/>
            </a:endParaRPr>
          </a:p>
          <a:p>
            <a:pPr>
              <a:lnSpc>
                <a:spcPct val="115000"/>
              </a:lnSpc>
              <a:spcBef>
                <a:spcPct val="50000"/>
              </a:spcBef>
              <a:buFont typeface="Arial" panose="020b0604020202020204" pitchFamily="34" charset="0"/>
              <a:buNone/>
            </a:pPr>
            <a:r>
              <a:rPr lang="zh-CN" altLang="en-US" sz="3200" b="1">
                <a:solidFill>
                  <a:srgbClr val="FF0000"/>
                </a:solidFill>
                <a:latin typeface="黑体" panose="02010609060101010101" charset="-122"/>
                <a:ea typeface="黑体" panose="02010609060101010101" charset="-122"/>
              </a:rPr>
              <a:t>地点：</a:t>
            </a:r>
            <a:endParaRPr lang="zh-CN" altLang="en-US" sz="3200" b="1">
              <a:solidFill>
                <a:srgbClr val="FF0000"/>
              </a:solidFill>
              <a:latin typeface="黑体" panose="02010609060101010101" charset="-122"/>
              <a:ea typeface="黑体" panose="02010609060101010101" charset="-122"/>
            </a:endParaRPr>
          </a:p>
          <a:p>
            <a:pPr>
              <a:lnSpc>
                <a:spcPct val="115000"/>
              </a:lnSpc>
              <a:spcBef>
                <a:spcPct val="50000"/>
              </a:spcBef>
              <a:buFont typeface="Arial" panose="020b0604020202020204" pitchFamily="34" charset="0"/>
              <a:buNone/>
            </a:pPr>
            <a:r>
              <a:rPr lang="zh-CN" altLang="en-US" sz="3200" b="1">
                <a:solidFill>
                  <a:srgbClr val="FF0000"/>
                </a:solidFill>
                <a:latin typeface="黑体" panose="02010609060101010101" charset="-122"/>
                <a:ea typeface="黑体" panose="02010609060101010101" charset="-122"/>
              </a:rPr>
              <a:t>人物：</a:t>
            </a:r>
            <a:endParaRPr lang="zh-CN" altLang="en-US" sz="3200" b="1">
              <a:solidFill>
                <a:srgbClr val="FF0000"/>
              </a:solidFill>
              <a:latin typeface="黑体" panose="02010609060101010101" charset="-122"/>
              <a:ea typeface="黑体" panose="02010609060101010101" charset="-122"/>
            </a:endParaRPr>
          </a:p>
          <a:p>
            <a:pPr>
              <a:lnSpc>
                <a:spcPct val="115000"/>
              </a:lnSpc>
              <a:spcBef>
                <a:spcPct val="50000"/>
              </a:spcBef>
              <a:buFont typeface="Arial" panose="020b0604020202020204" pitchFamily="34" charset="0"/>
              <a:buNone/>
            </a:pPr>
            <a:r>
              <a:rPr lang="zh-CN" altLang="en-US" sz="3200" b="1">
                <a:solidFill>
                  <a:srgbClr val="FF0000"/>
                </a:solidFill>
                <a:latin typeface="黑体" panose="02010609060101010101" charset="-122"/>
                <a:ea typeface="黑体" panose="02010609060101010101" charset="-122"/>
              </a:rPr>
              <a:t>起因：</a:t>
            </a:r>
            <a:endParaRPr lang="zh-CN" altLang="en-US" sz="3200" b="1">
              <a:solidFill>
                <a:srgbClr val="FF0000"/>
              </a:solidFill>
              <a:latin typeface="黑体" panose="02010609060101010101" charset="-122"/>
              <a:ea typeface="黑体" panose="02010609060101010101" charset="-122"/>
            </a:endParaRPr>
          </a:p>
          <a:p>
            <a:pPr>
              <a:lnSpc>
                <a:spcPct val="115000"/>
              </a:lnSpc>
              <a:spcBef>
                <a:spcPct val="50000"/>
              </a:spcBef>
              <a:buFont typeface="Arial" panose="020b0604020202020204" pitchFamily="34" charset="0"/>
              <a:buNone/>
            </a:pPr>
            <a:r>
              <a:rPr lang="zh-CN" altLang="en-US" sz="3200" b="1">
                <a:solidFill>
                  <a:srgbClr val="FF0000"/>
                </a:solidFill>
                <a:latin typeface="黑体" panose="02010609060101010101" charset="-122"/>
                <a:ea typeface="黑体" panose="02010609060101010101" charset="-122"/>
              </a:rPr>
              <a:t>经过：</a:t>
            </a:r>
            <a:endParaRPr lang="zh-CN" altLang="en-US" sz="3200" b="1">
              <a:solidFill>
                <a:srgbClr val="FF0000"/>
              </a:solidFill>
              <a:latin typeface="黑体" panose="02010609060101010101" charset="-122"/>
              <a:ea typeface="黑体" panose="02010609060101010101" charset="-122"/>
            </a:endParaRPr>
          </a:p>
          <a:p>
            <a:pPr>
              <a:lnSpc>
                <a:spcPct val="115000"/>
              </a:lnSpc>
              <a:spcBef>
                <a:spcPct val="50000"/>
              </a:spcBef>
              <a:buFont typeface="Arial" panose="020b0604020202020204" pitchFamily="34" charset="0"/>
              <a:buNone/>
            </a:pPr>
            <a:r>
              <a:rPr lang="zh-CN" altLang="en-US" sz="3200" b="1">
                <a:solidFill>
                  <a:srgbClr val="FF0000"/>
                </a:solidFill>
                <a:latin typeface="黑体" panose="02010609060101010101" charset="-122"/>
                <a:ea typeface="黑体" panose="02010609060101010101" charset="-122"/>
              </a:rPr>
              <a:t>结果：</a:t>
            </a:r>
            <a:endParaRPr lang="zh-CN" altLang="en-US" sz="3200" b="1">
              <a:solidFill>
                <a:srgbClr val="FF0000"/>
              </a:solidFill>
              <a:latin typeface="黑体" panose="02010609060101010101" charset="-122"/>
              <a:ea typeface="黑体" panose="02010609060101010101" charset="-122"/>
            </a:endParaRPr>
          </a:p>
        </p:txBody>
      </p:sp>
      <p:sp>
        <p:nvSpPr>
          <p:cNvPr id="6" name="文本框 2062"/>
          <p:cNvSpPr txBox="1"/>
          <p:nvPr>
            <p:custDataLst>
              <p:tags r:id="rId8"/>
            </p:custDataLst>
          </p:nvPr>
        </p:nvSpPr>
        <p:spPr>
          <a:xfrm>
            <a:off x="2534831" y="1213004"/>
            <a:ext cx="3000375" cy="521970"/>
          </a:xfrm>
          <a:prstGeom prst="rect">
            <a:avLst/>
          </a:prstGeom>
          <a:noFill/>
          <a:ln w="9525">
            <a:noFill/>
          </a:ln>
        </p:spPr>
        <p:txBody>
          <a:bodyPr>
            <a:spAutoFit/>
          </a:bodyPr>
          <a:lstStyle>
            <a:defPPr/>
          </a:lstStyle>
          <a:p>
            <a:pPr>
              <a:spcBef>
                <a:spcPct val="50000"/>
              </a:spcBef>
              <a:buFont typeface="Arial" panose="020b0604020202020204" pitchFamily="34" charset="0"/>
              <a:buNone/>
            </a:pP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1901</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年</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12</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月</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10</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日</a:t>
            </a:r>
            <a:endParaRPr lang="zh-CN" altLang="en-US" sz="2800" b="1">
              <a:solidFill>
                <a:schemeClr val="tx1"/>
              </a:solidFill>
              <a:latin typeface="宋体" pitchFamily="2" charset="-122"/>
              <a:ea typeface="宋体" pitchFamily="2" charset="-122"/>
              <a:cs typeface="宋体" panose="02010600030101010101" pitchFamily="2" charset="-122"/>
            </a:endParaRPr>
          </a:p>
        </p:txBody>
      </p:sp>
      <p:sp>
        <p:nvSpPr>
          <p:cNvPr id="7" name="文本框 2063"/>
          <p:cNvSpPr txBox="1"/>
          <p:nvPr>
            <p:custDataLst>
              <p:tags r:id="rId9"/>
            </p:custDataLst>
          </p:nvPr>
        </p:nvSpPr>
        <p:spPr>
          <a:xfrm>
            <a:off x="2534831" y="1957467"/>
            <a:ext cx="5688632" cy="521970"/>
          </a:xfrm>
          <a:prstGeom prst="rect">
            <a:avLst/>
          </a:prstGeom>
          <a:noFill/>
          <a:ln w="9525">
            <a:noFill/>
          </a:ln>
        </p:spPr>
        <p:txBody>
          <a:bodyPr wrap="square">
            <a:spAutoFit/>
          </a:bodyPr>
          <a:lstStyle>
            <a:defPPr/>
          </a:lstStyle>
          <a:p>
            <a:pPr>
              <a:spcBef>
                <a:spcPct val="50000"/>
              </a:spcBef>
              <a:buFont typeface="Arial" panose="020b0604020202020204" pitchFamily="34" charset="0"/>
              <a:buNone/>
            </a:pPr>
            <a:r>
              <a:rPr lang="zh-CN" altLang="en-US" sz="2800" b="1">
                <a:solidFill>
                  <a:schemeClr val="tx1"/>
                </a:solidFill>
                <a:latin typeface="宋体" panose="02010600030101010101" pitchFamily="2" charset="-122"/>
                <a:ea typeface="宋体" panose="02010600030101010101" pitchFamily="2" charset="-122"/>
              </a:rPr>
              <a:t>瑞典的斯德哥尔摩和挪威的奥斯陆</a:t>
            </a:r>
            <a:r>
              <a:rPr lang="zh-CN" altLang="en-US" sz="1600">
                <a:solidFill>
                  <a:srgbClr val="FFFF00"/>
                </a:solidFill>
                <a:latin typeface="Arial" panose="020b0604020202020204" pitchFamily="34" charset="0"/>
              </a:rPr>
              <a:t> </a:t>
            </a:r>
            <a:endParaRPr lang="zh-CN" altLang="en-US" sz="1600">
              <a:solidFill>
                <a:srgbClr val="FFFF00"/>
              </a:solidFill>
              <a:latin typeface="Arial" pitchFamily="34" charset="0"/>
            </a:endParaRPr>
          </a:p>
        </p:txBody>
      </p:sp>
      <p:sp>
        <p:nvSpPr>
          <p:cNvPr id="2" name="文本框 2064"/>
          <p:cNvSpPr txBox="1"/>
          <p:nvPr>
            <p:custDataLst>
              <p:tags r:id="rId10"/>
            </p:custDataLst>
          </p:nvPr>
        </p:nvSpPr>
        <p:spPr>
          <a:xfrm>
            <a:off x="2534920" y="2731135"/>
            <a:ext cx="7495540" cy="521970"/>
          </a:xfrm>
          <a:prstGeom prst="rect">
            <a:avLst/>
          </a:prstGeom>
          <a:noFill/>
          <a:ln w="9525">
            <a:noFill/>
          </a:ln>
        </p:spPr>
        <p:txBody>
          <a:bodyPr wrap="square">
            <a:spAutoFit/>
          </a:bodyPr>
          <a:lstStyle>
            <a:defPPr/>
          </a:lstStyle>
          <a:p>
            <a:pPr>
              <a:spcBef>
                <a:spcPct val="50000"/>
              </a:spcBef>
              <a:buFont typeface="Arial" panose="020b0604020202020204" pitchFamily="34" charset="0"/>
              <a:buNone/>
            </a:pPr>
            <a:r>
              <a:rPr lang="zh-CN" altLang="en-US" sz="2800" b="1">
                <a:solidFill>
                  <a:schemeClr val="tx1"/>
                </a:solidFill>
                <a:latin typeface="宋体" panose="02010600030101010101" pitchFamily="2" charset="-122"/>
                <a:ea typeface="宋体" panose="02010600030101010101" pitchFamily="2" charset="-122"/>
              </a:rPr>
              <a:t>瑞典国王和挪威诺贝尔基金会；六位获奖者；</a:t>
            </a:r>
            <a:endParaRPr lang="zh-CN" altLang="en-US" sz="2800" b="1">
              <a:solidFill>
                <a:schemeClr val="tx1"/>
              </a:solidFill>
              <a:latin typeface="宋体" pitchFamily="2" charset="-122"/>
              <a:ea typeface="宋体" pitchFamily="2" charset="-122"/>
            </a:endParaRPr>
          </a:p>
        </p:txBody>
      </p:sp>
      <p:sp>
        <p:nvSpPr>
          <p:cNvPr id="2066" name="文本框 2065"/>
          <p:cNvSpPr txBox="1"/>
          <p:nvPr>
            <p:custDataLst>
              <p:tags r:id="rId11"/>
            </p:custDataLst>
          </p:nvPr>
        </p:nvSpPr>
        <p:spPr>
          <a:xfrm>
            <a:off x="2534920" y="3607435"/>
            <a:ext cx="5831840" cy="521970"/>
          </a:xfrm>
          <a:prstGeom prst="rect">
            <a:avLst/>
          </a:prstGeom>
          <a:noFill/>
          <a:ln w="9525">
            <a:noFill/>
          </a:ln>
        </p:spPr>
        <p:txBody>
          <a:bodyPr wrap="square" anchor="t">
            <a:spAutoFit/>
          </a:bodyPr>
          <a:lstStyle>
            <a:defPPr/>
          </a:lstStyle>
          <a:p>
            <a:pPr>
              <a:spcBef>
                <a:spcPct val="50000"/>
              </a:spcBef>
            </a:pPr>
            <a:r>
              <a:rPr lang="zh-CN" altLang="en-US" sz="2800" b="1">
                <a:solidFill>
                  <a:schemeClr val="tx1"/>
                </a:solidFill>
                <a:latin typeface="宋体" panose="02010600030101010101" pitchFamily="2" charset="-122"/>
                <a:ea typeface="宋体" panose="02010600030101010101" pitchFamily="2" charset="-122"/>
              </a:rPr>
              <a:t>诺贝尔发明炸药获巨款设立奖金</a:t>
            </a:r>
            <a:endParaRPr lang="zh-CN" altLang="en-US" sz="2800" b="1">
              <a:solidFill>
                <a:schemeClr val="tx1"/>
              </a:solidFill>
              <a:latin typeface="宋体" panose="02010600030101010101" pitchFamily="2" charset="-122"/>
              <a:ea typeface="宋体" panose="02010600030101010101" pitchFamily="2" charset="-122"/>
            </a:endParaRPr>
          </a:p>
        </p:txBody>
      </p:sp>
      <p:sp>
        <p:nvSpPr>
          <p:cNvPr id="2067" name="文本框 2066"/>
          <p:cNvSpPr txBox="1"/>
          <p:nvPr>
            <p:custDataLst>
              <p:tags r:id="rId12"/>
            </p:custDataLst>
          </p:nvPr>
        </p:nvSpPr>
        <p:spPr>
          <a:xfrm>
            <a:off x="2604770" y="4347210"/>
            <a:ext cx="3692525" cy="521970"/>
          </a:xfrm>
          <a:prstGeom prst="rect">
            <a:avLst/>
          </a:prstGeom>
          <a:noFill/>
          <a:ln w="9525">
            <a:noFill/>
          </a:ln>
        </p:spPr>
        <p:txBody>
          <a:bodyPr wrap="square" anchor="t">
            <a:spAutoFit/>
          </a:bodyPr>
          <a:lstStyle>
            <a:defPPr/>
          </a:lstStyle>
          <a:p>
            <a:pPr>
              <a:spcBef>
                <a:spcPct val="50000"/>
              </a:spcBef>
            </a:pP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评选六位获奖者</a:t>
            </a:r>
            <a:endParaRPr lang="en-US" altLang="zh-CN" sz="2800" b="1">
              <a:solidFill>
                <a:schemeClr val="tx1"/>
              </a:solidFill>
              <a:latin typeface="宋体" pitchFamily="2" charset="-122"/>
              <a:ea typeface="宋体" pitchFamily="2" charset="-122"/>
              <a:cs typeface="宋体" panose="02010600030101010101" pitchFamily="2" charset="-122"/>
            </a:endParaRPr>
          </a:p>
        </p:txBody>
      </p:sp>
      <p:sp>
        <p:nvSpPr>
          <p:cNvPr id="2068" name="文本框 2067"/>
          <p:cNvSpPr txBox="1"/>
          <p:nvPr>
            <p:custDataLst>
              <p:tags r:id="rId13"/>
            </p:custDataLst>
          </p:nvPr>
        </p:nvSpPr>
        <p:spPr>
          <a:xfrm>
            <a:off x="2604770" y="5157470"/>
            <a:ext cx="2584450" cy="521970"/>
          </a:xfrm>
          <a:prstGeom prst="rect">
            <a:avLst/>
          </a:prstGeom>
          <a:noFill/>
          <a:ln w="9525">
            <a:noFill/>
          </a:ln>
        </p:spPr>
        <p:txBody>
          <a:bodyPr anchor="t">
            <a:spAutoFit/>
          </a:bodyPr>
          <a:lstStyle>
            <a:defPPr/>
          </a:lstStyle>
          <a:p>
            <a:pPr>
              <a:spcBef>
                <a:spcPct val="50000"/>
              </a:spcBef>
            </a:pP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即日起</a:t>
            </a: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ustDataLst>
      <p:tags r:id="rId1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49" presetClass="entr" presetSubtype="0" decel="100000" fill="hold" grpId="0" nodeType="clickEffect">
                                  <p:stCondLst>
                                    <p:cond delay="0"/>
                                  </p:stCondLst>
                                  <p:childTnLst>
                                    <p:set>
                                      <p:cBhvr>
                                        <p:cTn id="21" dur="1" fill="hold">
                                          <p:stCondLst>
                                            <p:cond delay="0"/>
                                          </p:stCondLst>
                                        </p:cTn>
                                        <p:tgtEl>
                                          <p:spTgt spid="2066"/>
                                        </p:tgtEl>
                                        <p:attrNameLst>
                                          <p:attrName>style.visibility</p:attrName>
                                        </p:attrNameLst>
                                      </p:cBhvr>
                                      <p:to>
                                        <p:strVal val="visible"/>
                                      </p:to>
                                    </p:set>
                                    <p:anim calcmode="lin" valueType="num">
                                      <p:cBhvr>
                                        <p:cTn id="22" dur="500" fill="hold"/>
                                        <p:tgtEl>
                                          <p:spTgt spid="2066"/>
                                        </p:tgtEl>
                                        <p:attrNameLst>
                                          <p:attrName>ppt_w</p:attrName>
                                        </p:attrNameLst>
                                      </p:cBhvr>
                                      <p:tavLst>
                                        <p:tav tm="0">
                                          <p:val>
                                            <p:fltVal val="0"/>
                                          </p:val>
                                        </p:tav>
                                        <p:tav tm="100000">
                                          <p:val>
                                            <p:strVal val="#ppt_w"/>
                                          </p:val>
                                        </p:tav>
                                      </p:tavLst>
                                    </p:anim>
                                    <p:anim calcmode="lin" valueType="num">
                                      <p:cBhvr>
                                        <p:cTn id="23" dur="500" fill="hold"/>
                                        <p:tgtEl>
                                          <p:spTgt spid="2066"/>
                                        </p:tgtEl>
                                        <p:attrNameLst>
                                          <p:attrName>ppt_h</p:attrName>
                                        </p:attrNameLst>
                                      </p:cBhvr>
                                      <p:tavLst>
                                        <p:tav tm="0">
                                          <p:val>
                                            <p:fltVal val="0"/>
                                          </p:val>
                                        </p:tav>
                                        <p:tav tm="100000">
                                          <p:val>
                                            <p:strVal val="#ppt_h"/>
                                          </p:val>
                                        </p:tav>
                                      </p:tavLst>
                                    </p:anim>
                                    <p:anim calcmode="lin" valueType="num">
                                      <p:cBhvr>
                                        <p:cTn id="24" dur="500" fill="hold"/>
                                        <p:tgtEl>
                                          <p:spTgt spid="2066"/>
                                        </p:tgtEl>
                                        <p:attrNameLst>
                                          <p:attrName>style.rotation</p:attrName>
                                        </p:attrNameLst>
                                      </p:cBhvr>
                                      <p:tavLst>
                                        <p:tav tm="0">
                                          <p:val>
                                            <p:fltVal val="360"/>
                                          </p:val>
                                        </p:tav>
                                        <p:tav tm="100000">
                                          <p:val>
                                            <p:fltVal val="0"/>
                                          </p:val>
                                        </p:tav>
                                      </p:tavLst>
                                    </p:anim>
                                    <p:animEffect transition="in" filter="fade">
                                      <p:cBhvr>
                                        <p:cTn id="25" dur="500"/>
                                        <p:tgtEl>
                                          <p:spTgt spid="2066"/>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49" presetClass="entr" presetSubtype="0" decel="100000" fill="hold" grpId="0" nodeType="clickEffect">
                                  <p:stCondLst>
                                    <p:cond delay="0"/>
                                  </p:stCondLst>
                                  <p:childTnLst>
                                    <p:set>
                                      <p:cBhvr>
                                        <p:cTn id="29" dur="1" fill="hold">
                                          <p:stCondLst>
                                            <p:cond delay="0"/>
                                          </p:stCondLst>
                                        </p:cTn>
                                        <p:tgtEl>
                                          <p:spTgt spid="2067"/>
                                        </p:tgtEl>
                                        <p:attrNameLst>
                                          <p:attrName>style.visibility</p:attrName>
                                        </p:attrNameLst>
                                      </p:cBhvr>
                                      <p:to>
                                        <p:strVal val="visible"/>
                                      </p:to>
                                    </p:set>
                                    <p:anim calcmode="lin" valueType="num">
                                      <p:cBhvr>
                                        <p:cTn id="30" dur="500" fill="hold"/>
                                        <p:tgtEl>
                                          <p:spTgt spid="2067"/>
                                        </p:tgtEl>
                                        <p:attrNameLst>
                                          <p:attrName>ppt_w</p:attrName>
                                        </p:attrNameLst>
                                      </p:cBhvr>
                                      <p:tavLst>
                                        <p:tav tm="0">
                                          <p:val>
                                            <p:fltVal val="0"/>
                                          </p:val>
                                        </p:tav>
                                        <p:tav tm="100000">
                                          <p:val>
                                            <p:strVal val="#ppt_w"/>
                                          </p:val>
                                        </p:tav>
                                      </p:tavLst>
                                    </p:anim>
                                    <p:anim calcmode="lin" valueType="num">
                                      <p:cBhvr>
                                        <p:cTn id="31" dur="500" fill="hold"/>
                                        <p:tgtEl>
                                          <p:spTgt spid="2067"/>
                                        </p:tgtEl>
                                        <p:attrNameLst>
                                          <p:attrName>ppt_h</p:attrName>
                                        </p:attrNameLst>
                                      </p:cBhvr>
                                      <p:tavLst>
                                        <p:tav tm="0">
                                          <p:val>
                                            <p:fltVal val="0"/>
                                          </p:val>
                                        </p:tav>
                                        <p:tav tm="100000">
                                          <p:val>
                                            <p:strVal val="#ppt_h"/>
                                          </p:val>
                                        </p:tav>
                                      </p:tavLst>
                                    </p:anim>
                                    <p:anim calcmode="lin" valueType="num">
                                      <p:cBhvr>
                                        <p:cTn id="32" dur="500" fill="hold"/>
                                        <p:tgtEl>
                                          <p:spTgt spid="2067"/>
                                        </p:tgtEl>
                                        <p:attrNameLst>
                                          <p:attrName>style.rotation</p:attrName>
                                        </p:attrNameLst>
                                      </p:cBhvr>
                                      <p:tavLst>
                                        <p:tav tm="0">
                                          <p:val>
                                            <p:fltVal val="360"/>
                                          </p:val>
                                        </p:tav>
                                        <p:tav tm="100000">
                                          <p:val>
                                            <p:fltVal val="0"/>
                                          </p:val>
                                        </p:tav>
                                      </p:tavLst>
                                    </p:anim>
                                    <p:animEffect transition="in" filter="fade">
                                      <p:cBhvr>
                                        <p:cTn id="33" dur="500"/>
                                        <p:tgtEl>
                                          <p:spTgt spid="2067"/>
                                        </p:tgtEl>
                                      </p:cBhvr>
                                    </p:animEffect>
                                  </p:childTnLst>
                                </p:cTn>
                              </p:par>
                            </p:childTnLst>
                          </p:cTn>
                        </p:par>
                      </p:childTnLst>
                    </p:cTn>
                  </p:par>
                  <p:par>
                    <p:cTn id="34" fill="hold" nodeType="clickPar">
                      <p:stCondLst>
                        <p:cond delay="indefinite"/>
                      </p:stCondLst>
                      <p:childTnLst>
                        <p:par>
                          <p:cTn id="35" fill="hold" nodeType="afterGroup">
                            <p:stCondLst>
                              <p:cond delay="0"/>
                            </p:stCondLst>
                            <p:childTnLst>
                              <p:par>
                                <p:cTn id="36" presetID="49" presetClass="entr" presetSubtype="0" decel="100000" fill="hold" grpId="0" nodeType="clickEffect">
                                  <p:stCondLst>
                                    <p:cond delay="0"/>
                                  </p:stCondLst>
                                  <p:childTnLst>
                                    <p:set>
                                      <p:cBhvr>
                                        <p:cTn id="37" dur="1" fill="hold">
                                          <p:stCondLst>
                                            <p:cond delay="0"/>
                                          </p:stCondLst>
                                        </p:cTn>
                                        <p:tgtEl>
                                          <p:spTgt spid="2068"/>
                                        </p:tgtEl>
                                        <p:attrNameLst>
                                          <p:attrName>style.visibility</p:attrName>
                                        </p:attrNameLst>
                                      </p:cBhvr>
                                      <p:to>
                                        <p:strVal val="visible"/>
                                      </p:to>
                                    </p:set>
                                    <p:anim calcmode="lin" valueType="num">
                                      <p:cBhvr>
                                        <p:cTn id="38" dur="500" fill="hold"/>
                                        <p:tgtEl>
                                          <p:spTgt spid="2068"/>
                                        </p:tgtEl>
                                        <p:attrNameLst>
                                          <p:attrName>ppt_w</p:attrName>
                                        </p:attrNameLst>
                                      </p:cBhvr>
                                      <p:tavLst>
                                        <p:tav tm="0">
                                          <p:val>
                                            <p:fltVal val="0"/>
                                          </p:val>
                                        </p:tav>
                                        <p:tav tm="100000">
                                          <p:val>
                                            <p:strVal val="#ppt_w"/>
                                          </p:val>
                                        </p:tav>
                                      </p:tavLst>
                                    </p:anim>
                                    <p:anim calcmode="lin" valueType="num">
                                      <p:cBhvr>
                                        <p:cTn id="39" dur="500" fill="hold"/>
                                        <p:tgtEl>
                                          <p:spTgt spid="2068"/>
                                        </p:tgtEl>
                                        <p:attrNameLst>
                                          <p:attrName>ppt_h</p:attrName>
                                        </p:attrNameLst>
                                      </p:cBhvr>
                                      <p:tavLst>
                                        <p:tav tm="0">
                                          <p:val>
                                            <p:fltVal val="0"/>
                                          </p:val>
                                        </p:tav>
                                        <p:tav tm="100000">
                                          <p:val>
                                            <p:strVal val="#ppt_h"/>
                                          </p:val>
                                        </p:tav>
                                      </p:tavLst>
                                    </p:anim>
                                    <p:anim calcmode="lin" valueType="num">
                                      <p:cBhvr>
                                        <p:cTn id="40" dur="500" fill="hold"/>
                                        <p:tgtEl>
                                          <p:spTgt spid="2068"/>
                                        </p:tgtEl>
                                        <p:attrNameLst>
                                          <p:attrName>style.rotation</p:attrName>
                                        </p:attrNameLst>
                                      </p:cBhvr>
                                      <p:tavLst>
                                        <p:tav tm="0">
                                          <p:val>
                                            <p:fltVal val="360"/>
                                          </p:val>
                                        </p:tav>
                                        <p:tav tm="100000">
                                          <p:val>
                                            <p:fltVal val="0"/>
                                          </p:val>
                                        </p:tav>
                                      </p:tavLst>
                                    </p:anim>
                                    <p:animEffect transition="in" filter="fade">
                                      <p:cBhvr>
                                        <p:cTn id="41" dur="500"/>
                                        <p:tgtEl>
                                          <p:spTgt spid="20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2" grpId="0"/>
      <p:bldP spid="2066" grpId="0"/>
      <p:bldP spid="2067" grpId="0"/>
      <p:bldP spid="2068"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B9A275"/>
        </a:solidFill>
        <a:effectLst/>
      </p:bgPr>
    </p:bg>
    <p:spTree>
      <p:nvGrpSpPr>
        <p:cNvPr id="1" name=""/>
        <p:cNvGrpSpPr/>
        <p:nvPr>
          <p:custDataLst>
            <p:tags r:id="rId2"/>
          </p:custDataLst>
        </p:nvPr>
      </p:nvGrpSpPr>
      <p:grpSpPr>
        <a:xfrm>
          <a:off x="0" y="0"/>
          <a:ext cx="0" cy="0"/>
        </a:xfrm>
      </p:grpSpPr>
      <p:sp>
        <p:nvSpPr>
          <p:cNvPr id="13" name="矩形 12"/>
          <p:cNvSpPr/>
          <p:nvPr>
            <p:custDataLst>
              <p:tags r:id="rId3"/>
            </p:custDataLst>
          </p:nvPr>
        </p:nvSpPr>
        <p:spPr>
          <a:xfrm>
            <a:off x="-635" y="975995"/>
            <a:ext cx="12192635" cy="49060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b="1">
              <a:solidFill>
                <a:schemeClr val="tx1"/>
              </a:solidFill>
              <a:sym typeface="+mn-ea"/>
            </a:endParaRPr>
          </a:p>
        </p:txBody>
      </p:sp>
      <p:sp>
        <p:nvSpPr>
          <p:cNvPr id="8" name="文本框 7"/>
          <p:cNvSpPr txBox="1"/>
          <p:nvPr>
            <p:custDataLst>
              <p:tags r:id="rId4"/>
            </p:custDataLst>
          </p:nvPr>
        </p:nvSpPr>
        <p:spPr>
          <a:xfrm>
            <a:off x="477520" y="188595"/>
            <a:ext cx="2468880" cy="645160"/>
          </a:xfrm>
          <a:prstGeom prst="rect">
            <a:avLst/>
          </a:prstGeom>
          <a:noFill/>
        </p:spPr>
        <p:txBody>
          <a:bodyPr wrap="none" rtlCol="0">
            <a:spAutoFit/>
          </a:bodyPr>
          <a:lstStyle>
            <a:defPPr/>
          </a:lstStyle>
          <a:p>
            <a:pPr/>
            <a:r>
              <a:rPr lang="zh-CN" altLang="en-US" sz="3600">
                <a:solidFill>
                  <a:schemeClr val="tx1">
                    <a:lumMod val="85000"/>
                    <a:lumOff val="15000"/>
                  </a:schemeClr>
                </a:solidFill>
                <a:latin typeface="黑体" panose="02010609060101010101" charset="-122"/>
                <a:ea typeface="黑体" panose="02010609060101010101" charset="-122"/>
              </a:rPr>
              <a:t>新闻的背景</a:t>
            </a:r>
            <a:endParaRPr lang="zh-CN" altLang="en-US" sz="3600">
              <a:solidFill>
                <a:schemeClr val="tx1">
                  <a:lumMod val="85000"/>
                  <a:lumOff val="15000"/>
                </a:schemeClr>
              </a:solidFill>
              <a:latin typeface="黑体" panose="02010609060101010101" charset="-122"/>
              <a:ea typeface="黑体" panose="02010609060101010101" charset="-122"/>
            </a:endParaRPr>
          </a:p>
        </p:txBody>
      </p:sp>
      <p:pic>
        <p:nvPicPr>
          <p:cNvPr id="20" name="图片 19" descr="51miz-E1086649-3EF2541C"/>
          <p:cNvPicPr>
            <a:picLocks noChangeAspect="1"/>
          </p:cNvPicPr>
          <p:nvPr>
            <p:custDataLst>
              <p:tags r:id="rId6"/>
            </p:custDataLst>
          </p:nvPr>
        </p:nvPicPr>
        <p:blipFill>
          <a:blip r:embed="rId5"/>
          <a:srcRect t="5577" r="30641"/>
          <a:stretch>
            <a:fillRect/>
          </a:stretch>
        </p:blipFill>
        <p:spPr>
          <a:xfrm>
            <a:off x="10029825" y="0"/>
            <a:ext cx="2162175" cy="2943860"/>
          </a:xfrm>
          <a:prstGeom prst="rect">
            <a:avLst/>
          </a:prstGeom>
        </p:spPr>
      </p:pic>
      <p:sp>
        <p:nvSpPr>
          <p:cNvPr id="3" name="文本框 2"/>
          <p:cNvSpPr txBox="1"/>
          <p:nvPr>
            <p:custDataLst>
              <p:tags r:id="rId7"/>
            </p:custDataLst>
          </p:nvPr>
        </p:nvSpPr>
        <p:spPr>
          <a:xfrm>
            <a:off x="1535430" y="2943860"/>
            <a:ext cx="8085138" cy="2030095"/>
          </a:xfrm>
          <a:prstGeom prst="rect">
            <a:avLst/>
          </a:prstGeom>
          <a:noFill/>
          <a:ln w="9525">
            <a:noFill/>
          </a:ln>
        </p:spPr>
        <p:txBody>
          <a:bodyPr anchor="t">
            <a:spAutoFit/>
          </a:bodyPr>
          <a:lstStyle>
            <a:defPPr/>
          </a:lstStyle>
          <a:p>
            <a:pPr>
              <a:lnSpc>
                <a:spcPct val="150000"/>
              </a:lnSpc>
            </a:pPr>
            <a:r>
              <a:rPr lang="zh-CN" altLang="en-US" sz="2800" b="1">
                <a:solidFill>
                  <a:srgbClr val="FF0000"/>
                </a:solidFill>
                <a:latin typeface="宋体" panose="02010600030101010101" pitchFamily="2" charset="-122"/>
                <a:ea typeface="宋体" panose="02010600030101010101" pitchFamily="2" charset="-122"/>
              </a:rPr>
              <a:t>    </a:t>
            </a:r>
            <a:r>
              <a:rPr lang="zh-CN" altLang="en-US" sz="2800" b="1">
                <a:solidFill>
                  <a:srgbClr val="FF0000"/>
                </a:solidFill>
                <a:latin typeface="黑体" panose="02010609060101010101" charset="-122"/>
                <a:ea typeface="黑体" panose="02010609060101010101" charset="-122"/>
              </a:rPr>
              <a:t>不可以。背景部分交代了诺贝尔奖资金的来源以及诺贝尔奖评议权归属，可以显示诺贝尔奖评审的公平公正。</a:t>
            </a:r>
            <a:endParaRPr lang="zh-CN" altLang="en-US" sz="2800" b="1">
              <a:solidFill>
                <a:srgbClr val="FF0000"/>
              </a:solidFill>
              <a:latin typeface="黑体"/>
              <a:ea typeface="黑体" charset="-122"/>
            </a:endParaRPr>
          </a:p>
        </p:txBody>
      </p:sp>
      <p:sp>
        <p:nvSpPr>
          <p:cNvPr id="4" name="文本框 3"/>
          <p:cNvSpPr txBox="1"/>
          <p:nvPr>
            <p:custDataLst>
              <p:tags r:id="rId8"/>
            </p:custDataLst>
          </p:nvPr>
        </p:nvSpPr>
        <p:spPr>
          <a:xfrm>
            <a:off x="357505" y="1630680"/>
            <a:ext cx="10563860" cy="645160"/>
          </a:xfrm>
          <a:prstGeom prst="rect">
            <a:avLst/>
          </a:prstGeom>
          <a:noFill/>
        </p:spPr>
        <p:txBody>
          <a:bodyPr wrap="square" rtlCol="0">
            <a:spAutoFit/>
          </a:bodyPr>
          <a:lstStyle>
            <a:defPPr/>
          </a:lstStyle>
          <a:p>
            <a:pPr/>
            <a:r>
              <a:rPr lang="en-US" altLang="zh-CN" sz="36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zh-CN" altLang="en-US" sz="36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你认为这则消息的背景部分可以删去吗？为什么？</a:t>
            </a:r>
            <a:endParaRPr lang="zh-CN" altLang="en-US" sz="36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B9A275"/>
        </a:solidFill>
        <a:effectLst/>
      </p:bgPr>
    </p:bg>
    <p:spTree>
      <p:nvGrpSpPr>
        <p:cNvPr id="1" name=""/>
        <p:cNvGrpSpPr/>
        <p:nvPr>
          <p:custDataLst>
            <p:tags r:id="rId2"/>
          </p:custDataLst>
        </p:nvPr>
      </p:nvGrpSpPr>
      <p:grpSpPr>
        <a:xfrm>
          <a:off x="0" y="0"/>
          <a:ext cx="0" cy="0"/>
        </a:xfrm>
      </p:grpSpPr>
      <p:sp>
        <p:nvSpPr>
          <p:cNvPr id="13" name="矩形 12"/>
          <p:cNvSpPr/>
          <p:nvPr>
            <p:custDataLst>
              <p:tags r:id="rId3"/>
            </p:custDataLst>
          </p:nvPr>
        </p:nvSpPr>
        <p:spPr>
          <a:xfrm>
            <a:off x="0" y="1276350"/>
            <a:ext cx="12192635" cy="430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grpSp>
        <p:nvGrpSpPr>
          <p:cNvPr id="2" name="组合 1"/>
          <p:cNvGrpSpPr/>
          <p:nvPr>
            <p:custDataLst>
              <p:tags r:id="rId4"/>
            </p:custDataLst>
          </p:nvPr>
        </p:nvGrpSpPr>
        <p:grpSpPr>
          <a:xfrm rot="16200000">
            <a:off x="4768447" y="-669522"/>
            <a:ext cx="1905000" cy="8195773"/>
            <a:chOff x="810" y="435"/>
            <a:chExt cx="3000" cy="12938"/>
          </a:xfrm>
        </p:grpSpPr>
        <p:sp>
          <p:nvSpPr>
            <p:cNvPr id="5" name="矩形 4"/>
            <p:cNvSpPr/>
            <p:nvPr>
              <p:custDataLst>
                <p:tags r:id="rId5"/>
              </p:custDataLst>
            </p:nvPr>
          </p:nvSpPr>
          <p:spPr>
            <a:xfrm>
              <a:off x="810" y="435"/>
              <a:ext cx="3000" cy="12938"/>
            </a:xfrm>
            <a:prstGeom prst="rect">
              <a:avLst/>
            </a:prstGeom>
            <a:solidFill>
              <a:schemeClr val="bg1"/>
            </a:solidFill>
            <a:ln>
              <a:solidFill>
                <a:srgbClr val="B9A2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pic>
          <p:nvPicPr>
            <p:cNvPr id="6" name="图片 5" descr="51miz-E824058-4498D1E5"/>
            <p:cNvPicPr>
              <a:picLocks noChangeAspect="1"/>
            </p:cNvPicPr>
            <p:nvPr>
              <p:custDataLst>
                <p:tags r:id="rId7"/>
              </p:custDataLst>
            </p:nvPr>
          </p:nvPicPr>
          <p:blipFill>
            <a:blip r:embed="rId6"/>
            <a:srcRect l="12416" r="36593"/>
            <a:stretch>
              <a:fillRect/>
            </a:stretch>
          </p:blipFill>
          <p:spPr>
            <a:xfrm>
              <a:off x="1293" y="435"/>
              <a:ext cx="2035" cy="3991"/>
            </a:xfrm>
            <a:prstGeom prst="rect">
              <a:avLst/>
            </a:prstGeom>
          </p:spPr>
        </p:pic>
      </p:grpSp>
      <p:sp>
        <p:nvSpPr>
          <p:cNvPr id="4" name="文本框 3"/>
          <p:cNvSpPr txBox="1"/>
          <p:nvPr>
            <p:custDataLst>
              <p:tags r:id="rId8"/>
            </p:custDataLst>
          </p:nvPr>
        </p:nvSpPr>
        <p:spPr>
          <a:xfrm>
            <a:off x="4672330" y="3044825"/>
            <a:ext cx="3559810" cy="768350"/>
          </a:xfrm>
          <a:prstGeom prst="rect">
            <a:avLst/>
          </a:prstGeom>
          <a:noFill/>
        </p:spPr>
        <p:txBody>
          <a:bodyPr wrap="square" rtlCol="0">
            <a:spAutoFit/>
          </a:bodyPr>
          <a:lstStyle>
            <a:defPPr/>
          </a:lstStyle>
          <a:p>
            <a:pPr/>
            <a:r>
              <a:rPr lang="zh-CN" altLang="en-US" sz="4400">
                <a:latin typeface="黑体" panose="02010609060101010101" charset="-122"/>
                <a:ea typeface="黑体" panose="02010609060101010101" charset="-122"/>
                <a:cs typeface="黑体" panose="02010609060101010101" charset="-122"/>
              </a:rPr>
              <a:t>拓    展</a:t>
            </a:r>
            <a:endParaRPr lang="zh-CN" altLang="en-US" sz="4400">
              <a:latin typeface="黑体" panose="02010609060101010101" charset="-122"/>
              <a:ea typeface="黑体" panose="02010609060101010101" charset="-122"/>
              <a:cs typeface="黑体" panose="02010609060101010101" charset="-122"/>
            </a:endParaRPr>
          </a:p>
        </p:txBody>
      </p:sp>
    </p:spTree>
    <p:custDataLst>
      <p:tags r:id="rId9"/>
    </p:custDataLst>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B9A275"/>
        </a:solidFill>
        <a:effectLst/>
      </p:bgPr>
    </p:bg>
    <p:spTree>
      <p:nvGrpSpPr>
        <p:cNvPr id="1" name=""/>
        <p:cNvGrpSpPr/>
        <p:nvPr>
          <p:custDataLst>
            <p:tags r:id="rId2"/>
          </p:custDataLst>
        </p:nvPr>
      </p:nvGrpSpPr>
      <p:grpSpPr>
        <a:xfrm>
          <a:off x="0" y="0"/>
          <a:ext cx="0" cy="0"/>
        </a:xfrm>
      </p:grpSpPr>
      <p:sp>
        <p:nvSpPr>
          <p:cNvPr id="10" name="矩形 9"/>
          <p:cNvSpPr/>
          <p:nvPr>
            <p:custDataLst>
              <p:tags r:id="rId3"/>
            </p:custDataLst>
          </p:nvPr>
        </p:nvSpPr>
        <p:spPr>
          <a:xfrm>
            <a:off x="0" y="823595"/>
            <a:ext cx="12192635" cy="5210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pic>
        <p:nvPicPr>
          <p:cNvPr id="15" name="图片 14" descr="C:/Users/ADMINI~1/AppData/Local/Temp/picturescale_20200730122111/output_20200730122112.pngoutput_20200730122112"/>
          <p:cNvPicPr>
            <a:picLocks noChangeAspect="1"/>
          </p:cNvPicPr>
          <p:nvPr>
            <p:custDataLst>
              <p:tags r:id="rId5"/>
            </p:custDataLst>
          </p:nvPr>
        </p:nvPicPr>
        <p:blipFill>
          <a:blip r:embed="rId4"/>
          <a:srcRect l="16580" t="27165" r="8517" b="16428"/>
          <a:stretch>
            <a:fillRect/>
          </a:stretch>
        </p:blipFill>
        <p:spPr>
          <a:xfrm>
            <a:off x="0" y="0"/>
            <a:ext cx="3949700" cy="2230755"/>
          </a:xfrm>
          <a:prstGeom prst="rect">
            <a:avLst/>
          </a:prstGeom>
        </p:spPr>
      </p:pic>
      <p:sp>
        <p:nvSpPr>
          <p:cNvPr id="5" name="文本框 4"/>
          <p:cNvSpPr txBox="1"/>
          <p:nvPr>
            <p:custDataLst>
              <p:tags r:id="rId6"/>
            </p:custDataLst>
          </p:nvPr>
        </p:nvSpPr>
        <p:spPr>
          <a:xfrm>
            <a:off x="4145280" y="73025"/>
            <a:ext cx="5452110" cy="645160"/>
          </a:xfrm>
          <a:prstGeom prst="rect">
            <a:avLst/>
          </a:prstGeom>
          <a:noFill/>
        </p:spPr>
        <p:txBody>
          <a:bodyPr wrap="square" rtlCol="0">
            <a:spAutoFit/>
          </a:bodyPr>
          <a:lstStyle>
            <a:defPPr/>
          </a:lstStyle>
          <a:p>
            <a:pPr/>
            <a:r>
              <a:rPr lang="zh-CN" altLang="en-US" sz="3600">
                <a:latin typeface="黑体" panose="02010609060101010101" charset="-122"/>
                <a:ea typeface="黑体" panose="02010609060101010101" charset="-122"/>
              </a:rPr>
              <a:t>获得诺贝尔奖的外籍华人：</a:t>
            </a:r>
            <a:endParaRPr lang="zh-CN" altLang="en-US" sz="3600">
              <a:latin typeface="黑体" panose="02010609060101010101" charset="-122"/>
              <a:ea typeface="黑体" panose="02010609060101010101" charset="-122"/>
            </a:endParaRPr>
          </a:p>
        </p:txBody>
      </p:sp>
      <p:sp>
        <p:nvSpPr>
          <p:cNvPr id="17411" name="文本占位符 17410"/>
          <p:cNvSpPr>
            <a:spLocks noGrp="1"/>
          </p:cNvSpPr>
          <p:nvPr>
            <p:ph type="body" idx="1"/>
            <p:custDataLst>
              <p:tags r:id="rId7"/>
            </p:custDataLst>
          </p:nvPr>
        </p:nvSpPr>
        <p:spPr>
          <a:xfrm>
            <a:off x="1557655" y="1902460"/>
            <a:ext cx="9799320" cy="3429000"/>
          </a:xfrm>
        </p:spPr>
        <p:txBody>
          <a:bodyPr>
            <a:normAutofit fontScale="25000"/>
          </a:bodyPr>
          <a:lstStyle>
            <a:defPPr/>
          </a:lstStyle>
          <a:p>
            <a:pPr marL="0" indent="0" hangingPunct="1">
              <a:lnSpc>
                <a:spcPct val="95000"/>
              </a:lnSpc>
              <a:spcBef>
                <a:spcPct val="0"/>
              </a:spcBef>
              <a:buNone/>
            </a:pPr>
            <a:r>
              <a:rPr lang="zh-CN" altLang="en-US" sz="11200" b="1" u="sng">
                <a:solidFill>
                  <a:srgbClr val="000000"/>
                </a:solidFill>
                <a:latin typeface="宋体" panose="02010600030101010101" pitchFamily="2" charset="-122"/>
                <a:ea typeface="宋体" panose="02010600030101010101" pitchFamily="2" charset="-122"/>
              </a:rPr>
              <a:t>杨振宁、李政道</a:t>
            </a:r>
            <a:r>
              <a:rPr lang="zh-CN" altLang="en-US" sz="11200" b="1">
                <a:solidFill>
                  <a:srgbClr val="000000"/>
                </a:solidFill>
                <a:latin typeface="宋体" panose="02010600030101010101" pitchFamily="2" charset="-122"/>
                <a:ea typeface="宋体" panose="02010600030101010101" pitchFamily="2" charset="-122"/>
              </a:rPr>
              <a:t>：</a:t>
            </a:r>
            <a:r>
              <a:rPr lang="en-US" altLang="zh-CN" sz="11200" b="1">
                <a:solidFill>
                  <a:srgbClr val="FF0000"/>
                </a:solidFill>
                <a:latin typeface="宋体" panose="02010600030101010101" pitchFamily="2" charset="-122"/>
                <a:ea typeface="宋体" panose="02010600030101010101" pitchFamily="2" charset="-122"/>
              </a:rPr>
              <a:t>1957</a:t>
            </a:r>
            <a:r>
              <a:rPr lang="zh-CN" altLang="en-US" sz="11200" b="1">
                <a:solidFill>
                  <a:srgbClr val="000000"/>
                </a:solidFill>
                <a:latin typeface="宋体" panose="02010600030101010101" pitchFamily="2" charset="-122"/>
                <a:ea typeface="宋体" panose="02010600030101010101" pitchFamily="2" charset="-122"/>
              </a:rPr>
              <a:t>年因提出“宇称不守恒”观念被实验证明而获诺贝尔</a:t>
            </a:r>
            <a:r>
              <a:rPr lang="zh-CN" altLang="en-US" sz="11200" b="1">
                <a:solidFill>
                  <a:srgbClr val="FF0000"/>
                </a:solidFill>
                <a:latin typeface="宋体" panose="02010600030101010101" pitchFamily="2" charset="-122"/>
                <a:ea typeface="宋体" panose="02010600030101010101" pitchFamily="2" charset="-122"/>
              </a:rPr>
              <a:t>物理学奖</a:t>
            </a:r>
            <a:r>
              <a:rPr lang="zh-CN" altLang="en-US" sz="11200" b="1">
                <a:solidFill>
                  <a:srgbClr val="000000"/>
                </a:solidFill>
                <a:latin typeface="宋体" panose="02010600030101010101" pitchFamily="2" charset="-122"/>
                <a:ea typeface="宋体" panose="02010600030101010101" pitchFamily="2" charset="-122"/>
              </a:rPr>
              <a:t>（获奖时为中华民国国籍）</a:t>
            </a:r>
            <a:endParaRPr lang="zh-CN" altLang="en-US" sz="11200" b="1">
              <a:solidFill>
                <a:srgbClr val="000000"/>
              </a:solidFill>
              <a:latin typeface="宋体" pitchFamily="2" charset="-122"/>
              <a:ea typeface="宋体" pitchFamily="2" charset="-122"/>
            </a:endParaRPr>
          </a:p>
          <a:p>
            <a:pPr marL="0" indent="0" hangingPunct="1">
              <a:lnSpc>
                <a:spcPct val="95000"/>
              </a:lnSpc>
              <a:spcBef>
                <a:spcPct val="0"/>
              </a:spcBef>
              <a:buNone/>
            </a:pPr>
            <a:endParaRPr lang="zh-CN" altLang="en-US" sz="11200" b="1" u="sng">
              <a:solidFill>
                <a:srgbClr val="000000"/>
              </a:solidFill>
              <a:latin typeface="宋体" pitchFamily="2" charset="-122"/>
              <a:ea typeface="宋体" pitchFamily="2" charset="-122"/>
            </a:endParaRPr>
          </a:p>
          <a:p>
            <a:pPr marL="0" indent="0" hangingPunct="1">
              <a:lnSpc>
                <a:spcPct val="95000"/>
              </a:lnSpc>
              <a:spcBef>
                <a:spcPct val="0"/>
              </a:spcBef>
              <a:buNone/>
            </a:pPr>
            <a:endParaRPr lang="zh-CN" altLang="en-US" sz="11200" b="1" u="sng">
              <a:solidFill>
                <a:srgbClr val="000000"/>
              </a:solidFill>
              <a:latin typeface="宋体" panose="02010600030101010101" pitchFamily="2" charset="-122"/>
              <a:ea typeface="宋体" panose="02010600030101010101" pitchFamily="2" charset="-122"/>
            </a:endParaRPr>
          </a:p>
          <a:p>
            <a:pPr marL="0" indent="0" hangingPunct="1">
              <a:lnSpc>
                <a:spcPct val="95000"/>
              </a:lnSpc>
              <a:spcBef>
                <a:spcPct val="0"/>
              </a:spcBef>
              <a:buNone/>
            </a:pPr>
            <a:r>
              <a:rPr lang="zh-CN" altLang="en-US" sz="11200" b="1" u="sng">
                <a:solidFill>
                  <a:srgbClr val="000000"/>
                </a:solidFill>
                <a:latin typeface="宋体" panose="02010600030101010101" pitchFamily="2" charset="-122"/>
                <a:ea typeface="宋体" panose="02010600030101010101" pitchFamily="2" charset="-122"/>
              </a:rPr>
              <a:t>丁肇中</a:t>
            </a:r>
            <a:r>
              <a:rPr lang="zh-CN" altLang="en-US" sz="11200" b="1">
                <a:solidFill>
                  <a:srgbClr val="000000"/>
                </a:solidFill>
                <a:latin typeface="宋体" panose="02010600030101010101" pitchFamily="2" charset="-122"/>
                <a:ea typeface="宋体" panose="02010600030101010101" pitchFamily="2" charset="-122"/>
              </a:rPr>
              <a:t>：和伯顿</a:t>
            </a:r>
            <a:r>
              <a:rPr lang="en-US" altLang="zh-CN" sz="11200" b="1">
                <a:solidFill>
                  <a:srgbClr val="000000"/>
                </a:solidFill>
                <a:latin typeface="宋体" panose="02010600030101010101" pitchFamily="2" charset="-122"/>
                <a:ea typeface="宋体" panose="02010600030101010101" pitchFamily="2" charset="-122"/>
              </a:rPr>
              <a:t>·</a:t>
            </a:r>
            <a:r>
              <a:rPr lang="zh-CN" altLang="en-US" sz="11200" b="1">
                <a:solidFill>
                  <a:srgbClr val="000000"/>
                </a:solidFill>
                <a:latin typeface="宋体" panose="02010600030101010101" pitchFamily="2" charset="-122"/>
                <a:ea typeface="宋体" panose="02010600030101010101" pitchFamily="2" charset="-122"/>
              </a:rPr>
              <a:t>里克特由于</a:t>
            </a:r>
            <a:r>
              <a:rPr lang="en-US" altLang="zh-CN" sz="11200" b="1">
                <a:solidFill>
                  <a:srgbClr val="000000"/>
                </a:solidFill>
                <a:latin typeface="宋体" panose="02010600030101010101" pitchFamily="2" charset="-122"/>
                <a:ea typeface="宋体" panose="02010600030101010101" pitchFamily="2" charset="-122"/>
              </a:rPr>
              <a:t>1974</a:t>
            </a:r>
            <a:r>
              <a:rPr lang="zh-CN" altLang="en-US" sz="11200" b="1">
                <a:solidFill>
                  <a:srgbClr val="000000"/>
                </a:solidFill>
                <a:latin typeface="宋体" panose="02010600030101010101" pitchFamily="2" charset="-122"/>
                <a:ea typeface="宋体" panose="02010600030101010101" pitchFamily="2" charset="-122"/>
              </a:rPr>
              <a:t>年发现了</a:t>
            </a:r>
            <a:r>
              <a:rPr lang="en-US" altLang="zh-CN" sz="11200" b="1">
                <a:solidFill>
                  <a:srgbClr val="000000"/>
                </a:solidFill>
                <a:latin typeface="宋体" panose="02010600030101010101" pitchFamily="2" charset="-122"/>
                <a:ea typeface="宋体" panose="02010600030101010101" pitchFamily="2" charset="-122"/>
              </a:rPr>
              <a:t>J/ψ</a:t>
            </a:r>
            <a:r>
              <a:rPr lang="zh-CN" altLang="en-US" sz="11200" b="1">
                <a:solidFill>
                  <a:srgbClr val="000000"/>
                </a:solidFill>
                <a:latin typeface="宋体" panose="02010600030101010101" pitchFamily="2" charset="-122"/>
                <a:ea typeface="宋体" panose="02010600030101010101" pitchFamily="2" charset="-122"/>
              </a:rPr>
              <a:t>粒子而同时获得</a:t>
            </a:r>
            <a:r>
              <a:rPr lang="en-US" altLang="zh-CN" sz="11200" b="1">
                <a:solidFill>
                  <a:srgbClr val="FF0000"/>
                </a:solidFill>
                <a:latin typeface="宋体" panose="02010600030101010101" pitchFamily="2" charset="-122"/>
                <a:ea typeface="宋体" panose="02010600030101010101" pitchFamily="2" charset="-122"/>
              </a:rPr>
              <a:t>1976</a:t>
            </a:r>
            <a:r>
              <a:rPr lang="zh-CN" altLang="en-US" sz="11200" b="1">
                <a:solidFill>
                  <a:srgbClr val="000000"/>
                </a:solidFill>
                <a:latin typeface="宋体" panose="02010600030101010101" pitchFamily="2" charset="-122"/>
                <a:ea typeface="宋体" panose="02010600030101010101" pitchFamily="2" charset="-122"/>
              </a:rPr>
              <a:t>年诺贝尔</a:t>
            </a:r>
            <a:r>
              <a:rPr lang="zh-CN" altLang="en-US" sz="11200" b="1">
                <a:solidFill>
                  <a:srgbClr val="FF0000"/>
                </a:solidFill>
                <a:latin typeface="宋体" panose="02010600030101010101" pitchFamily="2" charset="-122"/>
                <a:ea typeface="宋体" panose="02010600030101010101" pitchFamily="2" charset="-122"/>
              </a:rPr>
              <a:t>物理学奖</a:t>
            </a:r>
            <a:r>
              <a:rPr lang="zh-CN" altLang="en-US" sz="11200" b="1">
                <a:solidFill>
                  <a:srgbClr val="000000"/>
                </a:solidFill>
                <a:latin typeface="宋体" panose="02010600030101010101" pitchFamily="2" charset="-122"/>
                <a:ea typeface="宋体" panose="02010600030101010101" pitchFamily="2" charset="-122"/>
              </a:rPr>
              <a:t>，时年</a:t>
            </a:r>
            <a:r>
              <a:rPr lang="en-US" altLang="zh-CN" sz="11200" b="1">
                <a:solidFill>
                  <a:srgbClr val="000000"/>
                </a:solidFill>
                <a:latin typeface="宋体" panose="02010600030101010101" pitchFamily="2" charset="-122"/>
                <a:ea typeface="宋体" panose="02010600030101010101" pitchFamily="2" charset="-122"/>
              </a:rPr>
              <a:t>40</a:t>
            </a:r>
            <a:r>
              <a:rPr lang="zh-CN" altLang="en-US" sz="11200" b="1">
                <a:solidFill>
                  <a:srgbClr val="000000"/>
                </a:solidFill>
                <a:latin typeface="宋体" panose="02010600030101010101" pitchFamily="2" charset="-122"/>
                <a:ea typeface="宋体" panose="02010600030101010101" pitchFamily="2" charset="-122"/>
              </a:rPr>
              <a:t>岁。</a:t>
            </a:r>
            <a:endParaRPr lang="zh-CN" altLang="en-US" sz="11200" b="1">
              <a:solidFill>
                <a:srgbClr val="000000"/>
              </a:solidFill>
              <a:latin typeface="宋体" panose="02010600030101010101" pitchFamily="2" charset="-122"/>
              <a:ea typeface="宋体" panose="02010600030101010101" pitchFamily="2" charset="-122"/>
            </a:endParaRPr>
          </a:p>
          <a:p>
            <a:pPr marL="0" indent="0" hangingPunct="1">
              <a:lnSpc>
                <a:spcPct val="95000"/>
              </a:lnSpc>
              <a:spcBef>
                <a:spcPct val="0"/>
              </a:spcBef>
              <a:buNone/>
            </a:pPr>
            <a:r>
              <a:rPr lang="zh-CN" altLang="en-US" sz="2800" b="1">
                <a:solidFill>
                  <a:srgbClr val="000000"/>
                </a:solidFill>
                <a:latin typeface="Arial" panose="020b0604020202020204" pitchFamily="34" charset="0"/>
                <a:ea typeface="宋体" panose="02010600030101010101" pitchFamily="2" charset="-122"/>
              </a:rPr>
              <a:t> </a:t>
            </a:r>
            <a:endParaRPr lang="zh-CN" altLang="en-US" sz="4400" b="1">
              <a:solidFill>
                <a:srgbClr val="000000"/>
              </a:solidFill>
              <a:latin typeface="Arial" pitchFamily="34" charset="0"/>
              <a:ea typeface="宋体" pitchFamily="2" charset="-122"/>
            </a:endParaRPr>
          </a:p>
          <a:p>
            <a:pPr marL="0" indent="0"/>
            <a:endParaRPr lang="zh-CN" altLang="en-US"/>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animEffect transition="in" filter="fade">
                                      <p:cBhvr>
                                        <p:cTn id="7" dur="1000"/>
                                        <p:tgtEl>
                                          <p:spTgt spid="17411">
                                            <p:txEl>
                                              <p:pRg st="0" end="0"/>
                                            </p:txEl>
                                          </p:spTgt>
                                        </p:tgtEl>
                                      </p:cBhvr>
                                    </p:animEffect>
                                    <p:anim calcmode="lin" valueType="num">
                                      <p:cBhvr additive="base">
                                        <p:cTn id="8" dur="1000" fill="hold"/>
                                        <p:tgtEl>
                                          <p:spTgt spid="17411">
                                            <p:txEl>
                                              <p:pRg st="0" end="0"/>
                                            </p:txEl>
                                          </p:spTgt>
                                        </p:tgtEl>
                                        <p:attrNameLst>
                                          <p:attrName>ppt_x</p:attrName>
                                        </p:attrNameLst>
                                      </p:cBhvr>
                                      <p:tavLst>
                                        <p:tav tm="0">
                                          <p:val>
                                            <p:strVal val="#ppt_x"/>
                                          </p:val>
                                        </p:tav>
                                        <p:tav tm="100000">
                                          <p:val>
                                            <p:strVal val="#ppt_x"/>
                                          </p:val>
                                        </p:tav>
                                      </p:tavLst>
                                    </p:anim>
                                    <p:anim calcmode="lin" valueType="num">
                                      <p:cBhvr additive="base">
                                        <p:cTn id="9" dur="1000" fill="hold"/>
                                        <p:tgtEl>
                                          <p:spTgt spid="1741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7411">
                                            <p:txEl>
                                              <p:pRg st="3" end="3"/>
                                            </p:txEl>
                                          </p:spTgt>
                                        </p:tgtEl>
                                        <p:attrNameLst>
                                          <p:attrName>style.visibility</p:attrName>
                                        </p:attrNameLst>
                                      </p:cBhvr>
                                      <p:to>
                                        <p:strVal val="visible"/>
                                      </p:to>
                                    </p:set>
                                    <p:animEffect transition="in" filter="fade">
                                      <p:cBhvr>
                                        <p:cTn id="14" dur="1000"/>
                                        <p:tgtEl>
                                          <p:spTgt spid="17411">
                                            <p:txEl>
                                              <p:pRg st="3" end="3"/>
                                            </p:txEl>
                                          </p:spTgt>
                                        </p:tgtEl>
                                      </p:cBhvr>
                                    </p:animEffect>
                                    <p:anim calcmode="lin" valueType="num">
                                      <p:cBhvr additive="base">
                                        <p:cTn id="15" dur="1000" fill="hold"/>
                                        <p:tgtEl>
                                          <p:spTgt spid="17411">
                                            <p:txEl>
                                              <p:pRg st="3" end="3"/>
                                            </p:txEl>
                                          </p:spTgt>
                                        </p:tgtEl>
                                        <p:attrNameLst>
                                          <p:attrName>ppt_x</p:attrName>
                                        </p:attrNameLst>
                                      </p:cBhvr>
                                      <p:tavLst>
                                        <p:tav tm="0">
                                          <p:val>
                                            <p:strVal val="#ppt_x"/>
                                          </p:val>
                                        </p:tav>
                                        <p:tav tm="100000">
                                          <p:val>
                                            <p:strVal val="#ppt_x"/>
                                          </p:val>
                                        </p:tav>
                                      </p:tavLst>
                                    </p:anim>
                                    <p:anim calcmode="lin" valueType="num">
                                      <p:cBhvr additive="base">
                                        <p:cTn id="16" dur="1000" fill="hold"/>
                                        <p:tgtEl>
                                          <p:spTgt spid="1741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7411">
                                            <p:txEl>
                                              <p:pRg st="4" end="4"/>
                                            </p:txEl>
                                          </p:spTgt>
                                        </p:tgtEl>
                                        <p:attrNameLst>
                                          <p:attrName>style.visibility</p:attrName>
                                        </p:attrNameLst>
                                      </p:cBhvr>
                                      <p:to>
                                        <p:strVal val="visible"/>
                                      </p:to>
                                    </p:set>
                                    <p:animEffect transition="in" filter="fade">
                                      <p:cBhvr>
                                        <p:cTn id="21" dur="1000"/>
                                        <p:tgtEl>
                                          <p:spTgt spid="17411">
                                            <p:txEl>
                                              <p:pRg st="4" end="4"/>
                                            </p:txEl>
                                          </p:spTgt>
                                        </p:tgtEl>
                                      </p:cBhvr>
                                    </p:animEffect>
                                    <p:anim calcmode="lin" valueType="num">
                                      <p:cBhvr additive="base">
                                        <p:cTn id="22" dur="1000" fill="hold"/>
                                        <p:tgtEl>
                                          <p:spTgt spid="17411">
                                            <p:txEl>
                                              <p:pRg st="4" end="4"/>
                                            </p:txEl>
                                          </p:spTgt>
                                        </p:tgtEl>
                                        <p:attrNameLst>
                                          <p:attrName>ppt_x</p:attrName>
                                        </p:attrNameLst>
                                      </p:cBhvr>
                                      <p:tavLst>
                                        <p:tav tm="0">
                                          <p:val>
                                            <p:strVal val="#ppt_x"/>
                                          </p:val>
                                        </p:tav>
                                        <p:tav tm="100000">
                                          <p:val>
                                            <p:strVal val="#ppt_x"/>
                                          </p:val>
                                        </p:tav>
                                      </p:tavLst>
                                    </p:anim>
                                    <p:anim calcmode="lin" valueType="num">
                                      <p:cBhvr additive="base">
                                        <p:cTn id="23" dur="1000" fill="hold"/>
                                        <p:tgtEl>
                                          <p:spTgt spid="1741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uiExpand="1" build="p"/>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B9A275"/>
        </a:solidFill>
        <a:effectLst/>
      </p:bgPr>
    </p:bg>
    <p:spTree>
      <p:nvGrpSpPr>
        <p:cNvPr id="1" name=""/>
        <p:cNvGrpSpPr/>
        <p:nvPr>
          <p:custDataLst>
            <p:tags r:id="rId2"/>
          </p:custDataLst>
        </p:nvPr>
      </p:nvGrpSpPr>
      <p:grpSpPr>
        <a:xfrm>
          <a:off x="0" y="0"/>
          <a:ext cx="0" cy="0"/>
        </a:xfrm>
      </p:grpSpPr>
      <p:sp>
        <p:nvSpPr>
          <p:cNvPr id="10" name="矩形 9"/>
          <p:cNvSpPr/>
          <p:nvPr>
            <p:custDataLst>
              <p:tags r:id="rId3"/>
            </p:custDataLst>
          </p:nvPr>
        </p:nvSpPr>
        <p:spPr>
          <a:xfrm>
            <a:off x="0" y="823595"/>
            <a:ext cx="12192635" cy="55295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pic>
        <p:nvPicPr>
          <p:cNvPr id="15" name="图片 14" descr="C:/Users/ADMINI~1/AppData/Local/Temp/picturescale_20200730122111/output_20200730122112.pngoutput_20200730122112"/>
          <p:cNvPicPr>
            <a:picLocks noChangeAspect="1"/>
          </p:cNvPicPr>
          <p:nvPr>
            <p:custDataLst>
              <p:tags r:id="rId5"/>
            </p:custDataLst>
          </p:nvPr>
        </p:nvPicPr>
        <p:blipFill>
          <a:blip r:embed="rId4"/>
          <a:srcRect l="16580" t="27165" r="8517" b="16428"/>
          <a:stretch>
            <a:fillRect/>
          </a:stretch>
        </p:blipFill>
        <p:spPr>
          <a:xfrm>
            <a:off x="0" y="-139700"/>
            <a:ext cx="3949700" cy="2230755"/>
          </a:xfrm>
          <a:prstGeom prst="rect">
            <a:avLst/>
          </a:prstGeom>
        </p:spPr>
      </p:pic>
      <p:sp>
        <p:nvSpPr>
          <p:cNvPr id="5" name="文本框 4"/>
          <p:cNvSpPr txBox="1"/>
          <p:nvPr>
            <p:custDataLst>
              <p:tags r:id="rId6"/>
            </p:custDataLst>
          </p:nvPr>
        </p:nvSpPr>
        <p:spPr>
          <a:xfrm>
            <a:off x="4145280" y="73025"/>
            <a:ext cx="5452110" cy="645160"/>
          </a:xfrm>
          <a:prstGeom prst="rect">
            <a:avLst/>
          </a:prstGeom>
          <a:noFill/>
        </p:spPr>
        <p:txBody>
          <a:bodyPr wrap="square" rtlCol="0">
            <a:spAutoFit/>
          </a:bodyPr>
          <a:lstStyle>
            <a:defPPr/>
          </a:lstStyle>
          <a:p>
            <a:pPr/>
            <a:r>
              <a:rPr lang="zh-CN" altLang="en-US" sz="3600">
                <a:latin typeface="黑体" panose="02010609060101010101" charset="-122"/>
                <a:ea typeface="黑体" panose="02010609060101010101" charset="-122"/>
              </a:rPr>
              <a:t>获得诺贝尔奖的外籍华人：</a:t>
            </a:r>
            <a:endParaRPr lang="zh-CN" altLang="en-US" sz="3600">
              <a:latin typeface="黑体" panose="02010609060101010101" charset="-122"/>
              <a:ea typeface="黑体" panose="02010609060101010101" charset="-122"/>
            </a:endParaRPr>
          </a:p>
        </p:txBody>
      </p:sp>
      <p:sp>
        <p:nvSpPr>
          <p:cNvPr id="18436" name="矩形 18435"/>
          <p:cNvSpPr/>
          <p:nvPr>
            <p:custDataLst>
              <p:tags r:id="rId7"/>
            </p:custDataLst>
          </p:nvPr>
        </p:nvSpPr>
        <p:spPr>
          <a:xfrm>
            <a:off x="481965" y="1702435"/>
            <a:ext cx="11520805" cy="4591050"/>
          </a:xfrm>
          <a:prstGeom prst="rect">
            <a:avLst/>
          </a:prstGeom>
          <a:noFill/>
          <a:ln w="9525">
            <a:noFill/>
          </a:ln>
        </p:spPr>
        <p:txBody>
          <a:bodyPr wrap="square">
            <a:spAutoFit/>
          </a:bodyPr>
          <a:lstStyle>
            <a:defPPr/>
          </a:lstStyle>
          <a:p>
            <a:pPr>
              <a:lnSpc>
                <a:spcPct val="95000"/>
              </a:lnSpc>
              <a:buNone/>
            </a:pPr>
            <a:r>
              <a:rPr lang="zh-CN" altLang="en-US" sz="2800" u="sng">
                <a:solidFill>
                  <a:srgbClr val="000000"/>
                </a:solidFill>
                <a:latin typeface="宋体" panose="02010600030101010101" pitchFamily="2" charset="-122"/>
                <a:ea typeface="宋体" panose="02010600030101010101" pitchFamily="2" charset="-122"/>
                <a:cs typeface="宋体" panose="02010600030101010101" pitchFamily="2" charset="-122"/>
              </a:rPr>
              <a:t>李远哲</a:t>
            </a:r>
            <a:r>
              <a:rPr lang="zh-CN" altLang="en-US" sz="2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1986</a:t>
            </a:r>
            <a:r>
              <a:rPr lang="zh-CN" altLang="en-US" sz="2800">
                <a:solidFill>
                  <a:srgbClr val="000000"/>
                </a:solidFill>
                <a:latin typeface="宋体" panose="02010600030101010101" pitchFamily="2" charset="-122"/>
                <a:ea typeface="宋体" panose="02010600030101010101" pitchFamily="2" charset="-122"/>
                <a:cs typeface="宋体" panose="02010600030101010101" pitchFamily="2" charset="-122"/>
              </a:rPr>
              <a:t>年以分子水平化学反应动力学的研究与赫施巴赫及约翰</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000000"/>
                </a:solidFill>
                <a:latin typeface="宋体" panose="02010600030101010101" pitchFamily="2" charset="-122"/>
                <a:ea typeface="宋体" panose="02010600030101010101" pitchFamily="2" charset="-122"/>
                <a:cs typeface="宋体" panose="02010600030101010101" pitchFamily="2" charset="-122"/>
              </a:rPr>
              <a:t>波兰伊共获诺贝尔</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化学奖</a:t>
            </a:r>
            <a:r>
              <a:rPr lang="zh-CN" altLang="en-US" sz="2800">
                <a:solidFill>
                  <a:srgbClr val="000000"/>
                </a:solidFill>
                <a:latin typeface="宋体" panose="02010600030101010101" pitchFamily="2" charset="-122"/>
                <a:ea typeface="宋体" panose="02010600030101010101" pitchFamily="2" charset="-122"/>
                <a:cs typeface="宋体" panose="02010600030101010101" pitchFamily="2" charset="-122"/>
              </a:rPr>
              <a:t>，时年</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rPr>
              <a:t>50</a:t>
            </a:r>
            <a:r>
              <a:rPr lang="zh-CN" altLang="en-US" sz="2800">
                <a:solidFill>
                  <a:srgbClr val="000000"/>
                </a:solidFill>
                <a:latin typeface="宋体" panose="02010600030101010101" pitchFamily="2" charset="-122"/>
                <a:ea typeface="宋体" panose="02010600030101010101" pitchFamily="2" charset="-122"/>
                <a:cs typeface="宋体" panose="02010600030101010101" pitchFamily="2" charset="-122"/>
              </a:rPr>
              <a:t>岁。</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rPr>
              <a:t>1994</a:t>
            </a:r>
            <a:r>
              <a:rPr lang="zh-CN" altLang="en-US" sz="2800">
                <a:solidFill>
                  <a:srgbClr val="000000"/>
                </a:solidFill>
                <a:latin typeface="宋体" panose="02010600030101010101" pitchFamily="2" charset="-122"/>
                <a:ea typeface="宋体" panose="02010600030101010101" pitchFamily="2" charset="-122"/>
                <a:cs typeface="宋体" panose="02010600030101010101" pitchFamily="2" charset="-122"/>
              </a:rPr>
              <a:t>年放弃美国国籍，返回台湾出任中央研究院院长。</a:t>
            </a:r>
            <a:endParaRPr lang="zh-CN" altLang="en-US" sz="2800">
              <a:solidFill>
                <a:srgbClr val="000000"/>
              </a:solidFill>
              <a:latin typeface="宋体" pitchFamily="2" charset="-122"/>
              <a:ea typeface="宋体" pitchFamily="2" charset="-122"/>
              <a:cs typeface="宋体" panose="02010600030101010101" pitchFamily="2" charset="-122"/>
            </a:endParaRPr>
          </a:p>
          <a:p>
            <a:pPr>
              <a:lnSpc>
                <a:spcPct val="95000"/>
              </a:lnSpc>
              <a:buNone/>
            </a:pPr>
            <a:endParaRPr lang="zh-CN" altLang="en-US" sz="2800" u="sng">
              <a:solidFill>
                <a:srgbClr val="000000"/>
              </a:solidFill>
              <a:latin typeface="宋体" pitchFamily="2" charset="-122"/>
              <a:ea typeface="宋体" pitchFamily="2" charset="-122"/>
              <a:cs typeface="宋体" panose="02010600030101010101" pitchFamily="2" charset="-122"/>
            </a:endParaRPr>
          </a:p>
          <a:p>
            <a:pPr>
              <a:lnSpc>
                <a:spcPct val="95000"/>
              </a:lnSpc>
              <a:buNone/>
            </a:pPr>
            <a:r>
              <a:rPr lang="zh-CN" altLang="en-US" sz="2800" u="sng">
                <a:solidFill>
                  <a:srgbClr val="000000"/>
                </a:solidFill>
                <a:latin typeface="宋体" panose="02010600030101010101" pitchFamily="2" charset="-122"/>
                <a:ea typeface="宋体" panose="02010600030101010101" pitchFamily="2" charset="-122"/>
                <a:cs typeface="宋体" panose="02010600030101010101" pitchFamily="2" charset="-122"/>
              </a:rPr>
              <a:t>朱棣文</a:t>
            </a:r>
            <a:r>
              <a:rPr lang="zh-CN" altLang="en-US" sz="2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1997</a:t>
            </a:r>
            <a:r>
              <a:rPr lang="zh-CN" altLang="en-US" sz="2800">
                <a:solidFill>
                  <a:srgbClr val="000000"/>
                </a:solidFill>
                <a:latin typeface="宋体" panose="02010600030101010101" pitchFamily="2" charset="-122"/>
                <a:ea typeface="宋体" panose="02010600030101010101" pitchFamily="2" charset="-122"/>
                <a:cs typeface="宋体" panose="02010600030101010101" pitchFamily="2" charset="-122"/>
              </a:rPr>
              <a:t>年因“发展了用雷射冷却和捕获原子的方法”获得诺贝尔</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物理学奖</a:t>
            </a:r>
            <a:r>
              <a:rPr lang="zh-CN" altLang="en-US" sz="2800">
                <a:solidFill>
                  <a:srgbClr val="000000"/>
                </a:solidFill>
                <a:latin typeface="宋体" panose="02010600030101010101" pitchFamily="2" charset="-122"/>
                <a:ea typeface="宋体" panose="02010600030101010101" pitchFamily="2" charset="-122"/>
                <a:cs typeface="宋体" panose="02010600030101010101" pitchFamily="2" charset="-122"/>
              </a:rPr>
              <a:t>，时年</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rPr>
              <a:t>49</a:t>
            </a:r>
            <a:r>
              <a:rPr lang="zh-CN" altLang="en-US" sz="2800">
                <a:solidFill>
                  <a:srgbClr val="000000"/>
                </a:solidFill>
                <a:latin typeface="宋体" panose="02010600030101010101" pitchFamily="2" charset="-122"/>
                <a:ea typeface="宋体" panose="02010600030101010101" pitchFamily="2" charset="-122"/>
                <a:cs typeface="宋体" panose="02010600030101010101" pitchFamily="2" charset="-122"/>
              </a:rPr>
              <a:t>岁，</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rPr>
              <a:t>2008-2012</a:t>
            </a:r>
            <a:r>
              <a:rPr lang="zh-CN" altLang="en-US" sz="2800">
                <a:solidFill>
                  <a:srgbClr val="000000"/>
                </a:solidFill>
                <a:latin typeface="宋体" panose="02010600030101010101" pitchFamily="2" charset="-122"/>
                <a:ea typeface="宋体" panose="02010600030101010101" pitchFamily="2" charset="-122"/>
                <a:cs typeface="宋体" panose="02010600030101010101" pitchFamily="2" charset="-122"/>
              </a:rPr>
              <a:t>年任美国能源部部长。</a:t>
            </a:r>
            <a:endParaRPr lang="zh-CN" altLang="en-US" sz="28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95000"/>
              </a:lnSpc>
              <a:buNone/>
            </a:pPr>
            <a:endParaRPr lang="zh-CN" altLang="en-US" sz="2800" u="sng">
              <a:solidFill>
                <a:srgbClr val="000000"/>
              </a:solidFill>
              <a:latin typeface="宋体" panose="02010600030101010101" pitchFamily="2" charset="-122"/>
              <a:ea typeface="宋体" panose="02010600030101010101" pitchFamily="2" charset="-122"/>
              <a:cs typeface="宋体" panose="02010600030101010101" pitchFamily="2" charset="-122"/>
            </a:endParaRPr>
          </a:p>
          <a:p>
            <a:pPr>
              <a:lnSpc>
                <a:spcPct val="95000"/>
              </a:lnSpc>
              <a:buNone/>
            </a:pPr>
            <a:r>
              <a:rPr lang="zh-CN" altLang="en-US" sz="2800" u="sng">
                <a:solidFill>
                  <a:srgbClr val="000000"/>
                </a:solidFill>
                <a:latin typeface="宋体" panose="02010600030101010101" pitchFamily="2" charset="-122"/>
                <a:ea typeface="宋体" panose="02010600030101010101" pitchFamily="2" charset="-122"/>
                <a:cs typeface="宋体" panose="02010600030101010101" pitchFamily="2" charset="-122"/>
              </a:rPr>
              <a:t>崔琦</a:t>
            </a:r>
            <a:r>
              <a:rPr lang="zh-CN" altLang="en-US" sz="2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800">
                <a:solidFill>
                  <a:srgbClr val="FF0000"/>
                </a:solidFill>
                <a:latin typeface="宋体" panose="02010600030101010101" pitchFamily="2" charset="-122"/>
                <a:ea typeface="宋体" panose="02010600030101010101" pitchFamily="2" charset="-122"/>
                <a:cs typeface="宋体" panose="02010600030101010101" pitchFamily="2" charset="-122"/>
              </a:rPr>
              <a:t>1998</a:t>
            </a:r>
            <a:r>
              <a:rPr lang="zh-CN" altLang="en-US" sz="2800">
                <a:solidFill>
                  <a:srgbClr val="000000"/>
                </a:solidFill>
                <a:latin typeface="宋体" panose="02010600030101010101" pitchFamily="2" charset="-122"/>
                <a:ea typeface="宋体" panose="02010600030101010101" pitchFamily="2" charset="-122"/>
                <a:cs typeface="宋体" panose="02010600030101010101" pitchFamily="2" charset="-122"/>
              </a:rPr>
              <a:t>年美国普林斯顿大学的崔琦、哥伦比亚大学的霍斯特</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000000"/>
                </a:solidFill>
                <a:latin typeface="宋体" panose="02010600030101010101" pitchFamily="2" charset="-122"/>
                <a:ea typeface="宋体" panose="02010600030101010101" pitchFamily="2" charset="-122"/>
                <a:cs typeface="宋体" panose="02010600030101010101" pitchFamily="2" charset="-122"/>
              </a:rPr>
              <a:t>路德维希</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rgbClr val="000000"/>
                </a:solidFill>
                <a:latin typeface="宋体" panose="02010600030101010101" pitchFamily="2" charset="-122"/>
                <a:ea typeface="宋体" panose="02010600030101010101" pitchFamily="2" charset="-122"/>
                <a:cs typeface="宋体" panose="02010600030101010101" pitchFamily="2" charset="-122"/>
              </a:rPr>
              <a:t>施特默及史丹佛大学的劳克林三人因“他们发现了电子量子流体现象，一种新形态的量子流体，其中有带分数电荷的激发态”而获得获</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rPr>
              <a:t>1998</a:t>
            </a:r>
            <a:r>
              <a:rPr lang="zh-CN" altLang="en-US" sz="2800">
                <a:solidFill>
                  <a:srgbClr val="000000"/>
                </a:solidFill>
                <a:latin typeface="宋体" panose="02010600030101010101" pitchFamily="2" charset="-122"/>
                <a:ea typeface="宋体" panose="02010600030101010101" pitchFamily="2" charset="-122"/>
                <a:cs typeface="宋体" panose="02010600030101010101" pitchFamily="2" charset="-122"/>
              </a:rPr>
              <a:t>年诺贝尔</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物理学奖</a:t>
            </a:r>
            <a:r>
              <a:rPr lang="zh-CN" altLang="en-US" sz="2800">
                <a:solidFill>
                  <a:srgbClr val="000000"/>
                </a:solidFill>
                <a:latin typeface="宋体" panose="02010600030101010101" pitchFamily="2" charset="-122"/>
                <a:ea typeface="宋体" panose="02010600030101010101" pitchFamily="2" charset="-122"/>
                <a:cs typeface="宋体" panose="02010600030101010101" pitchFamily="2" charset="-122"/>
              </a:rPr>
              <a:t>，时年</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rPr>
              <a:t>59</a:t>
            </a:r>
            <a:r>
              <a:rPr lang="zh-CN" altLang="en-US" sz="2800">
                <a:solidFill>
                  <a:srgbClr val="000000"/>
                </a:solidFill>
                <a:latin typeface="宋体" panose="02010600030101010101" pitchFamily="2" charset="-122"/>
                <a:ea typeface="宋体" panose="02010600030101010101" pitchFamily="2" charset="-122"/>
                <a:cs typeface="宋体" panose="02010600030101010101" pitchFamily="2" charset="-122"/>
              </a:rPr>
              <a:t>岁。</a:t>
            </a:r>
            <a:endParaRPr lang="zh-CN" altLang="en-US" sz="280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436"/>
                                        </p:tgtEl>
                                        <p:attrNameLst>
                                          <p:attrName>style.visibility</p:attrName>
                                        </p:attrNameLst>
                                      </p:cBhvr>
                                      <p:to>
                                        <p:strVal val="visible"/>
                                      </p:to>
                                    </p:set>
                                    <p:animEffect transition="in" filter="fade">
                                      <p:cBhvr>
                                        <p:cTn id="7" dur="1000"/>
                                        <p:tgtEl>
                                          <p:spTgt spid="18436"/>
                                        </p:tgtEl>
                                      </p:cBhvr>
                                    </p:animEffect>
                                    <p:anim calcmode="lin" valueType="num">
                                      <p:cBhvr additive="base">
                                        <p:cTn id="8" dur="1000" fill="hold"/>
                                        <p:tgtEl>
                                          <p:spTgt spid="18436"/>
                                        </p:tgtEl>
                                        <p:attrNameLst>
                                          <p:attrName>ppt_x</p:attrName>
                                        </p:attrNameLst>
                                      </p:cBhvr>
                                      <p:tavLst>
                                        <p:tav tm="0">
                                          <p:val>
                                            <p:strVal val="#ppt_x"/>
                                          </p:val>
                                        </p:tav>
                                        <p:tav tm="100000">
                                          <p:val>
                                            <p:strVal val="#ppt_x"/>
                                          </p:val>
                                        </p:tav>
                                      </p:tavLst>
                                    </p:anim>
                                    <p:anim calcmode="lin" valueType="num">
                                      <p:cBhvr additive="base">
                                        <p:cTn id="9" dur="1000" fill="hold"/>
                                        <p:tgtEl>
                                          <p:spTgt spid="184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B9A275"/>
        </a:solidFill>
        <a:effectLst/>
      </p:bgPr>
    </p:bg>
    <p:spTree>
      <p:nvGrpSpPr>
        <p:cNvPr id="1" name=""/>
        <p:cNvGrpSpPr/>
        <p:nvPr>
          <p:custDataLst>
            <p:tags r:id="rId2"/>
          </p:custDataLst>
        </p:nvPr>
      </p:nvGrpSpPr>
      <p:grpSpPr>
        <a:xfrm>
          <a:off x="0" y="0"/>
          <a:ext cx="0" cy="0"/>
        </a:xfrm>
      </p:grpSpPr>
      <p:sp>
        <p:nvSpPr>
          <p:cNvPr id="13" name="矩形 12"/>
          <p:cNvSpPr/>
          <p:nvPr>
            <p:custDataLst>
              <p:tags r:id="rId3"/>
            </p:custDataLst>
          </p:nvPr>
        </p:nvSpPr>
        <p:spPr>
          <a:xfrm>
            <a:off x="0" y="1276350"/>
            <a:ext cx="12192635" cy="430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grpSp>
        <p:nvGrpSpPr>
          <p:cNvPr id="2" name="组合 1"/>
          <p:cNvGrpSpPr/>
          <p:nvPr>
            <p:custDataLst>
              <p:tags r:id="rId4"/>
            </p:custDataLst>
          </p:nvPr>
        </p:nvGrpSpPr>
        <p:grpSpPr>
          <a:xfrm rot="16200000">
            <a:off x="4768447" y="-669522"/>
            <a:ext cx="1905000" cy="8195773"/>
            <a:chOff x="810" y="435"/>
            <a:chExt cx="3000" cy="12938"/>
          </a:xfrm>
        </p:grpSpPr>
        <p:sp>
          <p:nvSpPr>
            <p:cNvPr id="5" name="矩形 4"/>
            <p:cNvSpPr/>
            <p:nvPr>
              <p:custDataLst>
                <p:tags r:id="rId5"/>
              </p:custDataLst>
            </p:nvPr>
          </p:nvSpPr>
          <p:spPr>
            <a:xfrm>
              <a:off x="810" y="435"/>
              <a:ext cx="3000" cy="12938"/>
            </a:xfrm>
            <a:prstGeom prst="rect">
              <a:avLst/>
            </a:prstGeom>
            <a:solidFill>
              <a:schemeClr val="bg1"/>
            </a:solidFill>
            <a:ln>
              <a:solidFill>
                <a:srgbClr val="B9A2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pic>
          <p:nvPicPr>
            <p:cNvPr id="6" name="图片 5" descr="51miz-E824058-4498D1E5"/>
            <p:cNvPicPr>
              <a:picLocks noChangeAspect="1"/>
            </p:cNvPicPr>
            <p:nvPr>
              <p:custDataLst>
                <p:tags r:id="rId7"/>
              </p:custDataLst>
            </p:nvPr>
          </p:nvPicPr>
          <p:blipFill>
            <a:blip r:embed="rId6"/>
            <a:srcRect l="12416" r="36593"/>
            <a:stretch>
              <a:fillRect/>
            </a:stretch>
          </p:blipFill>
          <p:spPr>
            <a:xfrm>
              <a:off x="1293" y="435"/>
              <a:ext cx="2035" cy="3991"/>
            </a:xfrm>
            <a:prstGeom prst="rect">
              <a:avLst/>
            </a:prstGeom>
          </p:spPr>
        </p:pic>
      </p:grpSp>
      <p:sp>
        <p:nvSpPr>
          <p:cNvPr id="4" name="文本框 3"/>
          <p:cNvSpPr txBox="1"/>
          <p:nvPr>
            <p:custDataLst>
              <p:tags r:id="rId8"/>
            </p:custDataLst>
          </p:nvPr>
        </p:nvSpPr>
        <p:spPr>
          <a:xfrm>
            <a:off x="5072380" y="3043555"/>
            <a:ext cx="3900805" cy="768350"/>
          </a:xfrm>
          <a:prstGeom prst="rect">
            <a:avLst/>
          </a:prstGeom>
          <a:noFill/>
        </p:spPr>
        <p:txBody>
          <a:bodyPr wrap="square" rtlCol="0">
            <a:spAutoFit/>
          </a:bodyPr>
          <a:lstStyle>
            <a:defPPr/>
          </a:lstStyle>
          <a:p>
            <a:pPr/>
            <a:r>
              <a:rPr lang="zh-CN" altLang="en-US" sz="4400">
                <a:latin typeface="黑体" panose="02010609060101010101" charset="-122"/>
                <a:ea typeface="黑体" panose="02010609060101010101" charset="-122"/>
                <a:cs typeface="黑体" panose="02010609060101010101" charset="-122"/>
              </a:rPr>
              <a:t>知 人 论 事</a:t>
            </a:r>
            <a:endParaRPr lang="zh-CN" altLang="en-US" sz="4400">
              <a:latin typeface="黑体"/>
              <a:ea typeface="黑体" charset="-122"/>
              <a:cs typeface="黑体"/>
            </a:endParaRPr>
          </a:p>
        </p:txBody>
      </p:sp>
    </p:spTree>
    <p:custDataLst>
      <p:tags r:id="rId9"/>
    </p:custDataLst>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B9A275"/>
        </a:solidFill>
        <a:effectLst/>
      </p:bgPr>
    </p:bg>
    <p:spTree>
      <p:nvGrpSpPr>
        <p:cNvPr id="1" name=""/>
        <p:cNvGrpSpPr/>
        <p:nvPr>
          <p:custDataLst>
            <p:tags r:id="rId2"/>
          </p:custDataLst>
        </p:nvPr>
      </p:nvGrpSpPr>
      <p:grpSpPr>
        <a:xfrm>
          <a:off x="0" y="0"/>
          <a:ext cx="0" cy="0"/>
        </a:xfrm>
      </p:grpSpPr>
      <p:sp>
        <p:nvSpPr>
          <p:cNvPr id="10" name="矩形 9"/>
          <p:cNvSpPr/>
          <p:nvPr>
            <p:custDataLst>
              <p:tags r:id="rId3"/>
            </p:custDataLst>
          </p:nvPr>
        </p:nvSpPr>
        <p:spPr>
          <a:xfrm>
            <a:off x="0" y="823595"/>
            <a:ext cx="12192635" cy="5210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pic>
        <p:nvPicPr>
          <p:cNvPr id="15" name="图片 14" descr="C:/Users/ADMINI~1/AppData/Local/Temp/picturescale_20200730122111/output_20200730122112.pngoutput_20200730122112"/>
          <p:cNvPicPr>
            <a:picLocks noChangeAspect="1"/>
          </p:cNvPicPr>
          <p:nvPr>
            <p:custDataLst>
              <p:tags r:id="rId5"/>
            </p:custDataLst>
          </p:nvPr>
        </p:nvPicPr>
        <p:blipFill>
          <a:blip r:embed="rId4"/>
          <a:srcRect l="16580" t="27165" r="8517" b="16428"/>
          <a:stretch>
            <a:fillRect/>
          </a:stretch>
        </p:blipFill>
        <p:spPr>
          <a:xfrm>
            <a:off x="0" y="0"/>
            <a:ext cx="3949700" cy="2230755"/>
          </a:xfrm>
          <a:prstGeom prst="rect">
            <a:avLst/>
          </a:prstGeom>
        </p:spPr>
      </p:pic>
      <p:sp>
        <p:nvSpPr>
          <p:cNvPr id="5" name="文本框 4"/>
          <p:cNvSpPr txBox="1"/>
          <p:nvPr>
            <p:custDataLst>
              <p:tags r:id="rId6"/>
            </p:custDataLst>
          </p:nvPr>
        </p:nvSpPr>
        <p:spPr>
          <a:xfrm>
            <a:off x="4145280" y="73025"/>
            <a:ext cx="5452110" cy="645160"/>
          </a:xfrm>
          <a:prstGeom prst="rect">
            <a:avLst/>
          </a:prstGeom>
          <a:noFill/>
        </p:spPr>
        <p:txBody>
          <a:bodyPr wrap="square" rtlCol="0">
            <a:spAutoFit/>
          </a:bodyPr>
          <a:lstStyle>
            <a:defPPr/>
          </a:lstStyle>
          <a:p>
            <a:pPr/>
            <a:r>
              <a:rPr lang="zh-CN" altLang="en-US" sz="3600">
                <a:latin typeface="黑体" panose="02010609060101010101" charset="-122"/>
                <a:ea typeface="黑体" panose="02010609060101010101" charset="-122"/>
              </a:rPr>
              <a:t>获得诺贝尔奖的外籍华人：</a:t>
            </a:r>
            <a:endParaRPr lang="zh-CN" altLang="en-US" sz="3600">
              <a:latin typeface="黑体" panose="02010609060101010101" charset="-122"/>
              <a:ea typeface="黑体" panose="02010609060101010101" charset="-122"/>
            </a:endParaRPr>
          </a:p>
        </p:txBody>
      </p:sp>
      <p:sp>
        <p:nvSpPr>
          <p:cNvPr id="19459" name="文本占位符 19458"/>
          <p:cNvSpPr>
            <a:spLocks noGrp="1"/>
          </p:cNvSpPr>
          <p:nvPr>
            <p:ph type="body" idx="1"/>
            <p:custDataLst>
              <p:tags r:id="rId7"/>
            </p:custDataLst>
          </p:nvPr>
        </p:nvSpPr>
        <p:spPr>
          <a:xfrm>
            <a:off x="281305" y="1882140"/>
            <a:ext cx="11430635" cy="3848735"/>
          </a:xfrm>
        </p:spPr>
        <p:txBody>
          <a:bodyPr/>
          <a:lstStyle>
            <a:defPPr/>
          </a:lstStyle>
          <a:p>
            <a:pPr marL="0" indent="0" hangingPunct="1">
              <a:spcBef>
                <a:spcPct val="0"/>
              </a:spcBef>
              <a:buNone/>
            </a:pPr>
            <a:r>
              <a:rPr lang="zh-CN" altLang="en-US" b="1" u="sng">
                <a:solidFill>
                  <a:srgbClr val="000000"/>
                </a:solidFill>
                <a:latin typeface="宋体" panose="02010600030101010101" pitchFamily="2" charset="-122"/>
                <a:ea typeface="宋体" panose="02010600030101010101" pitchFamily="2" charset="-122"/>
              </a:rPr>
              <a:t>高行健</a:t>
            </a:r>
            <a:r>
              <a:rPr lang="zh-CN" altLang="en-US">
                <a:solidFill>
                  <a:srgbClr val="000000"/>
                </a:solidFill>
                <a:latin typeface="宋体" panose="02010600030101010101" pitchFamily="2" charset="-122"/>
                <a:ea typeface="宋体" panose="02010600030101010101" pitchFamily="2" charset="-122"/>
              </a:rPr>
              <a:t>：</a:t>
            </a:r>
            <a:r>
              <a:rPr lang="en-US" altLang="zh-CN">
                <a:solidFill>
                  <a:srgbClr val="FF0000"/>
                </a:solidFill>
                <a:latin typeface="宋体" panose="02010600030101010101" pitchFamily="2" charset="-122"/>
                <a:ea typeface="宋体" panose="02010600030101010101" pitchFamily="2" charset="-122"/>
              </a:rPr>
              <a:t>2000</a:t>
            </a:r>
            <a:r>
              <a:rPr lang="zh-CN" altLang="en-US">
                <a:latin typeface="宋体" panose="02010600030101010101" pitchFamily="2" charset="-122"/>
                <a:ea typeface="宋体" panose="02010600030101010101" pitchFamily="2" charset="-122"/>
              </a:rPr>
              <a:t>年高</a:t>
            </a:r>
            <a:r>
              <a:rPr lang="zh-CN" altLang="en-US">
                <a:solidFill>
                  <a:srgbClr val="000000"/>
                </a:solidFill>
                <a:latin typeface="宋体" panose="02010600030101010101" pitchFamily="2" charset="-122"/>
                <a:ea typeface="宋体" panose="02010600030101010101" pitchFamily="2" charset="-122"/>
              </a:rPr>
              <a:t>行健因为作品</a:t>
            </a:r>
            <a:r>
              <a:rPr lang="en-US" altLang="zh-CN">
                <a:solidFill>
                  <a:srgbClr val="000000"/>
                </a:solidFill>
                <a:latin typeface="宋体" panose="02010600030101010101" pitchFamily="2" charset="-122"/>
                <a:ea typeface="宋体" panose="02010600030101010101" pitchFamily="2" charset="-122"/>
              </a:rPr>
              <a:t>《</a:t>
            </a:r>
            <a:r>
              <a:rPr lang="zh-CN" altLang="en-US">
                <a:solidFill>
                  <a:srgbClr val="000000"/>
                </a:solidFill>
                <a:latin typeface="宋体" panose="02010600030101010101" pitchFamily="2" charset="-122"/>
                <a:ea typeface="宋体" panose="02010600030101010101" pitchFamily="2" charset="-122"/>
              </a:rPr>
              <a:t>灵山</a:t>
            </a:r>
            <a:r>
              <a:rPr lang="en-US" altLang="zh-CN">
                <a:solidFill>
                  <a:srgbClr val="000000"/>
                </a:solidFill>
                <a:latin typeface="宋体" panose="02010600030101010101" pitchFamily="2" charset="-122"/>
                <a:ea typeface="宋体" panose="02010600030101010101" pitchFamily="2" charset="-122"/>
              </a:rPr>
              <a:t>》</a:t>
            </a:r>
            <a:r>
              <a:rPr lang="zh-CN" altLang="en-US">
                <a:solidFill>
                  <a:srgbClr val="000000"/>
                </a:solidFill>
                <a:latin typeface="宋体" panose="02010600030101010101" pitchFamily="2" charset="-122"/>
                <a:ea typeface="宋体" panose="02010600030101010101" pitchFamily="2" charset="-122"/>
              </a:rPr>
              <a:t>获诺贝尔</a:t>
            </a:r>
            <a:r>
              <a:rPr lang="zh-CN" altLang="en-US">
                <a:solidFill>
                  <a:srgbClr val="FF0000"/>
                </a:solidFill>
                <a:latin typeface="宋体" panose="02010600030101010101" pitchFamily="2" charset="-122"/>
                <a:ea typeface="宋体" panose="02010600030101010101" pitchFamily="2" charset="-122"/>
              </a:rPr>
              <a:t>文学奖</a:t>
            </a:r>
            <a:r>
              <a:rPr lang="zh-CN" altLang="en-US">
                <a:solidFill>
                  <a:srgbClr val="000000"/>
                </a:solidFill>
                <a:latin typeface="宋体" panose="02010600030101010101" pitchFamily="2" charset="-122"/>
                <a:ea typeface="宋体" panose="02010600030101010101" pitchFamily="2" charset="-122"/>
              </a:rPr>
              <a:t>，成为第一位获得诺贝尔文学奖的华人作家。</a:t>
            </a:r>
            <a:endParaRPr lang="zh-CN" altLang="en-US" u="sng">
              <a:solidFill>
                <a:srgbClr val="000000"/>
              </a:solidFill>
              <a:latin typeface="宋体" pitchFamily="2" charset="-122"/>
              <a:ea typeface="宋体" pitchFamily="2" charset="-122"/>
            </a:endParaRPr>
          </a:p>
          <a:p>
            <a:pPr marL="0" indent="0" hangingPunct="1">
              <a:spcBef>
                <a:spcPct val="0"/>
              </a:spcBef>
              <a:buNone/>
            </a:pPr>
            <a:r>
              <a:rPr lang="zh-CN" altLang="en-US" b="1" u="sng">
                <a:solidFill>
                  <a:srgbClr val="000000"/>
                </a:solidFill>
                <a:latin typeface="宋体" panose="02010600030101010101" pitchFamily="2" charset="-122"/>
                <a:ea typeface="宋体" panose="02010600030101010101" pitchFamily="2" charset="-122"/>
              </a:rPr>
              <a:t>钱永健</a:t>
            </a:r>
            <a:r>
              <a:rPr lang="zh-CN" altLang="en-US">
                <a:solidFill>
                  <a:srgbClr val="000000"/>
                </a:solidFill>
                <a:latin typeface="宋体" panose="02010600030101010101" pitchFamily="2" charset="-122"/>
                <a:ea typeface="宋体" panose="02010600030101010101" pitchFamily="2" charset="-122"/>
              </a:rPr>
              <a:t>：日裔美国科学家下村修、美国科学家马丁</a:t>
            </a:r>
            <a:r>
              <a:rPr lang="en-US" altLang="zh-CN">
                <a:solidFill>
                  <a:srgbClr val="000000"/>
                </a:solidFill>
                <a:latin typeface="宋体" panose="02010600030101010101" pitchFamily="2" charset="-122"/>
                <a:ea typeface="宋体" panose="02010600030101010101" pitchFamily="2" charset="-122"/>
              </a:rPr>
              <a:t>·</a:t>
            </a:r>
            <a:r>
              <a:rPr lang="zh-CN" altLang="en-US">
                <a:solidFill>
                  <a:srgbClr val="000000"/>
                </a:solidFill>
                <a:latin typeface="宋体" panose="02010600030101010101" pitchFamily="2" charset="-122"/>
                <a:ea typeface="宋体" panose="02010600030101010101" pitchFamily="2" charset="-122"/>
              </a:rPr>
              <a:t>查尔菲以及美国华裔科学家钱永健因为发现绿色荧光蛋白方面做出突出成就分享</a:t>
            </a:r>
            <a:r>
              <a:rPr lang="en-US" altLang="zh-CN">
                <a:solidFill>
                  <a:srgbClr val="FF0000"/>
                </a:solidFill>
                <a:latin typeface="宋体" panose="02010600030101010101" pitchFamily="2" charset="-122"/>
                <a:ea typeface="宋体" panose="02010600030101010101" pitchFamily="2" charset="-122"/>
              </a:rPr>
              <a:t>2008</a:t>
            </a:r>
            <a:r>
              <a:rPr lang="zh-CN" altLang="en-US">
                <a:solidFill>
                  <a:srgbClr val="000000"/>
                </a:solidFill>
                <a:latin typeface="宋体" panose="02010600030101010101" pitchFamily="2" charset="-122"/>
                <a:ea typeface="宋体" panose="02010600030101010101" pitchFamily="2" charset="-122"/>
              </a:rPr>
              <a:t>年诺贝尔</a:t>
            </a:r>
            <a:r>
              <a:rPr lang="zh-CN" altLang="en-US">
                <a:solidFill>
                  <a:srgbClr val="FF0000"/>
                </a:solidFill>
                <a:latin typeface="宋体" panose="02010600030101010101" pitchFamily="2" charset="-122"/>
                <a:ea typeface="宋体" panose="02010600030101010101" pitchFamily="2" charset="-122"/>
              </a:rPr>
              <a:t>化学奖</a:t>
            </a:r>
            <a:r>
              <a:rPr lang="zh-CN" altLang="en-US">
                <a:solidFill>
                  <a:srgbClr val="000000"/>
                </a:solidFill>
                <a:latin typeface="宋体" panose="02010600030101010101" pitchFamily="2" charset="-122"/>
                <a:ea typeface="宋体" panose="02010600030101010101" pitchFamily="2" charset="-122"/>
              </a:rPr>
              <a:t>。他是中国导弹之父钱学森的堂侄，美国华裔化学家。</a:t>
            </a:r>
            <a:endParaRPr lang="zh-CN" altLang="en-US" u="sng">
              <a:solidFill>
                <a:srgbClr val="000000"/>
              </a:solidFill>
              <a:latin typeface="宋体" panose="02010600030101010101" pitchFamily="2" charset="-122"/>
              <a:ea typeface="宋体" panose="02010600030101010101" pitchFamily="2" charset="-122"/>
            </a:endParaRPr>
          </a:p>
          <a:p>
            <a:pPr marL="0" indent="0" hangingPunct="1">
              <a:spcBef>
                <a:spcPct val="0"/>
              </a:spcBef>
              <a:buNone/>
            </a:pPr>
            <a:r>
              <a:rPr lang="zh-CN" altLang="en-US" b="1" u="sng">
                <a:solidFill>
                  <a:srgbClr val="000000"/>
                </a:solidFill>
                <a:latin typeface="宋体" panose="02010600030101010101" pitchFamily="2" charset="-122"/>
                <a:ea typeface="宋体" panose="02010600030101010101" pitchFamily="2" charset="-122"/>
              </a:rPr>
              <a:t>高锟</a:t>
            </a:r>
            <a:r>
              <a:rPr lang="zh-CN" altLang="en-US">
                <a:solidFill>
                  <a:srgbClr val="000000"/>
                </a:solidFill>
                <a:latin typeface="宋体" panose="02010600030101010101" pitchFamily="2" charset="-122"/>
                <a:ea typeface="宋体" panose="02010600030101010101" pitchFamily="2" charset="-122"/>
              </a:rPr>
              <a:t>：</a:t>
            </a:r>
            <a:r>
              <a:rPr lang="en-US" altLang="zh-CN">
                <a:solidFill>
                  <a:srgbClr val="FF0000"/>
                </a:solidFill>
                <a:latin typeface="宋体" panose="02010600030101010101" pitchFamily="2" charset="-122"/>
                <a:ea typeface="宋体" panose="02010600030101010101" pitchFamily="2" charset="-122"/>
              </a:rPr>
              <a:t>2009</a:t>
            </a:r>
            <a:r>
              <a:rPr lang="zh-CN" altLang="en-US">
                <a:solidFill>
                  <a:srgbClr val="000000"/>
                </a:solidFill>
                <a:latin typeface="宋体" panose="02010600030101010101" pitchFamily="2" charset="-122"/>
                <a:ea typeface="宋体" panose="02010600030101010101" pitchFamily="2" charset="-122"/>
              </a:rPr>
              <a:t>年因在“有关光在纤维中的传输以用于光学通信方面”取得了突破性成就，与发明了半导体成像器件</a:t>
            </a:r>
            <a:r>
              <a:rPr lang="en-US" altLang="zh-CN">
                <a:solidFill>
                  <a:srgbClr val="000000"/>
                </a:solidFill>
                <a:latin typeface="宋体" panose="02010600030101010101" pitchFamily="2" charset="-122"/>
                <a:ea typeface="宋体" panose="02010600030101010101" pitchFamily="2" charset="-122"/>
              </a:rPr>
              <a:t>——</a:t>
            </a:r>
            <a:r>
              <a:rPr lang="zh-CN" altLang="en-US">
                <a:solidFill>
                  <a:srgbClr val="000000"/>
                </a:solidFill>
                <a:latin typeface="宋体" panose="02010600030101010101" pitchFamily="2" charset="-122"/>
                <a:ea typeface="宋体" panose="02010600030101010101" pitchFamily="2" charset="-122"/>
              </a:rPr>
              <a:t>电荷耦合器件（</a:t>
            </a:r>
            <a:r>
              <a:rPr lang="en-US" altLang="zh-CN">
                <a:solidFill>
                  <a:srgbClr val="000000"/>
                </a:solidFill>
                <a:latin typeface="宋体" panose="02010600030101010101" pitchFamily="2" charset="-122"/>
                <a:ea typeface="宋体" panose="02010600030101010101" pitchFamily="2" charset="-122"/>
              </a:rPr>
              <a:t>CCD</a:t>
            </a:r>
            <a:r>
              <a:rPr lang="zh-CN" altLang="en-US">
                <a:solidFill>
                  <a:srgbClr val="000000"/>
                </a:solidFill>
                <a:latin typeface="宋体" panose="02010600030101010101" pitchFamily="2" charset="-122"/>
                <a:ea typeface="宋体" panose="02010600030101010101" pitchFamily="2" charset="-122"/>
              </a:rPr>
              <a:t>）图像传感器的韦拉德</a:t>
            </a:r>
            <a:r>
              <a:rPr lang="en-US" altLang="zh-CN">
                <a:solidFill>
                  <a:srgbClr val="000000"/>
                </a:solidFill>
                <a:latin typeface="宋体" panose="02010600030101010101" pitchFamily="2" charset="-122"/>
                <a:ea typeface="宋体" panose="02010600030101010101" pitchFamily="2" charset="-122"/>
              </a:rPr>
              <a:t>·</a:t>
            </a:r>
            <a:r>
              <a:rPr lang="zh-CN" altLang="en-US">
                <a:solidFill>
                  <a:srgbClr val="000000"/>
                </a:solidFill>
                <a:latin typeface="宋体" panose="02010600030101010101" pitchFamily="2" charset="-122"/>
                <a:ea typeface="宋体" panose="02010600030101010101" pitchFamily="2" charset="-122"/>
              </a:rPr>
              <a:t>博伊尔和乔治</a:t>
            </a:r>
            <a:r>
              <a:rPr lang="en-US" altLang="zh-CN">
                <a:solidFill>
                  <a:srgbClr val="000000"/>
                </a:solidFill>
                <a:latin typeface="宋体" panose="02010600030101010101" pitchFamily="2" charset="-122"/>
                <a:ea typeface="宋体" panose="02010600030101010101" pitchFamily="2" charset="-122"/>
              </a:rPr>
              <a:t>·</a:t>
            </a:r>
            <a:r>
              <a:rPr lang="zh-CN" altLang="en-US">
                <a:solidFill>
                  <a:srgbClr val="000000"/>
                </a:solidFill>
                <a:latin typeface="宋体" panose="02010600030101010101" pitchFamily="2" charset="-122"/>
                <a:ea typeface="宋体" panose="02010600030101010101" pitchFamily="2" charset="-122"/>
              </a:rPr>
              <a:t>史密斯共同获得</a:t>
            </a:r>
            <a:r>
              <a:rPr lang="en-US" altLang="zh-CN">
                <a:solidFill>
                  <a:srgbClr val="000000"/>
                </a:solidFill>
                <a:latin typeface="宋体" panose="02010600030101010101" pitchFamily="2" charset="-122"/>
                <a:ea typeface="宋体" panose="02010600030101010101" pitchFamily="2" charset="-122"/>
              </a:rPr>
              <a:t>2009</a:t>
            </a:r>
            <a:r>
              <a:rPr lang="zh-CN" altLang="en-US">
                <a:solidFill>
                  <a:srgbClr val="000000"/>
                </a:solidFill>
                <a:latin typeface="宋体" panose="02010600030101010101" pitchFamily="2" charset="-122"/>
                <a:ea typeface="宋体" panose="02010600030101010101" pitchFamily="2" charset="-122"/>
              </a:rPr>
              <a:t>诺贝尔</a:t>
            </a:r>
            <a:r>
              <a:rPr lang="zh-CN" altLang="en-US">
                <a:solidFill>
                  <a:srgbClr val="FF0000"/>
                </a:solidFill>
                <a:latin typeface="宋体" panose="02010600030101010101" pitchFamily="2" charset="-122"/>
                <a:ea typeface="宋体" panose="02010600030101010101" pitchFamily="2" charset="-122"/>
              </a:rPr>
              <a:t>物理学奖</a:t>
            </a:r>
            <a:r>
              <a:rPr lang="zh-CN" altLang="en-US">
                <a:solidFill>
                  <a:srgbClr val="000000"/>
                </a:solidFill>
                <a:latin typeface="宋体" panose="02010600030101010101" pitchFamily="2" charset="-122"/>
                <a:ea typeface="宋体" panose="02010600030101010101" pitchFamily="2" charset="-122"/>
              </a:rPr>
              <a:t>，时年</a:t>
            </a:r>
            <a:r>
              <a:rPr lang="en-US" altLang="zh-CN">
                <a:solidFill>
                  <a:srgbClr val="000000"/>
                </a:solidFill>
                <a:latin typeface="宋体" panose="02010600030101010101" pitchFamily="2" charset="-122"/>
                <a:ea typeface="宋体" panose="02010600030101010101" pitchFamily="2" charset="-122"/>
              </a:rPr>
              <a:t>75</a:t>
            </a:r>
            <a:r>
              <a:rPr lang="zh-CN" altLang="en-US">
                <a:solidFill>
                  <a:srgbClr val="000000"/>
                </a:solidFill>
                <a:latin typeface="宋体" panose="02010600030101010101" pitchFamily="2" charset="-122"/>
                <a:ea typeface="宋体" panose="02010600030101010101" pitchFamily="2" charset="-122"/>
              </a:rPr>
              <a:t>岁。</a:t>
            </a:r>
            <a:endParaRPr lang="zh-CN" altLang="en-US">
              <a:solidFill>
                <a:srgbClr val="000000"/>
              </a:solidFill>
              <a:latin typeface="宋体" pitchFamily="2" charset="-122"/>
              <a:ea typeface="宋体" pitchFamily="2" charset="-122"/>
            </a:endParaRPr>
          </a:p>
          <a:p>
            <a:pPr marL="0" indent="0"/>
            <a:endParaRPr lang="zh-CN" altLang="en-US"/>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459"/>
                                        </p:tgtEl>
                                        <p:attrNameLst>
                                          <p:attrName>style.visibility</p:attrName>
                                        </p:attrNameLst>
                                      </p:cBhvr>
                                      <p:to>
                                        <p:strVal val="visible"/>
                                      </p:to>
                                    </p:set>
                                    <p:anim calcmode="lin" valueType="num">
                                      <p:cBhvr additive="base">
                                        <p:cTn id="7" dur="500" fill="hold"/>
                                        <p:tgtEl>
                                          <p:spTgt spid="19459"/>
                                        </p:tgtEl>
                                        <p:attrNameLst>
                                          <p:attrName>ppt_x</p:attrName>
                                        </p:attrNameLst>
                                      </p:cBhvr>
                                      <p:tavLst>
                                        <p:tav tm="0">
                                          <p:val>
                                            <p:strVal val="ppt_x"/>
                                          </p:val>
                                        </p:tav>
                                        <p:tav tm="100000">
                                          <p:val>
                                            <p:strVal val="ppt_x"/>
                                          </p:val>
                                        </p:tav>
                                      </p:tavLst>
                                    </p:anim>
                                    <p:anim calcmode="lin" valueType="num">
                                      <p:cBhvr additive="base">
                                        <p:cTn id="8" dur="500" fill="hold"/>
                                        <p:tgtEl>
                                          <p:spTgt spid="19459"/>
                                        </p:tgtEl>
                                        <p:attrNameLst>
                                          <p:attrName>ppt_y</p:attrName>
                                        </p:attrNameLst>
                                      </p:cBhvr>
                                      <p:tavLst>
                                        <p:tav tm="0">
                                          <p:val>
                                            <p:strVal val="1+#ppt_h/2"/>
                                          </p:val>
                                        </p:tav>
                                        <p:tav tm="100000">
                                          <p:val>
                                            <p:strVal val="ppt_y"/>
                                          </p:val>
                                        </p:tav>
                                      </p:tavLst>
                                    </p:anim>
                                  </p:childTnLst>
                                </p:cTn>
                              </p:par>
                              <p:par>
                                <p:cTn id="9" presetID="2" presetClass="entr" presetSubtype="4" fill="hold" grpId="1" nodeType="withEffect">
                                  <p:stCondLst>
                                    <p:cond delay="0"/>
                                  </p:stCondLst>
                                  <p:childTnLst>
                                    <p:set>
                                      <p:cBhvr>
                                        <p:cTn id="10" dur="1" fill="hold">
                                          <p:stCondLst>
                                            <p:cond delay="0"/>
                                          </p:stCondLst>
                                        </p:cTn>
                                        <p:tgtEl>
                                          <p:spTgt spid="19459"/>
                                        </p:tgtEl>
                                        <p:attrNameLst>
                                          <p:attrName>style.visibility</p:attrName>
                                        </p:attrNameLst>
                                      </p:cBhvr>
                                      <p:to>
                                        <p:strVal val="visible"/>
                                      </p:to>
                                    </p:set>
                                    <p:anim calcmode="lin" valueType="num">
                                      <p:cBhvr additive="base">
                                        <p:cTn id="11" dur="500" fill="hold"/>
                                        <p:tgtEl>
                                          <p:spTgt spid="19459"/>
                                        </p:tgtEl>
                                        <p:attrNameLst>
                                          <p:attrName>ppt_x</p:attrName>
                                        </p:attrNameLst>
                                      </p:cBhvr>
                                      <p:tavLst>
                                        <p:tav tm="0">
                                          <p:val>
                                            <p:strVal val="ppt_x"/>
                                          </p:val>
                                        </p:tav>
                                        <p:tav tm="100000">
                                          <p:val>
                                            <p:strVal val="ppt_x"/>
                                          </p:val>
                                        </p:tav>
                                      </p:tavLst>
                                    </p:anim>
                                    <p:anim calcmode="lin" valueType="num">
                                      <p:cBhvr additive="base">
                                        <p:cTn id="12" dur="500" fill="hold"/>
                                        <p:tgtEl>
                                          <p:spTgt spid="19459"/>
                                        </p:tgtEl>
                                        <p:attrNameLst>
                                          <p:attrName>ppt_y</p:attrName>
                                        </p:attrNameLst>
                                      </p:cBhvr>
                                      <p:tavLst>
                                        <p:tav tm="0">
                                          <p:val>
                                            <p:strVal val="1+#ppt_h/2"/>
                                          </p:val>
                                        </p:tav>
                                        <p:tav tm="100000">
                                          <p:val>
                                            <p:strVal val="ppt_y"/>
                                          </p:val>
                                        </p:tav>
                                      </p:tavLst>
                                    </p:anim>
                                  </p:childTnLst>
                                </p:cTn>
                              </p:par>
                              <p:par>
                                <p:cTn id="13" presetID="2" presetClass="entr" presetSubtype="4" fill="hold" grpId="2" nodeType="withEffect">
                                  <p:stCondLst>
                                    <p:cond delay="0"/>
                                  </p:stCondLst>
                                  <p:childTnLst>
                                    <p:set>
                                      <p:cBhvr>
                                        <p:cTn id="14" dur="1" fill="hold">
                                          <p:stCondLst>
                                            <p:cond delay="0"/>
                                          </p:stCondLst>
                                        </p:cTn>
                                        <p:tgtEl>
                                          <p:spTgt spid="19459"/>
                                        </p:tgtEl>
                                        <p:attrNameLst>
                                          <p:attrName>style.visibility</p:attrName>
                                        </p:attrNameLst>
                                      </p:cBhvr>
                                      <p:to>
                                        <p:strVal val="visible"/>
                                      </p:to>
                                    </p:set>
                                    <p:anim calcmode="lin" valueType="num">
                                      <p:cBhvr additive="base">
                                        <p:cTn id="15" dur="500" fill="hold"/>
                                        <p:tgtEl>
                                          <p:spTgt spid="19459"/>
                                        </p:tgtEl>
                                        <p:attrNameLst>
                                          <p:attrName>ppt_x</p:attrName>
                                        </p:attrNameLst>
                                      </p:cBhvr>
                                      <p:tavLst>
                                        <p:tav tm="0">
                                          <p:val>
                                            <p:strVal val="ppt_x"/>
                                          </p:val>
                                        </p:tav>
                                        <p:tav tm="100000">
                                          <p:val>
                                            <p:strVal val="ppt_x"/>
                                          </p:val>
                                        </p:tav>
                                      </p:tavLst>
                                    </p:anim>
                                    <p:anim calcmode="lin" valueType="num">
                                      <p:cBhvr additive="base">
                                        <p:cTn id="16" dur="500" fill="hold"/>
                                        <p:tgtEl>
                                          <p:spTgt spid="1945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B9A275"/>
        </a:solidFill>
        <a:effectLst/>
      </p:bgPr>
    </p:bg>
    <p:spTree>
      <p:nvGrpSpPr>
        <p:cNvPr id="1" name=""/>
        <p:cNvGrpSpPr/>
        <p:nvPr>
          <p:custDataLst>
            <p:tags r:id="rId2"/>
          </p:custDataLst>
        </p:nvPr>
      </p:nvGrpSpPr>
      <p:grpSpPr>
        <a:xfrm>
          <a:off x="0" y="0"/>
          <a:ext cx="0" cy="0"/>
        </a:xfrm>
      </p:grpSpPr>
      <p:sp>
        <p:nvSpPr>
          <p:cNvPr id="13" name="矩形 12"/>
          <p:cNvSpPr/>
          <p:nvPr>
            <p:custDataLst>
              <p:tags r:id="rId3"/>
            </p:custDataLst>
          </p:nvPr>
        </p:nvSpPr>
        <p:spPr>
          <a:xfrm>
            <a:off x="0" y="1276350"/>
            <a:ext cx="12192635" cy="430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grpSp>
        <p:nvGrpSpPr>
          <p:cNvPr id="2" name="组合 1"/>
          <p:cNvGrpSpPr/>
          <p:nvPr>
            <p:custDataLst>
              <p:tags r:id="rId4"/>
            </p:custDataLst>
          </p:nvPr>
        </p:nvGrpSpPr>
        <p:grpSpPr>
          <a:xfrm rot="16200000">
            <a:off x="4768447" y="-669522"/>
            <a:ext cx="1905000" cy="8195773"/>
            <a:chOff x="810" y="435"/>
            <a:chExt cx="3000" cy="12938"/>
          </a:xfrm>
        </p:grpSpPr>
        <p:sp>
          <p:nvSpPr>
            <p:cNvPr id="5" name="矩形 4"/>
            <p:cNvSpPr/>
            <p:nvPr>
              <p:custDataLst>
                <p:tags r:id="rId5"/>
              </p:custDataLst>
            </p:nvPr>
          </p:nvSpPr>
          <p:spPr>
            <a:xfrm>
              <a:off x="810" y="435"/>
              <a:ext cx="3000" cy="12938"/>
            </a:xfrm>
            <a:prstGeom prst="rect">
              <a:avLst/>
            </a:prstGeom>
            <a:solidFill>
              <a:schemeClr val="bg1"/>
            </a:solidFill>
            <a:ln>
              <a:solidFill>
                <a:srgbClr val="B9A2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pic>
          <p:nvPicPr>
            <p:cNvPr id="6" name="图片 5" descr="51miz-E824058-4498D1E5"/>
            <p:cNvPicPr>
              <a:picLocks noChangeAspect="1"/>
            </p:cNvPicPr>
            <p:nvPr>
              <p:custDataLst>
                <p:tags r:id="rId7"/>
              </p:custDataLst>
            </p:nvPr>
          </p:nvPicPr>
          <p:blipFill>
            <a:blip r:embed="rId6"/>
            <a:srcRect l="12416" r="36593"/>
            <a:stretch>
              <a:fillRect/>
            </a:stretch>
          </p:blipFill>
          <p:spPr>
            <a:xfrm>
              <a:off x="1293" y="435"/>
              <a:ext cx="2035" cy="3991"/>
            </a:xfrm>
            <a:prstGeom prst="rect">
              <a:avLst/>
            </a:prstGeom>
          </p:spPr>
        </p:pic>
      </p:grpSp>
      <p:sp>
        <p:nvSpPr>
          <p:cNvPr id="4" name="文本框 3"/>
          <p:cNvSpPr txBox="1"/>
          <p:nvPr>
            <p:custDataLst>
              <p:tags r:id="rId8"/>
            </p:custDataLst>
          </p:nvPr>
        </p:nvSpPr>
        <p:spPr>
          <a:xfrm>
            <a:off x="4672330" y="3044825"/>
            <a:ext cx="3559810" cy="768350"/>
          </a:xfrm>
          <a:prstGeom prst="rect">
            <a:avLst/>
          </a:prstGeom>
          <a:noFill/>
        </p:spPr>
        <p:txBody>
          <a:bodyPr wrap="square" rtlCol="0">
            <a:spAutoFit/>
          </a:bodyPr>
          <a:lstStyle>
            <a:defPPr/>
          </a:lstStyle>
          <a:p>
            <a:pPr/>
            <a:r>
              <a:rPr lang="en-US" altLang="zh-CN" sz="4400">
                <a:latin typeface="黑体" panose="02010609060101010101" charset="-122"/>
                <a:ea typeface="黑体" panose="02010609060101010101" charset="-122"/>
                <a:cs typeface="黑体" panose="02010609060101010101" charset="-122"/>
              </a:rPr>
              <a:t>  </a:t>
            </a:r>
            <a:r>
              <a:rPr lang="zh-CN" altLang="en-US" sz="4400">
                <a:latin typeface="黑体" panose="02010609060101010101" charset="-122"/>
                <a:ea typeface="黑体" panose="02010609060101010101" charset="-122"/>
                <a:cs typeface="黑体" panose="02010609060101010101" charset="-122"/>
              </a:rPr>
              <a:t>下    课</a:t>
            </a:r>
            <a:endParaRPr lang="zh-CN" altLang="en-US" sz="4400">
              <a:latin typeface="黑体" panose="02010609060101010101" charset="-122"/>
              <a:ea typeface="黑体" panose="02010609060101010101" charset="-122"/>
              <a:cs typeface="黑体" panose="02010609060101010101" charset="-122"/>
            </a:endParaRPr>
          </a:p>
        </p:txBody>
      </p:sp>
      <p:pic>
        <p:nvPicPr>
          <p:cNvPr id="14" name="New picture" hidden="1"/>
          <p:cNvPicPr/>
          <p:nvPr>
            <p:custDataLst>
              <p:tags r:id="rId10"/>
            </p:custDataLst>
          </p:nvPr>
        </p:nvPicPr>
        <p:blipFill>
          <a:blip r:embed="rId9"/>
          <a:stretch>
            <a:fillRect/>
          </a:stretch>
        </p:blipFill>
        <p:spPr>
          <a:xfrm>
            <a:off x="11861800" y="12090400"/>
            <a:ext cx="381000" cy="292100"/>
          </a:xfrm>
          <a:prstGeom prst="cube">
            <a:avLst/>
          </a:prstGeom>
        </p:spPr>
      </p:pic>
    </p:spTree>
    <p:custDataLst>
      <p:tags r:id="rId11"/>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B9A275"/>
        </a:solidFill>
        <a:effectLst/>
      </p:bgPr>
    </p:bg>
    <p:spTree>
      <p:nvGrpSpPr>
        <p:cNvPr id="1" name=""/>
        <p:cNvGrpSpPr/>
        <p:nvPr>
          <p:custDataLst>
            <p:tags r:id="rId2"/>
          </p:custDataLst>
        </p:nvPr>
      </p:nvGrpSpPr>
      <p:grpSpPr>
        <a:xfrm>
          <a:off x="0" y="0"/>
          <a:ext cx="0" cy="0"/>
        </a:xfrm>
      </p:grpSpPr>
      <p:sp>
        <p:nvSpPr>
          <p:cNvPr id="13" name="矩形 12"/>
          <p:cNvSpPr/>
          <p:nvPr>
            <p:custDataLst>
              <p:tags r:id="rId3"/>
            </p:custDataLst>
          </p:nvPr>
        </p:nvSpPr>
        <p:spPr>
          <a:xfrm>
            <a:off x="0" y="975995"/>
            <a:ext cx="12192635" cy="49060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sp>
        <p:nvSpPr>
          <p:cNvPr id="2" name="文本框 1"/>
          <p:cNvSpPr txBox="1"/>
          <p:nvPr>
            <p:custDataLst>
              <p:tags r:id="rId4"/>
            </p:custDataLst>
          </p:nvPr>
        </p:nvSpPr>
        <p:spPr>
          <a:xfrm>
            <a:off x="4120515" y="1214755"/>
            <a:ext cx="7792085" cy="4523105"/>
          </a:xfrm>
          <a:prstGeom prst="rect">
            <a:avLst/>
          </a:prstGeom>
          <a:noFill/>
        </p:spPr>
        <p:txBody>
          <a:bodyPr wrap="square" rtlCol="0" anchor="t">
            <a:spAutoFit/>
          </a:bodyPr>
          <a:lstStyle>
            <a:defPPr/>
          </a:lstStyle>
          <a:p>
            <a:pPr marL="0" indent="0" eaLnBrk="1" hangingPunct="1">
              <a:buNone/>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诺贝尔奖是以瑞典著名的化学家、硝化甘油炸药的发明人阿尔弗雷德</a:t>
            </a:r>
            <a:r>
              <a:rPr lang="en-US" altLang="zh-CN" sz="2400" b="1">
                <a:solidFill>
                  <a:schemeClr val="tx1"/>
                </a:solidFill>
                <a:latin typeface="楷体" panose="02010609060101010101" charset="-122"/>
                <a:ea typeface="楷体" panose="02010609060101010101" charset="-122"/>
                <a:cs typeface="楷体" panose="02010609060101010101" charset="-122"/>
                <a:sym typeface="+mn-ea"/>
              </a:rPr>
              <a:t>·</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贝恩哈德</a:t>
            </a:r>
            <a:r>
              <a:rPr lang="en-US" altLang="zh-CN" sz="2400" b="1">
                <a:solidFill>
                  <a:schemeClr val="tx1"/>
                </a:solidFill>
                <a:latin typeface="楷体" panose="02010609060101010101" charset="-122"/>
                <a:ea typeface="楷体" panose="02010609060101010101" charset="-122"/>
                <a:cs typeface="楷体" panose="02010609060101010101" charset="-122"/>
                <a:sym typeface="+mn-ea"/>
              </a:rPr>
              <a:t>·</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诺贝尔的部分遗产（</a:t>
            </a:r>
            <a:r>
              <a:rPr lang="en-US" altLang="zh-CN" sz="2400" b="1">
                <a:solidFill>
                  <a:schemeClr val="tx1"/>
                </a:solidFill>
                <a:latin typeface="楷体" panose="02010609060101010101" charset="-122"/>
                <a:ea typeface="楷体" panose="02010609060101010101" charset="-122"/>
                <a:cs typeface="楷体" panose="02010609060101010101" charset="-122"/>
                <a:sym typeface="+mn-ea"/>
              </a:rPr>
              <a:t>3100</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万瑞典克朗）作为基金在</a:t>
            </a:r>
            <a:r>
              <a:rPr lang="en-US" altLang="zh-CN" sz="2400" b="1">
                <a:solidFill>
                  <a:srgbClr val="FF0000"/>
                </a:solidFill>
                <a:latin typeface="楷体" panose="02010609060101010101" charset="-122"/>
                <a:ea typeface="楷体" panose="02010609060101010101" charset="-122"/>
                <a:cs typeface="楷体" panose="02010609060101010101" charset="-122"/>
                <a:sym typeface="+mn-ea"/>
              </a:rPr>
              <a:t>1900</a:t>
            </a:r>
            <a:r>
              <a:rPr lang="zh-CN" altLang="en-US" sz="2400" b="1">
                <a:solidFill>
                  <a:srgbClr val="FF0000"/>
                </a:solidFill>
                <a:latin typeface="楷体" panose="02010609060101010101" charset="-122"/>
                <a:ea typeface="楷体" panose="02010609060101010101" charset="-122"/>
                <a:cs typeface="楷体" panose="02010609060101010101" charset="-122"/>
                <a:sym typeface="+mn-ea"/>
              </a:rPr>
              <a:t>年创立</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的。诺贝尔奖分设物理、化学、生理学或医学、文学、和平和经济学六个奖项。</a:t>
            </a:r>
            <a:endParaRPr lang="zh-CN" altLang="en-US" sz="2400" b="1">
              <a:solidFill>
                <a:schemeClr val="tx1"/>
              </a:solidFill>
              <a:latin typeface="楷体" panose="02010609060101010101" charset="-122"/>
              <a:ea typeface="楷体" panose="02010609060101010101" charset="-122"/>
              <a:cs typeface="楷体" panose="02010609060101010101" charset="-122"/>
            </a:endParaRPr>
          </a:p>
          <a:p>
            <a:pPr marL="0" indent="0" eaLnBrk="1" hangingPunct="1">
              <a:buNone/>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  以基金每年的利息或投资收益授予世界上在这些领域对人类做出重大贡献的人，于</a:t>
            </a:r>
            <a:r>
              <a:rPr lang="en-US" altLang="zh-CN" sz="2400" b="1">
                <a:solidFill>
                  <a:srgbClr val="FF0000"/>
                </a:solidFill>
                <a:latin typeface="楷体" panose="02010609060101010101" charset="-122"/>
                <a:ea typeface="楷体" panose="02010609060101010101" charset="-122"/>
                <a:cs typeface="楷体" panose="02010609060101010101" charset="-122"/>
                <a:sym typeface="+mn-ea"/>
              </a:rPr>
              <a:t>1901</a:t>
            </a:r>
            <a:r>
              <a:rPr lang="zh-CN" altLang="en-US" sz="2400" b="1">
                <a:solidFill>
                  <a:srgbClr val="FF0000"/>
                </a:solidFill>
                <a:latin typeface="楷体" panose="02010609060101010101" charset="-122"/>
                <a:ea typeface="楷体" panose="02010609060101010101" charset="-122"/>
                <a:cs typeface="楷体" panose="02010609060101010101" charset="-122"/>
                <a:sym typeface="+mn-ea"/>
              </a:rPr>
              <a:t>年首次颁发</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，截止</a:t>
            </a:r>
            <a:r>
              <a:rPr lang="en-US" altLang="zh-CN" sz="2400" b="1">
                <a:solidFill>
                  <a:schemeClr val="tx1"/>
                </a:solidFill>
                <a:latin typeface="楷体" panose="02010609060101010101" charset="-122"/>
                <a:ea typeface="楷体" panose="02010609060101010101" charset="-122"/>
                <a:cs typeface="楷体" panose="02010609060101010101" charset="-122"/>
                <a:sym typeface="+mn-ea"/>
              </a:rPr>
              <a:t>2016</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年共授予了</a:t>
            </a:r>
            <a:r>
              <a:rPr lang="en-US" altLang="zh-CN" sz="2400" b="1">
                <a:solidFill>
                  <a:schemeClr val="tx1"/>
                </a:solidFill>
                <a:latin typeface="楷体" panose="02010609060101010101" charset="-122"/>
                <a:ea typeface="楷体" panose="02010609060101010101" charset="-122"/>
                <a:cs typeface="楷体" panose="02010609060101010101" charset="-122"/>
                <a:sym typeface="+mn-ea"/>
              </a:rPr>
              <a:t>881</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位个人和</a:t>
            </a:r>
            <a:r>
              <a:rPr lang="en-US" altLang="zh-CN" sz="2400" b="1">
                <a:solidFill>
                  <a:schemeClr val="tx1"/>
                </a:solidFill>
                <a:latin typeface="楷体" panose="02010609060101010101" charset="-122"/>
                <a:ea typeface="楷体" panose="02010609060101010101" charset="-122"/>
                <a:cs typeface="楷体" panose="02010609060101010101" charset="-122"/>
                <a:sym typeface="+mn-ea"/>
              </a:rPr>
              <a:t>23</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个团体。诺贝尔奖包括金质奖章、证书和奖金。</a:t>
            </a:r>
            <a:r>
              <a:rPr lang="en-US" altLang="zh-CN" sz="2400" b="1">
                <a:solidFill>
                  <a:schemeClr val="tx1"/>
                </a:solidFill>
                <a:latin typeface="楷体" panose="02010609060101010101" charset="-122"/>
                <a:ea typeface="楷体" panose="02010609060101010101" charset="-122"/>
                <a:cs typeface="楷体" panose="02010609060101010101" charset="-122"/>
                <a:sym typeface="+mn-ea"/>
              </a:rPr>
              <a:t>1968</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年，瑞典国家银行在成立</a:t>
            </a:r>
            <a:r>
              <a:rPr lang="en-US" altLang="zh-CN" sz="2400" b="1">
                <a:solidFill>
                  <a:schemeClr val="tx1"/>
                </a:solidFill>
                <a:latin typeface="楷体" panose="02010609060101010101" charset="-122"/>
                <a:ea typeface="楷体" panose="02010609060101010101" charset="-122"/>
                <a:cs typeface="楷体" panose="02010609060101010101" charset="-122"/>
                <a:sym typeface="+mn-ea"/>
              </a:rPr>
              <a:t>300</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周年之际，捐出大额资金给诺贝尔基金，增设“瑞典国家银行纪念诺贝尔经济科学奖” ，</a:t>
            </a:r>
            <a:r>
              <a:rPr lang="en-US" altLang="zh-CN" sz="2400" b="1">
                <a:solidFill>
                  <a:schemeClr val="tx1"/>
                </a:solidFill>
                <a:latin typeface="楷体" panose="02010609060101010101" charset="-122"/>
                <a:ea typeface="楷体" panose="02010609060101010101" charset="-122"/>
                <a:cs typeface="楷体" panose="02010609060101010101" charset="-122"/>
                <a:sym typeface="+mn-ea"/>
              </a:rPr>
              <a:t>1969</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年首次颁发，人们习惯上称这个额外的奖项为诺贝尔经济学奖。</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p:txBody>
      </p:sp>
      <p:sp useBgFill="1">
        <p:nvSpPr>
          <p:cNvPr id="3" name="矩形 2"/>
          <p:cNvSpPr/>
          <p:nvPr>
            <p:custDataLst>
              <p:tags r:id="rId5"/>
            </p:custDataLst>
          </p:nvPr>
        </p:nvSpPr>
        <p:spPr>
          <a:xfrm>
            <a:off x="510540" y="2170430"/>
            <a:ext cx="3434715" cy="261175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pic>
        <p:nvPicPr>
          <p:cNvPr id="3074" name="Picture 2" descr="C:\Users\Administrator\Desktop\98572_104852557144_2.jpg"/>
          <p:cNvPicPr>
            <a:picLocks noChangeAspect="1" noChangeArrowheads="1"/>
          </p:cNvPicPr>
          <p:nvPr>
            <p:custDataLst>
              <p:tags r:id="rId7"/>
            </p:custDataLst>
          </p:nvPr>
        </p:nvPicPr>
        <p:blipFill>
          <a:blip r:embed="rId6"/>
          <a:stretch>
            <a:fillRect/>
          </a:stretch>
        </p:blipFill>
        <p:spPr bwMode="auto">
          <a:xfrm>
            <a:off x="406400" y="1830070"/>
            <a:ext cx="3375025" cy="2779395"/>
          </a:xfrm>
          <a:prstGeom prst="rect">
            <a:avLst/>
          </a:prstGeom>
          <a:noFill/>
        </p:spPr>
      </p:pic>
      <p:sp>
        <p:nvSpPr>
          <p:cNvPr id="4" name="文本框 3"/>
          <p:cNvSpPr txBox="1"/>
          <p:nvPr>
            <p:custDataLst>
              <p:tags r:id="rId8"/>
            </p:custDataLst>
          </p:nvPr>
        </p:nvSpPr>
        <p:spPr>
          <a:xfrm>
            <a:off x="69850" y="163195"/>
            <a:ext cx="6510020" cy="645160"/>
          </a:xfrm>
          <a:prstGeom prst="rect">
            <a:avLst/>
          </a:prstGeom>
          <a:noFill/>
        </p:spPr>
        <p:txBody>
          <a:bodyPr wrap="square" rtlCol="0">
            <a:spAutoFit/>
          </a:bodyPr>
          <a:lstStyle>
            <a:defPPr/>
          </a:lstStyle>
          <a:p>
            <a:pPr/>
            <a:r>
              <a:rPr lang="zh-CN" altLang="en-US" sz="3600">
                <a:latin typeface="黑体" panose="02010609060101010101" charset="-122"/>
                <a:ea typeface="黑体" panose="02010609060101010101" charset="-122"/>
                <a:cs typeface="黑体" panose="02010609060101010101" charset="-122"/>
              </a:rPr>
              <a:t>背景介绍</a:t>
            </a:r>
            <a:r>
              <a:rPr lang="en-US" altLang="zh-CN" sz="3600">
                <a:latin typeface="黑体" panose="02010609060101010101" charset="-122"/>
                <a:ea typeface="黑体" panose="02010609060101010101" charset="-122"/>
                <a:cs typeface="黑体" panose="02010609060101010101" charset="-122"/>
              </a:rPr>
              <a:t>——</a:t>
            </a:r>
            <a:r>
              <a:rPr lang="zh-CN" altLang="en-US" sz="3600">
                <a:latin typeface="黑体" panose="02010609060101010101" charset="-122"/>
                <a:ea typeface="黑体" panose="02010609060101010101" charset="-122"/>
                <a:cs typeface="黑体" panose="02010609060101010101" charset="-122"/>
              </a:rPr>
              <a:t>诺贝尔奖</a:t>
            </a:r>
            <a:endParaRPr lang="zh-CN" altLang="en-US" sz="3600">
              <a:latin typeface="黑体"/>
              <a:ea typeface="黑体" charset="-122"/>
              <a:cs typeface="黑体"/>
            </a:endParaRPr>
          </a:p>
        </p:txBody>
      </p:sp>
    </p:spTree>
    <p:custDataLst>
      <p:tags r:id="rId9"/>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B9A275"/>
        </a:solidFill>
        <a:effectLst/>
      </p:bgPr>
    </p:bg>
    <p:spTree>
      <p:nvGrpSpPr>
        <p:cNvPr id="1" name=""/>
        <p:cNvGrpSpPr/>
        <p:nvPr>
          <p:custDataLst>
            <p:tags r:id="rId2"/>
          </p:custDataLst>
        </p:nvPr>
      </p:nvGrpSpPr>
      <p:grpSpPr>
        <a:xfrm>
          <a:off x="0" y="0"/>
          <a:ext cx="0" cy="0"/>
        </a:xfrm>
      </p:grpSpPr>
      <p:sp>
        <p:nvSpPr>
          <p:cNvPr id="13" name="矩形 12"/>
          <p:cNvSpPr/>
          <p:nvPr>
            <p:custDataLst>
              <p:tags r:id="rId3"/>
            </p:custDataLst>
          </p:nvPr>
        </p:nvSpPr>
        <p:spPr>
          <a:xfrm>
            <a:off x="0" y="975995"/>
            <a:ext cx="12192635" cy="49060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sp>
        <p:nvSpPr>
          <p:cNvPr id="2" name="文本框 1"/>
          <p:cNvSpPr txBox="1"/>
          <p:nvPr>
            <p:custDataLst>
              <p:tags r:id="rId4"/>
            </p:custDataLst>
          </p:nvPr>
        </p:nvSpPr>
        <p:spPr>
          <a:xfrm>
            <a:off x="3455670" y="1204595"/>
            <a:ext cx="8414385" cy="4448810"/>
          </a:xfrm>
          <a:prstGeom prst="rect">
            <a:avLst/>
          </a:prstGeom>
          <a:noFill/>
        </p:spPr>
        <p:txBody>
          <a:bodyPr wrap="square" rtlCol="0" anchor="t">
            <a:spAutoFit/>
          </a:bodyPr>
          <a:lstStyle>
            <a:defPPr/>
          </a:lstStyle>
          <a:p>
            <a:pPr eaLnBrk="1" hangingPunct="1">
              <a:lnSpc>
                <a:spcPct val="120000"/>
              </a:lnSpc>
              <a:spcBef>
                <a:spcPct val="50000"/>
              </a:spcBef>
            </a:pPr>
            <a:r>
              <a:rPr lang="zh-CN" altLang="en-US" sz="2800" b="1">
                <a:solidFill>
                  <a:schemeClr val="tx1"/>
                </a:solidFill>
                <a:latin typeface="楷体" panose="02010609060101010101" charset="-122"/>
                <a:ea typeface="楷体" panose="02010609060101010101" charset="-122"/>
                <a:sym typeface="+mn-ea"/>
              </a:rPr>
              <a:t>阿尔弗雷德</a:t>
            </a:r>
            <a:r>
              <a:rPr lang="en-US" altLang="zh-CN" sz="2800" b="1">
                <a:solidFill>
                  <a:schemeClr val="tx1"/>
                </a:solidFill>
                <a:latin typeface="楷体" panose="02010609060101010101" charset="-122"/>
                <a:ea typeface="楷体" panose="02010609060101010101" charset="-122"/>
                <a:sym typeface="+mn-ea"/>
              </a:rPr>
              <a:t>·</a:t>
            </a:r>
            <a:r>
              <a:rPr lang="zh-CN" altLang="en-US" sz="2800" b="1">
                <a:solidFill>
                  <a:schemeClr val="tx1"/>
                </a:solidFill>
                <a:latin typeface="楷体" panose="02010609060101010101" charset="-122"/>
                <a:ea typeface="楷体" panose="02010609060101010101" charset="-122"/>
                <a:sym typeface="+mn-ea"/>
              </a:rPr>
              <a:t>贝恩哈德</a:t>
            </a:r>
            <a:r>
              <a:rPr lang="en-US" altLang="zh-CN" sz="2800" b="1">
                <a:solidFill>
                  <a:schemeClr val="tx1"/>
                </a:solidFill>
                <a:latin typeface="楷体" panose="02010609060101010101" charset="-122"/>
                <a:ea typeface="楷体" panose="02010609060101010101" charset="-122"/>
                <a:sym typeface="+mn-ea"/>
              </a:rPr>
              <a:t>·</a:t>
            </a:r>
            <a:r>
              <a:rPr lang="zh-CN" altLang="en-US" sz="2800" b="1">
                <a:solidFill>
                  <a:schemeClr val="tx1"/>
                </a:solidFill>
                <a:latin typeface="楷体" panose="02010609060101010101" charset="-122"/>
                <a:ea typeface="楷体" panose="02010609060101010101" charset="-122"/>
                <a:sym typeface="+mn-ea"/>
              </a:rPr>
              <a:t>诺贝尔</a:t>
            </a:r>
            <a:r>
              <a:rPr lang="zh-CN" altLang="en-US" sz="2400" b="1">
                <a:solidFill>
                  <a:schemeClr val="tx1"/>
                </a:solidFill>
                <a:latin typeface="楷体" panose="02010609060101010101" charset="-122"/>
                <a:ea typeface="楷体" panose="02010609060101010101" charset="-122"/>
                <a:sym typeface="+mn-ea"/>
              </a:rPr>
              <a:t>，瑞典化学家、工程师、发明家、军工装备制造商和炸药的发明者，</a:t>
            </a:r>
            <a:r>
              <a:rPr lang="en-US" altLang="zh-CN" sz="2400" b="1">
                <a:solidFill>
                  <a:schemeClr val="tx1"/>
                </a:solidFill>
                <a:latin typeface="楷体" panose="02010609060101010101" charset="-122"/>
                <a:ea typeface="楷体" panose="02010609060101010101" charset="-122"/>
                <a:sym typeface="+mn-ea"/>
              </a:rPr>
              <a:t>1833</a:t>
            </a:r>
            <a:r>
              <a:rPr lang="zh-CN" altLang="en-US" sz="2400" b="1">
                <a:solidFill>
                  <a:schemeClr val="tx1"/>
                </a:solidFill>
                <a:latin typeface="楷体" panose="02010609060101010101" charset="-122"/>
                <a:ea typeface="楷体" panose="02010609060101010101" charset="-122"/>
                <a:sym typeface="+mn-ea"/>
              </a:rPr>
              <a:t>年</a:t>
            </a:r>
            <a:r>
              <a:rPr lang="en-US" altLang="zh-CN" sz="2400" b="1">
                <a:solidFill>
                  <a:schemeClr val="tx1"/>
                </a:solidFill>
                <a:latin typeface="楷体" panose="02010609060101010101" charset="-122"/>
                <a:ea typeface="楷体" panose="02010609060101010101" charset="-122"/>
                <a:sym typeface="+mn-ea"/>
              </a:rPr>
              <a:t>10</a:t>
            </a:r>
            <a:r>
              <a:rPr lang="zh-CN" altLang="en-US" sz="2400" b="1">
                <a:solidFill>
                  <a:schemeClr val="tx1"/>
                </a:solidFill>
                <a:latin typeface="楷体" panose="02010609060101010101" charset="-122"/>
                <a:ea typeface="楷体" panose="02010609060101010101" charset="-122"/>
                <a:sym typeface="+mn-ea"/>
              </a:rPr>
              <a:t>月</a:t>
            </a:r>
            <a:r>
              <a:rPr lang="en-US" altLang="zh-CN" sz="2400" b="1">
                <a:solidFill>
                  <a:schemeClr val="tx1"/>
                </a:solidFill>
                <a:latin typeface="楷体" panose="02010609060101010101" charset="-122"/>
                <a:ea typeface="楷体" panose="02010609060101010101" charset="-122"/>
                <a:sym typeface="+mn-ea"/>
              </a:rPr>
              <a:t>21</a:t>
            </a:r>
            <a:r>
              <a:rPr lang="zh-CN" altLang="en-US" sz="2400" b="1">
                <a:solidFill>
                  <a:schemeClr val="tx1"/>
                </a:solidFill>
                <a:latin typeface="楷体" panose="02010609060101010101" charset="-122"/>
                <a:ea typeface="楷体" panose="02010609060101010101" charset="-122"/>
                <a:sym typeface="+mn-ea"/>
              </a:rPr>
              <a:t>日出生于斯德哥尔摩，</a:t>
            </a:r>
            <a:r>
              <a:rPr lang="en-US" altLang="zh-CN" sz="2400" b="1">
                <a:solidFill>
                  <a:schemeClr val="tx1"/>
                </a:solidFill>
                <a:latin typeface="楷体" panose="02010609060101010101" charset="-122"/>
                <a:ea typeface="楷体" panose="02010609060101010101" charset="-122"/>
                <a:sym typeface="+mn-ea"/>
              </a:rPr>
              <a:t>1896</a:t>
            </a:r>
            <a:r>
              <a:rPr lang="zh-CN" altLang="en-US" sz="2400" b="1">
                <a:solidFill>
                  <a:schemeClr val="tx1"/>
                </a:solidFill>
                <a:latin typeface="楷体" panose="02010609060101010101" charset="-122"/>
                <a:ea typeface="楷体" panose="02010609060101010101" charset="-122"/>
                <a:sym typeface="+mn-ea"/>
              </a:rPr>
              <a:t>年</a:t>
            </a:r>
            <a:r>
              <a:rPr lang="en-US" altLang="zh-CN" sz="2400" b="1">
                <a:solidFill>
                  <a:schemeClr val="tx1"/>
                </a:solidFill>
                <a:latin typeface="楷体" panose="02010609060101010101" charset="-122"/>
                <a:ea typeface="楷体" panose="02010609060101010101" charset="-122"/>
                <a:sym typeface="+mn-ea"/>
              </a:rPr>
              <a:t>12</a:t>
            </a:r>
            <a:r>
              <a:rPr lang="zh-CN" altLang="en-US" sz="2400" b="1">
                <a:solidFill>
                  <a:schemeClr val="tx1"/>
                </a:solidFill>
                <a:latin typeface="楷体" panose="02010609060101010101" charset="-122"/>
                <a:ea typeface="楷体" panose="02010609060101010101" charset="-122"/>
                <a:sym typeface="+mn-ea"/>
              </a:rPr>
              <a:t>月</a:t>
            </a:r>
            <a:r>
              <a:rPr lang="en-US" altLang="zh-CN" sz="2400" b="1">
                <a:solidFill>
                  <a:schemeClr val="tx1"/>
                </a:solidFill>
                <a:latin typeface="楷体" panose="02010609060101010101" charset="-122"/>
                <a:ea typeface="楷体" panose="02010609060101010101" charset="-122"/>
                <a:sym typeface="+mn-ea"/>
              </a:rPr>
              <a:t>10</a:t>
            </a:r>
            <a:r>
              <a:rPr lang="zh-CN" altLang="en-US" sz="2400" b="1">
                <a:solidFill>
                  <a:schemeClr val="tx1"/>
                </a:solidFill>
                <a:latin typeface="楷体" panose="02010609060101010101" charset="-122"/>
                <a:ea typeface="楷体" panose="02010609060101010101" charset="-122"/>
                <a:sym typeface="+mn-ea"/>
              </a:rPr>
              <a:t>日逝世。</a:t>
            </a:r>
            <a:endParaRPr lang="zh-CN" altLang="en-US" sz="2400" b="1">
              <a:solidFill>
                <a:schemeClr val="tx1"/>
              </a:solidFill>
              <a:latin typeface="楷体" panose="02010609060101010101" charset="-122"/>
              <a:ea typeface="楷体" panose="02010609060101010101" charset="-122"/>
            </a:endParaRPr>
          </a:p>
          <a:p>
            <a:pPr marL="0" indent="0" eaLnBrk="1" hangingPunct="1">
              <a:lnSpc>
                <a:spcPct val="100000"/>
              </a:lnSpc>
              <a:spcBef>
                <a:spcPct val="0"/>
              </a:spcBef>
              <a:buNone/>
            </a:pPr>
            <a:r>
              <a:rPr lang="zh-CN" altLang="en-US" sz="2400" b="1">
                <a:solidFill>
                  <a:schemeClr val="tx1"/>
                </a:solidFill>
                <a:latin typeface="楷体" panose="02010609060101010101" charset="-122"/>
                <a:ea typeface="楷体" panose="02010609060101010101" charset="-122"/>
                <a:sym typeface="+mn-ea"/>
              </a:rPr>
              <a:t>诺贝尔一生拥有</a:t>
            </a:r>
            <a:r>
              <a:rPr lang="en-US" altLang="zh-CN" sz="2400" b="1">
                <a:solidFill>
                  <a:schemeClr val="tx1"/>
                </a:solidFill>
                <a:latin typeface="楷体" panose="02010609060101010101" charset="-122"/>
                <a:ea typeface="楷体" panose="02010609060101010101" charset="-122"/>
                <a:sym typeface="+mn-ea"/>
              </a:rPr>
              <a:t>355</a:t>
            </a:r>
            <a:r>
              <a:rPr lang="zh-CN" altLang="en-US" sz="2400" b="1">
                <a:solidFill>
                  <a:schemeClr val="tx1"/>
                </a:solidFill>
                <a:latin typeface="楷体" panose="02010609060101010101" charset="-122"/>
                <a:ea typeface="楷体" panose="02010609060101010101" charset="-122"/>
                <a:sym typeface="+mn-ea"/>
              </a:rPr>
              <a:t>项专利发明，并在欧美等五大洲</a:t>
            </a:r>
            <a:r>
              <a:rPr lang="en-US" altLang="zh-CN" sz="2400" b="1">
                <a:solidFill>
                  <a:schemeClr val="tx1"/>
                </a:solidFill>
                <a:latin typeface="楷体" panose="02010609060101010101" charset="-122"/>
                <a:ea typeface="楷体" panose="02010609060101010101" charset="-122"/>
                <a:sym typeface="+mn-ea"/>
              </a:rPr>
              <a:t>20</a:t>
            </a:r>
            <a:r>
              <a:rPr lang="zh-CN" altLang="en-US" sz="2400" b="1">
                <a:solidFill>
                  <a:schemeClr val="tx1"/>
                </a:solidFill>
                <a:latin typeface="楷体" panose="02010609060101010101" charset="-122"/>
                <a:ea typeface="楷体" panose="02010609060101010101" charset="-122"/>
                <a:sym typeface="+mn-ea"/>
              </a:rPr>
              <a:t>个国家开设了约</a:t>
            </a:r>
            <a:r>
              <a:rPr lang="en-US" altLang="zh-CN" sz="2400" b="1">
                <a:solidFill>
                  <a:schemeClr val="tx1"/>
                </a:solidFill>
                <a:latin typeface="楷体" panose="02010609060101010101" charset="-122"/>
                <a:ea typeface="楷体" panose="02010609060101010101" charset="-122"/>
                <a:sym typeface="+mn-ea"/>
              </a:rPr>
              <a:t>100</a:t>
            </a:r>
            <a:r>
              <a:rPr lang="zh-CN" altLang="en-US" sz="2400" b="1">
                <a:solidFill>
                  <a:schemeClr val="tx1"/>
                </a:solidFill>
                <a:latin typeface="楷体" panose="02010609060101010101" charset="-122"/>
                <a:ea typeface="楷体" panose="02010609060101010101" charset="-122"/>
                <a:sym typeface="+mn-ea"/>
              </a:rPr>
              <a:t>家公司和工厂，积累了巨额财富。</a:t>
            </a:r>
            <a:endParaRPr lang="zh-CN" altLang="en-US" sz="2400" b="1">
              <a:solidFill>
                <a:schemeClr val="tx1"/>
              </a:solidFill>
              <a:latin typeface="楷体" panose="02010609060101010101" charset="-122"/>
              <a:ea typeface="楷体" panose="02010609060101010101" charset="-122"/>
            </a:endParaRPr>
          </a:p>
          <a:p>
            <a:pPr marL="0" indent="0" eaLnBrk="1" hangingPunct="1">
              <a:lnSpc>
                <a:spcPct val="100000"/>
              </a:lnSpc>
              <a:spcBef>
                <a:spcPct val="0"/>
              </a:spcBef>
              <a:buNone/>
            </a:pPr>
            <a:r>
              <a:rPr lang="en-US" altLang="zh-CN" sz="2400" b="1">
                <a:solidFill>
                  <a:schemeClr val="tx1"/>
                </a:solidFill>
                <a:latin typeface="楷体" panose="02010609060101010101" charset="-122"/>
                <a:ea typeface="楷体" panose="02010609060101010101" charset="-122"/>
                <a:sym typeface="+mn-ea"/>
              </a:rPr>
              <a:t>1895</a:t>
            </a:r>
            <a:r>
              <a:rPr lang="zh-CN" altLang="en-US" sz="2400" b="1">
                <a:solidFill>
                  <a:schemeClr val="tx1"/>
                </a:solidFill>
                <a:latin typeface="楷体" panose="02010609060101010101" charset="-122"/>
                <a:ea typeface="楷体" panose="02010609060101010101" charset="-122"/>
                <a:sym typeface="+mn-ea"/>
              </a:rPr>
              <a:t>年，诺贝尔立嘱将其遗产的大部分（约</a:t>
            </a:r>
            <a:r>
              <a:rPr lang="en-US" altLang="zh-CN" sz="2400" b="1">
                <a:solidFill>
                  <a:schemeClr val="tx1"/>
                </a:solidFill>
                <a:latin typeface="楷体" panose="02010609060101010101" charset="-122"/>
                <a:ea typeface="楷体" panose="02010609060101010101" charset="-122"/>
                <a:sym typeface="+mn-ea"/>
              </a:rPr>
              <a:t>920</a:t>
            </a:r>
            <a:r>
              <a:rPr lang="zh-CN" altLang="en-US" sz="2400" b="1">
                <a:solidFill>
                  <a:schemeClr val="tx1"/>
                </a:solidFill>
                <a:latin typeface="楷体" panose="02010609060101010101" charset="-122"/>
                <a:ea typeface="楷体" panose="02010609060101010101" charset="-122"/>
                <a:sym typeface="+mn-ea"/>
              </a:rPr>
              <a:t>万美元）作为基金，将每年所得利息分为</a:t>
            </a:r>
            <a:r>
              <a:rPr lang="en-US" altLang="zh-CN" sz="2400" b="1">
                <a:solidFill>
                  <a:schemeClr val="tx1"/>
                </a:solidFill>
                <a:latin typeface="楷体" panose="02010609060101010101" charset="-122"/>
                <a:ea typeface="楷体" panose="02010609060101010101" charset="-122"/>
                <a:sym typeface="+mn-ea"/>
              </a:rPr>
              <a:t>5</a:t>
            </a:r>
            <a:r>
              <a:rPr lang="zh-CN" altLang="en-US" sz="2400" b="1">
                <a:solidFill>
                  <a:schemeClr val="tx1"/>
                </a:solidFill>
                <a:latin typeface="楷体" panose="02010609060101010101" charset="-122"/>
                <a:ea typeface="楷体" panose="02010609060101010101" charset="-122"/>
                <a:sym typeface="+mn-ea"/>
              </a:rPr>
              <a:t>份，设立诺贝尔奖，分为物理学奖、化学奖、生理学或医学奖、文学奖及和平奖</a:t>
            </a:r>
            <a:r>
              <a:rPr lang="en-US" altLang="zh-CN" sz="2400" b="1">
                <a:solidFill>
                  <a:schemeClr val="tx1"/>
                </a:solidFill>
                <a:latin typeface="楷体" panose="02010609060101010101" charset="-122"/>
                <a:ea typeface="楷体" panose="02010609060101010101" charset="-122"/>
                <a:sym typeface="+mn-ea"/>
              </a:rPr>
              <a:t>5</a:t>
            </a:r>
            <a:r>
              <a:rPr lang="zh-CN" altLang="en-US" sz="2400" b="1">
                <a:solidFill>
                  <a:schemeClr val="tx1"/>
                </a:solidFill>
                <a:latin typeface="楷体" panose="02010609060101010101" charset="-122"/>
                <a:ea typeface="楷体" panose="02010609060101010101" charset="-122"/>
                <a:sym typeface="+mn-ea"/>
              </a:rPr>
              <a:t>种奖金（</a:t>
            </a:r>
            <a:r>
              <a:rPr lang="en-US" altLang="zh-CN" sz="2400" b="1">
                <a:solidFill>
                  <a:schemeClr val="tx1"/>
                </a:solidFill>
                <a:latin typeface="楷体" panose="02010609060101010101" charset="-122"/>
                <a:ea typeface="楷体" panose="02010609060101010101" charset="-122"/>
                <a:sym typeface="+mn-ea"/>
              </a:rPr>
              <a:t>1969</a:t>
            </a:r>
            <a:r>
              <a:rPr lang="zh-CN" altLang="en-US" sz="2400" b="1">
                <a:solidFill>
                  <a:schemeClr val="tx1"/>
                </a:solidFill>
                <a:latin typeface="楷体" panose="02010609060101010101" charset="-122"/>
                <a:ea typeface="楷体" panose="02010609060101010101" charset="-122"/>
                <a:sym typeface="+mn-ea"/>
              </a:rPr>
              <a:t>年瑞典银行增设经济学奖），授予世界各国在这些领域对人类作出重大贡献的人。为了纪念诺贝尔做出的贡献，人造元素锘以诺贝尔命名。</a:t>
            </a:r>
            <a:endParaRPr lang="zh-CN" altLang="en-US" sz="2400" b="1">
              <a:solidFill>
                <a:schemeClr val="tx1"/>
              </a:solidFill>
              <a:latin typeface="楷体" panose="02010609060101010101" charset="-122"/>
              <a:ea typeface="楷体" panose="02010609060101010101" charset="-122"/>
              <a:cs typeface="华康隶书体W7" panose="03000709000000000000" charset="-122"/>
              <a:sym typeface="+mn-ea"/>
            </a:endParaRPr>
          </a:p>
        </p:txBody>
      </p:sp>
      <p:pic>
        <p:nvPicPr>
          <p:cNvPr id="3" name="图片 4"/>
          <p:cNvPicPr>
            <a:picLocks noChangeAspect="1"/>
          </p:cNvPicPr>
          <p:nvPr>
            <p:custDataLst>
              <p:tags r:id="rId6"/>
            </p:custDataLst>
          </p:nvPr>
        </p:nvPicPr>
        <p:blipFill>
          <a:blip r:embed="rId5"/>
          <a:stretch>
            <a:fillRect/>
          </a:stretch>
        </p:blipFill>
        <p:spPr>
          <a:xfrm>
            <a:off x="0" y="808355"/>
            <a:ext cx="3258820" cy="5544820"/>
          </a:xfrm>
          <a:prstGeom prst="rect">
            <a:avLst/>
          </a:prstGeom>
          <a:noFill/>
          <a:ln w="9525">
            <a:noFill/>
          </a:ln>
        </p:spPr>
      </p:pic>
      <p:sp>
        <p:nvSpPr>
          <p:cNvPr id="4" name="文本框 3"/>
          <p:cNvSpPr txBox="1"/>
          <p:nvPr>
            <p:custDataLst>
              <p:tags r:id="rId7"/>
            </p:custDataLst>
          </p:nvPr>
        </p:nvSpPr>
        <p:spPr>
          <a:xfrm>
            <a:off x="69850" y="163195"/>
            <a:ext cx="6510020" cy="645160"/>
          </a:xfrm>
          <a:prstGeom prst="rect">
            <a:avLst/>
          </a:prstGeom>
          <a:noFill/>
        </p:spPr>
        <p:txBody>
          <a:bodyPr wrap="square" rtlCol="0">
            <a:spAutoFit/>
          </a:bodyPr>
          <a:lstStyle>
            <a:defPPr/>
          </a:lstStyle>
          <a:p>
            <a:pPr/>
            <a:r>
              <a:rPr lang="zh-CN" altLang="en-US" sz="3600">
                <a:latin typeface="黑体" panose="02010609060101010101" charset="-122"/>
                <a:ea typeface="黑体" panose="02010609060101010101" charset="-122"/>
                <a:cs typeface="黑体" panose="02010609060101010101" charset="-122"/>
              </a:rPr>
              <a:t>人物介绍</a:t>
            </a:r>
            <a:r>
              <a:rPr lang="en-US" altLang="zh-CN" sz="3600">
                <a:latin typeface="黑体" panose="02010609060101010101" charset="-122"/>
                <a:ea typeface="黑体" panose="02010609060101010101" charset="-122"/>
                <a:cs typeface="黑体" panose="02010609060101010101" charset="-122"/>
              </a:rPr>
              <a:t>——</a:t>
            </a:r>
            <a:r>
              <a:rPr lang="zh-CN" altLang="en-US" sz="3600">
                <a:latin typeface="黑体" panose="02010609060101010101" charset="-122"/>
                <a:ea typeface="黑体" panose="02010609060101010101" charset="-122"/>
                <a:cs typeface="黑体" panose="02010609060101010101" charset="-122"/>
              </a:rPr>
              <a:t>诺贝尔</a:t>
            </a:r>
            <a:endParaRPr lang="zh-CN" altLang="en-US" sz="3600">
              <a:latin typeface="黑体" panose="02010609060101010101" charset="-122"/>
              <a:ea typeface="黑体" panose="02010609060101010101" charset="-122"/>
              <a:cs typeface="黑体" panose="02010609060101010101" charset="-122"/>
            </a:endParaRPr>
          </a:p>
        </p:txBody>
      </p:sp>
    </p:spTree>
    <p:custDataLst>
      <p:tags r:id="rId8"/>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B9A275"/>
        </a:solidFill>
        <a:effectLst/>
      </p:bgPr>
    </p:bg>
    <p:spTree>
      <p:nvGrpSpPr>
        <p:cNvPr id="1" name=""/>
        <p:cNvGrpSpPr/>
        <p:nvPr>
          <p:custDataLst>
            <p:tags r:id="rId2"/>
          </p:custDataLst>
        </p:nvPr>
      </p:nvGrpSpPr>
      <p:grpSpPr>
        <a:xfrm>
          <a:off x="0" y="0"/>
          <a:ext cx="0" cy="0"/>
        </a:xfrm>
      </p:grpSpPr>
      <p:sp>
        <p:nvSpPr>
          <p:cNvPr id="13" name="矩形 12"/>
          <p:cNvSpPr/>
          <p:nvPr>
            <p:custDataLst>
              <p:tags r:id="rId3"/>
            </p:custDataLst>
          </p:nvPr>
        </p:nvSpPr>
        <p:spPr>
          <a:xfrm>
            <a:off x="-635" y="975995"/>
            <a:ext cx="12192635" cy="49060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sp>
        <p:nvSpPr>
          <p:cNvPr id="4" name="文本框 3"/>
          <p:cNvSpPr txBox="1"/>
          <p:nvPr>
            <p:custDataLst>
              <p:tags r:id="rId4"/>
            </p:custDataLst>
          </p:nvPr>
        </p:nvSpPr>
        <p:spPr>
          <a:xfrm>
            <a:off x="69850" y="163195"/>
            <a:ext cx="6510020" cy="645160"/>
          </a:xfrm>
          <a:prstGeom prst="rect">
            <a:avLst/>
          </a:prstGeom>
          <a:noFill/>
        </p:spPr>
        <p:txBody>
          <a:bodyPr wrap="square" rtlCol="0">
            <a:spAutoFit/>
          </a:bodyPr>
          <a:lstStyle>
            <a:defPPr/>
          </a:lstStyle>
          <a:p>
            <a:pPr/>
            <a:r>
              <a:rPr lang="zh-CN" altLang="en-US" sz="3600">
                <a:latin typeface="黑体" panose="02010609060101010101" charset="-122"/>
                <a:ea typeface="黑体" panose="02010609060101010101" charset="-122"/>
                <a:cs typeface="黑体" panose="02010609060101010101" charset="-122"/>
              </a:rPr>
              <a:t>知识拓展</a:t>
            </a:r>
            <a:endParaRPr lang="zh-CN" altLang="en-US" sz="3600">
              <a:latin typeface="黑体" panose="02010609060101010101" charset="-122"/>
              <a:ea typeface="黑体" panose="02010609060101010101" charset="-122"/>
              <a:cs typeface="黑体" panose="02010609060101010101" charset="-122"/>
            </a:endParaRPr>
          </a:p>
        </p:txBody>
      </p:sp>
      <p:sp>
        <p:nvSpPr>
          <p:cNvPr id="114690" name="标题 1"/>
          <p:cNvSpPr>
            <a:spLocks noGrp="1"/>
          </p:cNvSpPr>
          <p:nvPr>
            <p:ph type="title"/>
            <p:custDataLst>
              <p:tags r:id="rId5"/>
            </p:custDataLst>
          </p:nvPr>
        </p:nvSpPr>
        <p:spPr>
          <a:xfrm>
            <a:off x="2080895" y="5881370"/>
            <a:ext cx="8031480" cy="975995"/>
          </a:xfrm>
          <a:ln>
            <a:solidFill>
              <a:srgbClr val="FF0000"/>
            </a:solidFill>
            <a:miter lim="800000"/>
          </a:ln>
        </p:spPr>
        <p:txBody>
          <a:bodyPr vert="horz" wrap="square" lIns="91440" tIns="45720" rIns="91440" bIns="45720" numCol="1" anchor="ctr" anchorCtr="0" compatLnSpc="1"/>
          <a:lstStyle>
            <a:defPPr/>
          </a:lstStyle>
          <a:p>
            <a:pPr marL="0" marR="0" lvl="0" indent="0" algn="l" defTabSz="914400" rtl="0" eaLnBrk="0" fontAlgn="base" latinLnBrk="0" hangingPunct="0">
              <a:lnSpc>
                <a:spcPct val="90000"/>
              </a:lnSpc>
              <a:spcBef>
                <a:spcPct val="0"/>
              </a:spcBef>
              <a:spcAft>
                <a:spcPct val="0"/>
              </a:spcAft>
              <a:buClrTx/>
              <a:buSzTx/>
              <a:buFontTx/>
              <a:buNone/>
              <a:defRPr/>
            </a:pPr>
            <a:r>
              <a:rPr kumimoji="0" lang="en-US" altLang="zh-CN" sz="2800" b="1" i="0" u="none" strike="noStrike" kern="1200" cap="none" spc="0" normalizeH="0" baseline="0" noProof="0">
                <a:ln>
                  <a:noFill/>
                </a:ln>
                <a:solidFill>
                  <a:srgbClr val="0000FF"/>
                </a:solidFill>
                <a:effectLst/>
                <a:uLnTx/>
                <a:uFillTx/>
                <a:latin typeface="楷体" panose="02010609060101010101" charset="-122"/>
                <a:ea typeface="楷体" panose="02010609060101010101" charset="-122"/>
                <a:cs typeface="+mn-cs"/>
              </a:rPr>
              <a:t>2012</a:t>
            </a:r>
            <a:r>
              <a:rPr kumimoji="0" lang="zh-CN" altLang="en-US" sz="2800" b="1" i="0" u="none" strike="noStrike" kern="1200" cap="none" spc="0" normalizeH="0" baseline="0" noProof="0">
                <a:ln>
                  <a:noFill/>
                </a:ln>
                <a:solidFill>
                  <a:srgbClr val="0000FF"/>
                </a:solidFill>
                <a:effectLst/>
                <a:uLnTx/>
                <a:uFillTx/>
                <a:latin typeface="楷体" panose="02010609060101010101" charset="-122"/>
                <a:ea typeface="楷体" panose="02010609060101010101" charset="-122"/>
                <a:cs typeface="+mn-cs"/>
              </a:rPr>
              <a:t>年莫言获得诺贝尔文学奖（左图）</a:t>
            </a:r>
            <a:br>
              <a:rPr kumimoji="0" lang="en-US" altLang="zh-CN" sz="2800" b="1" i="0" u="none" strike="noStrike" kern="1200" cap="none" spc="0" normalizeH="0" baseline="0" noProof="0">
                <a:ln>
                  <a:noFill/>
                </a:ln>
                <a:solidFill>
                  <a:srgbClr val="0000FF"/>
                </a:solidFill>
                <a:effectLst/>
                <a:uLnTx/>
                <a:uFillTx/>
                <a:latin typeface="楷体" panose="02010609060101010101" charset="-122"/>
                <a:ea typeface="楷体" panose="02010609060101010101" charset="-122"/>
                <a:cs typeface="+mn-cs"/>
              </a:rPr>
            </a:br>
            <a:r>
              <a:rPr kumimoji="0" lang="en-US" altLang="zh-CN" sz="2800" b="1" i="0" u="none" strike="noStrike" kern="1200" cap="none" spc="0" normalizeH="0" baseline="0" noProof="0">
                <a:ln>
                  <a:noFill/>
                </a:ln>
                <a:solidFill>
                  <a:srgbClr val="0000FF"/>
                </a:solidFill>
                <a:effectLst/>
                <a:uLnTx/>
                <a:uFillTx/>
                <a:latin typeface="楷体" panose="02010609060101010101" charset="-122"/>
                <a:ea typeface="楷体" panose="02010609060101010101" charset="-122"/>
                <a:cs typeface="+mn-cs"/>
              </a:rPr>
              <a:t>2015</a:t>
            </a:r>
            <a:r>
              <a:rPr kumimoji="0" lang="zh-CN" altLang="en-US" sz="2800" b="1" i="0" u="none" strike="noStrike" kern="1200" cap="none" spc="0" normalizeH="0" baseline="0" noProof="0">
                <a:ln>
                  <a:noFill/>
                </a:ln>
                <a:solidFill>
                  <a:srgbClr val="0000FF"/>
                </a:solidFill>
                <a:effectLst/>
                <a:uLnTx/>
                <a:uFillTx/>
                <a:latin typeface="楷体" panose="02010609060101010101" charset="-122"/>
                <a:ea typeface="楷体" panose="02010609060101010101" charset="-122"/>
                <a:cs typeface="+mn-cs"/>
              </a:rPr>
              <a:t>年屠呦呦获得诺贝尔医药学奖（右图）</a:t>
            </a:r>
            <a:endParaRPr kumimoji="0" lang="zh-CN" altLang="en-US" sz="2800" b="1" i="0" u="none" strike="noStrike" kern="1200" cap="none" spc="0" normalizeH="0" baseline="0" noProof="0">
              <a:ln>
                <a:noFill/>
              </a:ln>
              <a:solidFill>
                <a:srgbClr val="0000FF"/>
              </a:solidFill>
              <a:effectLst/>
              <a:uLnTx/>
              <a:uFillTx/>
              <a:latin typeface="楷体" panose="02010609060101010101" charset="-122"/>
              <a:ea typeface="楷体" panose="02010609060101010101" charset="-122"/>
              <a:cs typeface="+mn-cs"/>
            </a:endParaRPr>
          </a:p>
        </p:txBody>
      </p:sp>
      <p:pic>
        <p:nvPicPr>
          <p:cNvPr id="75779" name="内容占位符 6"/>
          <p:cNvPicPr>
            <a:picLocks noGrp="1" noChangeAspect="1"/>
          </p:cNvPicPr>
          <p:nvPr>
            <p:ph idx="1"/>
            <p:custDataLst>
              <p:tags r:id="rId7"/>
            </p:custDataLst>
          </p:nvPr>
        </p:nvPicPr>
        <p:blipFill>
          <a:blip r:embed="rId6"/>
          <a:stretch>
            <a:fillRect/>
          </a:stretch>
        </p:blipFill>
        <p:spPr>
          <a:xfrm>
            <a:off x="320675" y="975995"/>
            <a:ext cx="4547870" cy="4906010"/>
          </a:xfrm>
        </p:spPr>
      </p:pic>
      <p:pic>
        <p:nvPicPr>
          <p:cNvPr id="75778" name="图片 4"/>
          <p:cNvPicPr>
            <a:picLocks noChangeAspect="1"/>
          </p:cNvPicPr>
          <p:nvPr>
            <p:custDataLst>
              <p:tags r:id="rId9"/>
            </p:custDataLst>
          </p:nvPr>
        </p:nvPicPr>
        <p:blipFill>
          <a:blip r:embed="rId8"/>
          <a:stretch>
            <a:fillRect/>
          </a:stretch>
        </p:blipFill>
        <p:spPr>
          <a:xfrm>
            <a:off x="5591175" y="975995"/>
            <a:ext cx="4001135" cy="4906010"/>
          </a:xfrm>
          <a:prstGeom prst="rect">
            <a:avLst/>
          </a:prstGeom>
          <a:noFill/>
          <a:ln w="9525">
            <a:noFill/>
          </a:ln>
        </p:spPr>
      </p:pic>
      <p:pic>
        <p:nvPicPr>
          <p:cNvPr id="5" name="图片 3"/>
          <p:cNvPicPr>
            <a:picLocks noChangeAspect="1"/>
          </p:cNvPicPr>
          <p:nvPr>
            <p:custDataLst>
              <p:tags r:id="rId11"/>
            </p:custDataLst>
          </p:nvPr>
        </p:nvPicPr>
        <p:blipFill>
          <a:blip r:embed="rId10"/>
          <a:stretch>
            <a:fillRect/>
          </a:stretch>
        </p:blipFill>
        <p:spPr>
          <a:xfrm>
            <a:off x="9592945" y="975995"/>
            <a:ext cx="2599055" cy="4905375"/>
          </a:xfrm>
          <a:prstGeom prst="rect">
            <a:avLst/>
          </a:prstGeom>
          <a:noFill/>
          <a:ln w="9525">
            <a:noFill/>
          </a:ln>
        </p:spPr>
      </p:pic>
    </p:spTree>
    <p:custDataLst>
      <p:tags r:id="rId12"/>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B9A275"/>
        </a:solidFill>
        <a:effectLst/>
      </p:bgPr>
    </p:bg>
    <p:spTree>
      <p:nvGrpSpPr>
        <p:cNvPr id="1" name=""/>
        <p:cNvGrpSpPr/>
        <p:nvPr>
          <p:custDataLst>
            <p:tags r:id="rId2"/>
          </p:custDataLst>
        </p:nvPr>
      </p:nvGrpSpPr>
      <p:grpSpPr>
        <a:xfrm>
          <a:off x="0" y="0"/>
          <a:ext cx="0" cy="0"/>
        </a:xfrm>
      </p:grpSpPr>
      <p:sp>
        <p:nvSpPr>
          <p:cNvPr id="13" name="矩形 12"/>
          <p:cNvSpPr/>
          <p:nvPr>
            <p:custDataLst>
              <p:tags r:id="rId3"/>
            </p:custDataLst>
          </p:nvPr>
        </p:nvSpPr>
        <p:spPr>
          <a:xfrm>
            <a:off x="0" y="1276350"/>
            <a:ext cx="12192635" cy="430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grpSp>
        <p:nvGrpSpPr>
          <p:cNvPr id="2" name="组合 1"/>
          <p:cNvGrpSpPr/>
          <p:nvPr>
            <p:custDataLst>
              <p:tags r:id="rId4"/>
            </p:custDataLst>
          </p:nvPr>
        </p:nvGrpSpPr>
        <p:grpSpPr>
          <a:xfrm rot="16200000">
            <a:off x="4768447" y="-669522"/>
            <a:ext cx="1905000" cy="8195773"/>
            <a:chOff x="810" y="435"/>
            <a:chExt cx="3000" cy="12938"/>
          </a:xfrm>
        </p:grpSpPr>
        <p:sp>
          <p:nvSpPr>
            <p:cNvPr id="5" name="矩形 4"/>
            <p:cNvSpPr/>
            <p:nvPr>
              <p:custDataLst>
                <p:tags r:id="rId5"/>
              </p:custDataLst>
            </p:nvPr>
          </p:nvSpPr>
          <p:spPr>
            <a:xfrm>
              <a:off x="810" y="435"/>
              <a:ext cx="3000" cy="12938"/>
            </a:xfrm>
            <a:prstGeom prst="rect">
              <a:avLst/>
            </a:prstGeom>
            <a:solidFill>
              <a:schemeClr val="bg1"/>
            </a:solidFill>
            <a:ln>
              <a:solidFill>
                <a:srgbClr val="B9A2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pic>
          <p:nvPicPr>
            <p:cNvPr id="6" name="图片 5" descr="51miz-E824058-4498D1E5"/>
            <p:cNvPicPr>
              <a:picLocks noChangeAspect="1"/>
            </p:cNvPicPr>
            <p:nvPr>
              <p:custDataLst>
                <p:tags r:id="rId7"/>
              </p:custDataLst>
            </p:nvPr>
          </p:nvPicPr>
          <p:blipFill>
            <a:blip r:embed="rId6"/>
            <a:srcRect l="12416" r="36593"/>
            <a:stretch>
              <a:fillRect/>
            </a:stretch>
          </p:blipFill>
          <p:spPr>
            <a:xfrm>
              <a:off x="1293" y="435"/>
              <a:ext cx="2035" cy="3991"/>
            </a:xfrm>
            <a:prstGeom prst="rect">
              <a:avLst/>
            </a:prstGeom>
          </p:spPr>
        </p:pic>
      </p:grpSp>
      <p:sp>
        <p:nvSpPr>
          <p:cNvPr id="4" name="文本框 3"/>
          <p:cNvSpPr txBox="1"/>
          <p:nvPr>
            <p:custDataLst>
              <p:tags r:id="rId8"/>
            </p:custDataLst>
          </p:nvPr>
        </p:nvSpPr>
        <p:spPr>
          <a:xfrm>
            <a:off x="5072380" y="3043555"/>
            <a:ext cx="3900805" cy="768350"/>
          </a:xfrm>
          <a:prstGeom prst="rect">
            <a:avLst/>
          </a:prstGeom>
          <a:noFill/>
        </p:spPr>
        <p:txBody>
          <a:bodyPr wrap="square" rtlCol="0">
            <a:spAutoFit/>
          </a:bodyPr>
          <a:lstStyle>
            <a:defPPr/>
          </a:lstStyle>
          <a:p>
            <a:pPr/>
            <a:r>
              <a:rPr lang="zh-CN" altLang="en-US" sz="4400">
                <a:latin typeface="黑体" panose="02010609060101010101" charset="-122"/>
                <a:ea typeface="黑体" panose="02010609060101010101" charset="-122"/>
                <a:cs typeface="黑体" panose="02010609060101010101" charset="-122"/>
              </a:rPr>
              <a:t>学 习 目 标</a:t>
            </a:r>
            <a:endParaRPr lang="zh-CN" altLang="en-US" sz="4400">
              <a:latin typeface="黑体" panose="02010609060101010101" charset="-122"/>
              <a:ea typeface="黑体" panose="02010609060101010101" charset="-122"/>
              <a:cs typeface="黑体" panose="02010609060101010101" charset="-122"/>
            </a:endParaRPr>
          </a:p>
        </p:txBody>
      </p:sp>
    </p:spTree>
    <p:custDataLst>
      <p:tags r:id="rId9"/>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B9A275"/>
        </a:solidFill>
        <a:effectLst/>
      </p:bgPr>
    </p:bg>
    <p:spTree>
      <p:nvGrpSpPr>
        <p:cNvPr id="1" name=""/>
        <p:cNvGrpSpPr/>
        <p:nvPr>
          <p:custDataLst>
            <p:tags r:id="rId2"/>
          </p:custDataLst>
        </p:nvPr>
      </p:nvGrpSpPr>
      <p:grpSpPr>
        <a:xfrm>
          <a:off x="0" y="0"/>
          <a:ext cx="0" cy="0"/>
        </a:xfrm>
      </p:grpSpPr>
      <p:sp>
        <p:nvSpPr>
          <p:cNvPr id="13" name="矩形 12"/>
          <p:cNvSpPr/>
          <p:nvPr>
            <p:custDataLst>
              <p:tags r:id="rId3"/>
            </p:custDataLst>
          </p:nvPr>
        </p:nvSpPr>
        <p:spPr>
          <a:xfrm>
            <a:off x="0" y="1276350"/>
            <a:ext cx="12192635" cy="430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sp>
        <p:nvSpPr>
          <p:cNvPr id="14" name="文本框 13"/>
          <p:cNvSpPr txBox="1"/>
          <p:nvPr>
            <p:custDataLst>
              <p:tags r:id="rId4"/>
            </p:custDataLst>
          </p:nvPr>
        </p:nvSpPr>
        <p:spPr>
          <a:xfrm>
            <a:off x="252095" y="1706880"/>
            <a:ext cx="9024620" cy="583565"/>
          </a:xfrm>
          <a:prstGeom prst="rect">
            <a:avLst/>
          </a:prstGeom>
          <a:noFill/>
        </p:spPr>
        <p:txBody>
          <a:bodyPr wrap="square" rtlCol="0" anchor="t">
            <a:spAutoFit/>
          </a:bodyPr>
          <a:lstStyle>
            <a:defPPr/>
          </a:lstStyle>
          <a:p>
            <a:pPr marL="0" indent="0" eaLnBrk="1" hangingPunct="1">
              <a:lnSpc>
                <a:spcPct val="100000"/>
              </a:lnSpc>
              <a:buNone/>
            </a:pPr>
            <a:r>
              <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1</a:t>
            </a:r>
            <a:r>
              <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、能根据消息的结构、要素概括消息的主要内容。</a:t>
            </a:r>
            <a:endParaRPr lang="zh-CN" altLang="en-US" sz="3200" b="1">
              <a:solidFill>
                <a:schemeClr val="tx1"/>
              </a:solidFill>
              <a:latin typeface="宋体" pitchFamily="2" charset="-122"/>
              <a:ea typeface="宋体" pitchFamily="2" charset="-122"/>
              <a:cs typeface="宋体" panose="02010600030101010101" pitchFamily="2" charset="-122"/>
              <a:sym typeface="+mn-ea"/>
            </a:endParaRPr>
          </a:p>
        </p:txBody>
      </p:sp>
      <p:sp>
        <p:nvSpPr>
          <p:cNvPr id="16" name="文本框 15"/>
          <p:cNvSpPr txBox="1"/>
          <p:nvPr>
            <p:custDataLst>
              <p:tags r:id="rId5"/>
            </p:custDataLst>
          </p:nvPr>
        </p:nvSpPr>
        <p:spPr>
          <a:xfrm>
            <a:off x="252095" y="2677795"/>
            <a:ext cx="9024620" cy="1076325"/>
          </a:xfrm>
          <a:prstGeom prst="rect">
            <a:avLst/>
          </a:prstGeom>
          <a:solidFill>
            <a:srgbClr val="B9A275"/>
          </a:solidFill>
        </p:spPr>
        <p:txBody>
          <a:bodyPr wrap="square" rtlCol="0" anchor="t">
            <a:spAutoFit/>
          </a:bodyPr>
          <a:lstStyle>
            <a:defPPr/>
          </a:lstStyle>
          <a:p>
            <a:pPr marL="0" indent="0" eaLnBrk="1" hangingPunct="1">
              <a:lnSpc>
                <a:spcPct val="100000"/>
              </a:lnSpc>
              <a:buNone/>
            </a:pPr>
            <a:r>
              <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2</a:t>
            </a:r>
            <a:r>
              <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、把握消息的三个特点：内容具体真实，报道迅速及时，语言简明准确。</a:t>
            </a:r>
            <a:endPar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7" name="文本框 16"/>
          <p:cNvSpPr txBox="1"/>
          <p:nvPr>
            <p:custDataLst>
              <p:tags r:id="rId6"/>
            </p:custDataLst>
          </p:nvPr>
        </p:nvSpPr>
        <p:spPr>
          <a:xfrm>
            <a:off x="252095" y="4342130"/>
            <a:ext cx="9025255" cy="1076325"/>
          </a:xfrm>
          <a:prstGeom prst="rect">
            <a:avLst/>
          </a:prstGeom>
          <a:noFill/>
        </p:spPr>
        <p:txBody>
          <a:bodyPr wrap="square" rtlCol="0" anchor="t">
            <a:spAutoFit/>
          </a:bodyPr>
          <a:lstStyle>
            <a:defPPr/>
          </a:lstStyle>
          <a:p>
            <a:pPr marL="0" indent="0" eaLnBrk="1" hangingPunct="1">
              <a:lnSpc>
                <a:spcPct val="100000"/>
              </a:lnSpc>
              <a:buNone/>
            </a:pPr>
            <a:r>
              <a:rPr lang="en-US" altLang="zh-CN" sz="32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3</a:t>
            </a:r>
            <a:r>
              <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、体会诺贝尔奖在促进科学发展中的巨大作用，培养科学精神。</a:t>
            </a:r>
            <a:endParaRPr lang="zh-CN" altLang="en-US" sz="32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文本框 3"/>
          <p:cNvSpPr txBox="1"/>
          <p:nvPr>
            <p:custDataLst>
              <p:tags r:id="rId7"/>
            </p:custDataLst>
          </p:nvPr>
        </p:nvSpPr>
        <p:spPr>
          <a:xfrm>
            <a:off x="252095" y="270510"/>
            <a:ext cx="3900805" cy="645160"/>
          </a:xfrm>
          <a:prstGeom prst="rect">
            <a:avLst/>
          </a:prstGeom>
          <a:noFill/>
        </p:spPr>
        <p:txBody>
          <a:bodyPr wrap="square" rtlCol="0">
            <a:spAutoFit/>
          </a:bodyPr>
          <a:lstStyle>
            <a:defPPr/>
          </a:lstStyle>
          <a:p>
            <a:pPr/>
            <a:r>
              <a:rPr lang="zh-CN" altLang="en-US" sz="3600">
                <a:latin typeface="黑体" panose="02010609060101010101" charset="-122"/>
                <a:ea typeface="黑体" panose="02010609060101010101" charset="-122"/>
                <a:cs typeface="黑体" panose="02010609060101010101" charset="-122"/>
              </a:rPr>
              <a:t>学习目标</a:t>
            </a:r>
            <a:endParaRPr lang="zh-CN" altLang="en-US" sz="3600">
              <a:latin typeface="黑体" panose="02010609060101010101" charset="-122"/>
              <a:ea typeface="黑体" panose="02010609060101010101" charset="-122"/>
              <a:cs typeface="黑体" panose="02010609060101010101" charset="-122"/>
            </a:endParaRPr>
          </a:p>
        </p:txBody>
      </p:sp>
      <p:pic>
        <p:nvPicPr>
          <p:cNvPr id="3" name="图片 2" descr="C:/Users/ADMINI~1/AppData/Local/Temp/picturescale_20200730172149/output_20200730172151.pngoutput_20200730172151"/>
          <p:cNvPicPr>
            <a:picLocks noChangeAspect="1"/>
          </p:cNvPicPr>
          <p:nvPr>
            <p:custDataLst>
              <p:tags r:id="rId9"/>
            </p:custDataLst>
          </p:nvPr>
        </p:nvPicPr>
        <p:blipFill>
          <a:blip r:embed="rId8"/>
          <a:srcRect l="4375"/>
          <a:stretch>
            <a:fillRect/>
          </a:stretch>
        </p:blipFill>
        <p:spPr>
          <a:xfrm flipH="1">
            <a:off x="7432675" y="0"/>
            <a:ext cx="4759960" cy="2885440"/>
          </a:xfrm>
          <a:prstGeom prst="rect">
            <a:avLst/>
          </a:prstGeom>
        </p:spPr>
      </p:pic>
    </p:spTree>
    <p:custDataLst>
      <p:tags r:id="rId10"/>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B9A275"/>
        </a:solidFill>
        <a:effectLst/>
      </p:bgPr>
    </p:bg>
    <p:spTree>
      <p:nvGrpSpPr>
        <p:cNvPr id="1" name=""/>
        <p:cNvGrpSpPr/>
        <p:nvPr>
          <p:custDataLst>
            <p:tags r:id="rId2"/>
          </p:custDataLst>
        </p:nvPr>
      </p:nvGrpSpPr>
      <p:grpSpPr>
        <a:xfrm>
          <a:off x="0" y="0"/>
          <a:ext cx="0" cy="0"/>
        </a:xfrm>
      </p:grpSpPr>
      <p:sp>
        <p:nvSpPr>
          <p:cNvPr id="10" name="矩形 9"/>
          <p:cNvSpPr/>
          <p:nvPr>
            <p:custDataLst>
              <p:tags r:id="rId3"/>
            </p:custDataLst>
          </p:nvPr>
        </p:nvSpPr>
        <p:spPr>
          <a:xfrm>
            <a:off x="0" y="823595"/>
            <a:ext cx="12192635" cy="5210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lstStyle>
          <a:p>
            <a:pPr algn="ctr"/>
            <a:endParaRPr lang="zh-CN" altLang="en-US"/>
          </a:p>
        </p:txBody>
      </p:sp>
      <p:pic>
        <p:nvPicPr>
          <p:cNvPr id="13" name="图片 12" descr="C:/Users/ADMINI~1/AppData/Local/Temp/picturescale_20200730172149/output_20200730172151.pngoutput_20200730172151"/>
          <p:cNvPicPr>
            <a:picLocks noChangeAspect="1"/>
          </p:cNvPicPr>
          <p:nvPr>
            <p:custDataLst>
              <p:tags r:id="rId5"/>
            </p:custDataLst>
          </p:nvPr>
        </p:nvPicPr>
        <p:blipFill>
          <a:blip r:embed="rId4"/>
          <a:srcRect l="4375"/>
          <a:stretch>
            <a:fillRect/>
          </a:stretch>
        </p:blipFill>
        <p:spPr>
          <a:xfrm flipH="1">
            <a:off x="7432675" y="0"/>
            <a:ext cx="4759960" cy="2885440"/>
          </a:xfrm>
          <a:prstGeom prst="rect">
            <a:avLst/>
          </a:prstGeom>
        </p:spPr>
      </p:pic>
      <p:sp>
        <p:nvSpPr>
          <p:cNvPr id="8" name="文本框 7"/>
          <p:cNvSpPr txBox="1"/>
          <p:nvPr>
            <p:custDataLst>
              <p:tags r:id="rId6"/>
            </p:custDataLst>
          </p:nvPr>
        </p:nvSpPr>
        <p:spPr>
          <a:xfrm>
            <a:off x="22860" y="178435"/>
            <a:ext cx="4069080" cy="645160"/>
          </a:xfrm>
          <a:prstGeom prst="rect">
            <a:avLst/>
          </a:prstGeom>
          <a:noFill/>
        </p:spPr>
        <p:txBody>
          <a:bodyPr wrap="none" rtlCol="0" anchor="t">
            <a:spAutoFit/>
          </a:bodyPr>
          <a:lstStyle>
            <a:defPPr/>
          </a:lstStyle>
          <a:p>
            <a:pPr/>
            <a:r>
              <a:rPr lang="zh-CN" altLang="en-US" sz="3600">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复习</a:t>
            </a:r>
            <a:r>
              <a:rPr lang="en-US" altLang="zh-CN" sz="3600">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a:t>
            </a:r>
            <a:r>
              <a:rPr lang="zh-CN" altLang="en-US" sz="3600">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新闻的结构</a:t>
            </a:r>
            <a:endParaRPr lang="zh-CN" altLang="en-US" sz="3600">
              <a:latin typeface="黑体"/>
              <a:ea typeface="黑体" charset="-122"/>
            </a:endParaRPr>
          </a:p>
        </p:txBody>
      </p:sp>
      <p:sp>
        <p:nvSpPr>
          <p:cNvPr id="9" name="文本框 8"/>
          <p:cNvSpPr txBox="1"/>
          <p:nvPr>
            <p:custDataLst>
              <p:tags r:id="rId7"/>
            </p:custDataLst>
          </p:nvPr>
        </p:nvSpPr>
        <p:spPr>
          <a:xfrm>
            <a:off x="393065" y="1144270"/>
            <a:ext cx="10654030" cy="953135"/>
          </a:xfrm>
          <a:prstGeom prst="rect">
            <a:avLst/>
          </a:prstGeom>
          <a:noFill/>
        </p:spPr>
        <p:txBody>
          <a:bodyPr wrap="square" rtlCol="0" anchor="t">
            <a:spAutoFit/>
          </a:bodyPr>
          <a:lstStyle>
            <a:defPPr/>
          </a:lstStyle>
          <a:p>
            <a:pPr/>
            <a:r>
              <a:rPr lang="zh-CN" altLang="en-US" sz="2800" b="1">
                <a:ea typeface="黑体" panose="02010609060101010101" charset="-122"/>
                <a:sym typeface="+mn-ea"/>
              </a:rPr>
              <a:t>1、</a:t>
            </a:r>
            <a:r>
              <a:rPr lang="zh-CN" altLang="en-US" sz="2800" b="1">
                <a:solidFill>
                  <a:srgbClr val="FF0000"/>
                </a:solidFill>
                <a:ea typeface="黑体" panose="02010609060101010101" charset="-122"/>
                <a:sym typeface="+mn-ea"/>
              </a:rPr>
              <a:t>标题</a:t>
            </a:r>
            <a:r>
              <a:rPr lang="zh-CN" altLang="en-US" sz="2800" b="1">
                <a:ea typeface="黑体" panose="02010609060101010101" charset="-122"/>
                <a:sym typeface="+mn-ea"/>
              </a:rPr>
              <a:t>：高度概括已经发生的新闻事实。必须</a:t>
            </a:r>
            <a:r>
              <a:rPr lang="zh-CN" altLang="en-US" sz="2800" b="1">
                <a:solidFill>
                  <a:srgbClr val="0000FF"/>
                </a:solidFill>
                <a:ea typeface="黑体" panose="02010609060101010101" charset="-122"/>
                <a:sym typeface="+mn-ea"/>
              </a:rPr>
              <a:t>简明、准确地概括消息内容，帮助读者理解报道的事实。</a:t>
            </a:r>
            <a:endParaRPr lang="zh-CN" altLang="en-US" sz="2800" b="1">
              <a:solidFill>
                <a:srgbClr val="0000FF"/>
              </a:solidFill>
              <a:ea typeface="黑体" charset="-122"/>
              <a:sym typeface="+mn-ea"/>
            </a:endParaRPr>
          </a:p>
        </p:txBody>
      </p:sp>
      <p:sp>
        <p:nvSpPr>
          <p:cNvPr id="12" name="文本框 11"/>
          <p:cNvSpPr txBox="1"/>
          <p:nvPr>
            <p:custDataLst>
              <p:tags r:id="rId8"/>
            </p:custDataLst>
          </p:nvPr>
        </p:nvSpPr>
        <p:spPr>
          <a:xfrm>
            <a:off x="508000" y="2410460"/>
            <a:ext cx="10423525" cy="1383665"/>
          </a:xfrm>
          <a:prstGeom prst="rect">
            <a:avLst/>
          </a:prstGeom>
          <a:noFill/>
        </p:spPr>
        <p:txBody>
          <a:bodyPr wrap="square" rtlCol="0" anchor="t">
            <a:spAutoFit/>
          </a:bodyPr>
          <a:lstStyle>
            <a:defPPr/>
          </a:lstStyle>
          <a:p>
            <a:pPr/>
            <a:r>
              <a:rPr lang="zh-CN" altLang="en-US" sz="2800" b="1">
                <a:latin typeface="宋体" panose="02010600030101010101" pitchFamily="2" charset="-122"/>
                <a:ea typeface="黑体" panose="02010609060101010101" charset="-122"/>
                <a:sym typeface="+mn-ea"/>
              </a:rPr>
              <a:t>2、</a:t>
            </a:r>
            <a:r>
              <a:rPr lang="zh-CN" altLang="en-US" sz="2800" b="1">
                <a:solidFill>
                  <a:srgbClr val="FF0000"/>
                </a:solidFill>
                <a:latin typeface="宋体" panose="02010600030101010101" pitchFamily="2" charset="-122"/>
                <a:ea typeface="黑体" panose="02010609060101010101" charset="-122"/>
                <a:sym typeface="+mn-ea"/>
              </a:rPr>
              <a:t>导语</a:t>
            </a:r>
            <a:r>
              <a:rPr lang="zh-CN" altLang="en-US" sz="2800" b="1">
                <a:latin typeface="宋体" panose="02010600030101010101" pitchFamily="2" charset="-122"/>
                <a:ea typeface="黑体" panose="02010609060101010101" charset="-122"/>
                <a:sym typeface="+mn-ea"/>
              </a:rPr>
              <a:t>：是消息的第一段或者第一句话。是消息中最主要的事实，是最重要、最有影响力的材料。 </a:t>
            </a:r>
            <a:r>
              <a:rPr lang="zh-CN" altLang="en-US" sz="2800" b="1">
                <a:solidFill>
                  <a:srgbClr val="0000FF"/>
                </a:solidFill>
                <a:latin typeface="宋体" panose="02010600030101010101" pitchFamily="2" charset="-122"/>
                <a:ea typeface="黑体" panose="02010609060101010101" charset="-122"/>
                <a:sym typeface="+mn-ea"/>
              </a:rPr>
              <a:t>导语的作用： 一是抓住事情的核心，二是能吸引读者看下去。</a:t>
            </a:r>
            <a:endParaRPr lang="zh-CN" altLang="en-US" sz="2800" b="1">
              <a:solidFill>
                <a:srgbClr val="0000FF"/>
              </a:solidFill>
              <a:latin typeface="宋体" pitchFamily="2" charset="-122"/>
              <a:ea typeface="黑体" charset="-122"/>
              <a:sym typeface="+mn-ea"/>
            </a:endParaRPr>
          </a:p>
        </p:txBody>
      </p:sp>
      <p:sp>
        <p:nvSpPr>
          <p:cNvPr id="14" name="文本框 13"/>
          <p:cNvSpPr txBox="1"/>
          <p:nvPr>
            <p:custDataLst>
              <p:tags r:id="rId9"/>
            </p:custDataLst>
          </p:nvPr>
        </p:nvSpPr>
        <p:spPr>
          <a:xfrm>
            <a:off x="393065" y="4218940"/>
            <a:ext cx="10423525" cy="1814830"/>
          </a:xfrm>
          <a:prstGeom prst="rect">
            <a:avLst/>
          </a:prstGeom>
          <a:noFill/>
        </p:spPr>
        <p:txBody>
          <a:bodyPr wrap="square" rtlCol="0" anchor="t">
            <a:spAutoFit/>
          </a:bodyPr>
          <a:lstStyle>
            <a:defPPr/>
          </a:lstStyle>
          <a:p>
            <a:pPr/>
            <a:r>
              <a:rPr lang="zh-CN" altLang="en-US" sz="2800" b="1">
                <a:latin typeface="宋体" panose="02010600030101010101" pitchFamily="2" charset="-122"/>
                <a:ea typeface="黑体" panose="02010609060101010101" charset="-122"/>
                <a:sym typeface="+mn-ea"/>
              </a:rPr>
              <a:t>3、</a:t>
            </a:r>
            <a:r>
              <a:rPr lang="zh-CN" altLang="en-US" sz="2800" b="1">
                <a:solidFill>
                  <a:srgbClr val="FF0000"/>
                </a:solidFill>
                <a:latin typeface="宋体" panose="02010600030101010101" pitchFamily="2" charset="-122"/>
                <a:ea typeface="黑体" panose="02010609060101010101" charset="-122"/>
                <a:sym typeface="+mn-ea"/>
              </a:rPr>
              <a:t>主体</a:t>
            </a:r>
            <a:r>
              <a:rPr lang="zh-CN" altLang="en-US" sz="2800" b="1">
                <a:latin typeface="宋体" panose="02010600030101010101" pitchFamily="2" charset="-122"/>
                <a:ea typeface="黑体" panose="02010609060101010101" charset="-122"/>
                <a:sym typeface="+mn-ea"/>
              </a:rPr>
              <a:t>：</a:t>
            </a:r>
            <a:r>
              <a:rPr lang="zh-CN" altLang="en-US" sz="2800" b="1">
                <a:latin typeface="黑体" panose="02010609060101010101" charset="-122"/>
                <a:ea typeface="黑体" panose="02010609060101010101" charset="-122"/>
                <a:sym typeface="+mn-ea"/>
              </a:rPr>
              <a:t>是消息的主干部分，</a:t>
            </a:r>
            <a:r>
              <a:rPr lang="zh-CN" altLang="en-US" sz="2800" b="1">
                <a:solidFill>
                  <a:schemeClr val="tx1"/>
                </a:solidFill>
                <a:latin typeface="黑体" panose="02010609060101010101" charset="-122"/>
                <a:ea typeface="黑体" panose="02010609060101010101" charset="-122"/>
                <a:sym typeface="+mn-ea"/>
              </a:rPr>
              <a:t>承接导语之后。</a:t>
            </a:r>
            <a:r>
              <a:rPr lang="zh-CN" altLang="en-US" sz="2800" b="1">
                <a:solidFill>
                  <a:srgbClr val="0000FF"/>
                </a:solidFill>
                <a:latin typeface="黑体" panose="02010609060101010101" charset="-122"/>
                <a:ea typeface="黑体" panose="02010609060101010101" charset="-122"/>
                <a:sym typeface="+mn-ea"/>
              </a:rPr>
              <a:t>对导语作具体全面的阐述，具体展开事实或进一步突出中心，</a:t>
            </a:r>
            <a:r>
              <a:rPr lang="zh-CN" altLang="en-US" sz="2800" b="1">
                <a:latin typeface="黑体" panose="02010609060101010101" charset="-122"/>
                <a:ea typeface="黑体" panose="02010609060101010101" charset="-122"/>
                <a:sym typeface="+mn-ea"/>
              </a:rPr>
              <a:t>从而写出导语所概括的内容，</a:t>
            </a:r>
            <a:r>
              <a:rPr lang="zh-CN" altLang="en-US" sz="2800" b="1">
                <a:solidFill>
                  <a:srgbClr val="0700FF"/>
                </a:solidFill>
                <a:latin typeface="黑体" panose="02010609060101010101" charset="-122"/>
                <a:ea typeface="黑体" panose="02010609060101010101" charset="-122"/>
                <a:sym typeface="+mn-ea"/>
              </a:rPr>
              <a:t>表现全篇消息的主题思想</a:t>
            </a:r>
            <a:r>
              <a:rPr lang="zh-CN" altLang="en-US" sz="2800" b="1">
                <a:latin typeface="黑体" panose="02010609060101010101" charset="-122"/>
                <a:ea typeface="黑体" panose="02010609060101010101" charset="-122"/>
                <a:sym typeface="+mn-ea"/>
              </a:rPr>
              <a:t>。应按“时间顺序”或“逻辑顺序”写作，但仍然要先写主要的、再写次要的。</a:t>
            </a:r>
            <a:endParaRPr lang="zh-CN" altLang="en-US" sz="2800"/>
          </a:p>
        </p:txBody>
      </p:sp>
    </p:spTree>
    <p:custDataLst>
      <p:tags r:id="rId10"/>
    </p:custDataLst>
  </p:cSld>
  <p:clrMapOvr>
    <a:masterClrMapping/>
  </p:clrMapOvr>
  <p:transition/>
  <p:timing/>
</p:sld>
</file>

<file path=ppt/tags/tag1.xml><?xml version="1.0" encoding="utf-8"?>
<p:tagLst xmlns:p="http://schemas.openxmlformats.org/presentationml/2006/main">
  <p:tag name="AS_UNIQUEID" val="114"/>
</p:tagLst>
</file>

<file path=ppt/tags/tag10.xml><?xml version="1.0" encoding="utf-8"?>
<p:tagLst xmlns:p="http://schemas.openxmlformats.org/presentationml/2006/main">
  <p:tag name="AS_UNIQUEID" val="123"/>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AS_UNIQUEID" val="208"/>
</p:tagLst>
</file>

<file path=ppt/tags/tag101.xml><?xml version="1.0" encoding="utf-8"?>
<p:tagLst xmlns:p="http://schemas.openxmlformats.org/presentationml/2006/main">
  <p:tag name="AS_UNIQUEID" val="209"/>
</p:tagLst>
</file>

<file path=ppt/tags/tag102.xml><?xml version="1.0" encoding="utf-8"?>
<p:tagLst xmlns:p="http://schemas.openxmlformats.org/presentationml/2006/main">
  <p:tag name="AS_UNIQUEID" val="210"/>
</p:tagLst>
</file>

<file path=ppt/tags/tag103.xml><?xml version="1.0" encoding="utf-8"?>
<p:tagLst xmlns:p="http://schemas.openxmlformats.org/presentationml/2006/main">
  <p:tag name="AS_UNIQUEID" val="211"/>
</p:tagLst>
</file>

<file path=ppt/tags/tag104.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05.xml><?xml version="1.0" encoding="utf-8"?>
<p:tagLst xmlns:p="http://schemas.openxmlformats.org/presentationml/2006/main">
  <p:tag name="AS_UNIQUEID" val="212"/>
</p:tagLst>
</file>

<file path=ppt/tags/tag106.xml><?xml version="1.0" encoding="utf-8"?>
<p:tagLst xmlns:p="http://schemas.openxmlformats.org/presentationml/2006/main">
  <p:tag name="AS_UNIQUEID" val="213"/>
</p:tagLst>
</file>

<file path=ppt/tags/tag107.xml><?xml version="1.0" encoding="utf-8"?>
<p:tagLst xmlns:p="http://schemas.openxmlformats.org/presentationml/2006/main">
  <p:tag name="AS_UNIQUEID" val="214"/>
</p:tagLst>
</file>

<file path=ppt/tags/tag108.xml><?xml version="1.0" encoding="utf-8"?>
<p:tagLst xmlns:p="http://schemas.openxmlformats.org/presentationml/2006/main">
  <p:tag name="AS_UNIQUEID" val="215"/>
</p:tagLst>
</file>

<file path=ppt/tags/tag109.xml><?xml version="1.0" encoding="utf-8"?>
<p:tagLst xmlns:p="http://schemas.openxmlformats.org/presentationml/2006/main">
  <p:tag name="AS_UNIQUEID" val="216"/>
</p:tagLst>
</file>

<file path=ppt/tags/tag11.xml><?xml version="1.0" encoding="utf-8"?>
<p:tagLst xmlns:p="http://schemas.openxmlformats.org/presentationml/2006/main">
  <p:tag name="AS_UNIQUEID" val="124"/>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0.xml><?xml version="1.0" encoding="utf-8"?>
<p:tagLst xmlns:p="http://schemas.openxmlformats.org/presentationml/2006/main">
  <p:tag name="AS_UNIQUEID" val="217"/>
</p:tagLst>
</file>

<file path=ppt/tags/tag111.xml><?xml version="1.0" encoding="utf-8"?>
<p:tagLst xmlns:p="http://schemas.openxmlformats.org/presentationml/2006/main">
  <p:tag name="AS_UNIQUEID" val="218"/>
</p:tagLst>
</file>

<file path=ppt/tags/tag112.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13.xml><?xml version="1.0" encoding="utf-8"?>
<p:tagLst xmlns:p="http://schemas.openxmlformats.org/presentationml/2006/main">
  <p:tag name="AS_UNIQUEID" val="219"/>
</p:tagLst>
</file>

<file path=ppt/tags/tag114.xml><?xml version="1.0" encoding="utf-8"?>
<p:tagLst xmlns:p="http://schemas.openxmlformats.org/presentationml/2006/main">
  <p:tag name="AS_UNIQUEID" val="220"/>
</p:tagLst>
</file>

<file path=ppt/tags/tag115.xml><?xml version="1.0" encoding="utf-8"?>
<p:tagLst xmlns:p="http://schemas.openxmlformats.org/presentationml/2006/main">
  <p:tag name="AS_UNIQUEID" val="221"/>
</p:tagLst>
</file>

<file path=ppt/tags/tag116.xml><?xml version="1.0" encoding="utf-8"?>
<p:tagLst xmlns:p="http://schemas.openxmlformats.org/presentationml/2006/main">
  <p:tag name="AS_UNIQUEID" val="222"/>
</p:tagLst>
</file>

<file path=ppt/tags/tag117.xml><?xml version="1.0" encoding="utf-8"?>
<p:tagLst xmlns:p="http://schemas.openxmlformats.org/presentationml/2006/main">
  <p:tag name="AS_UNIQUEID" val="223"/>
</p:tagLst>
</file>

<file path=ppt/tags/tag118.xml><?xml version="1.0" encoding="utf-8"?>
<p:tagLst xmlns:p="http://schemas.openxmlformats.org/presentationml/2006/main">
  <p:tag name="AS_UNIQUEID" val="224"/>
</p:tagLst>
</file>

<file path=ppt/tags/tag119.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2.xml><?xml version="1.0" encoding="utf-8"?>
<p:tagLst xmlns:p="http://schemas.openxmlformats.org/presentationml/2006/main">
  <p:tag name="AS_UNIQUEID" val="125"/>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0.xml><?xml version="1.0" encoding="utf-8"?>
<p:tagLst xmlns:p="http://schemas.openxmlformats.org/presentationml/2006/main">
  <p:tag name="AS_UNIQUEID" val="225"/>
</p:tagLst>
</file>

<file path=ppt/tags/tag121.xml><?xml version="1.0" encoding="utf-8"?>
<p:tagLst xmlns:p="http://schemas.openxmlformats.org/presentationml/2006/main">
  <p:tag name="AS_UNIQUEID" val="226"/>
</p:tagLst>
</file>

<file path=ppt/tags/tag122.xml><?xml version="1.0" encoding="utf-8"?>
<p:tagLst xmlns:p="http://schemas.openxmlformats.org/presentationml/2006/main">
  <p:tag name="AS_UNIQUEID" val="227"/>
</p:tagLst>
</file>

<file path=ppt/tags/tag123.xml><?xml version="1.0" encoding="utf-8"?>
<p:tagLst xmlns:p="http://schemas.openxmlformats.org/presentationml/2006/main">
  <p:tag name="AS_UNIQUEID" val="228"/>
</p:tagLst>
</file>

<file path=ppt/tags/tag124.xml><?xml version="1.0" encoding="utf-8"?>
<p:tagLst xmlns:p="http://schemas.openxmlformats.org/presentationml/2006/main">
  <p:tag name="AS_UNIQUEID" val="229"/>
</p:tagLst>
</file>

<file path=ppt/tags/tag125.xml><?xml version="1.0" encoding="utf-8"?>
<p:tagLst xmlns:p="http://schemas.openxmlformats.org/presentationml/2006/main">
  <p:tag name="AS_UNIQUEID" val="230"/>
</p:tagLst>
</file>

<file path=ppt/tags/tag126.xml><?xml version="1.0" encoding="utf-8"?>
<p:tagLst xmlns:p="http://schemas.openxmlformats.org/presentationml/2006/main">
  <p:tag name="AS_UNIQUEID" val="231"/>
</p:tagLst>
</file>

<file path=ppt/tags/tag127.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28.xml><?xml version="1.0" encoding="utf-8"?>
<p:tagLst xmlns:p="http://schemas.openxmlformats.org/presentationml/2006/main">
  <p:tag name="AS_UNIQUEID" val="232"/>
</p:tagLst>
</file>

<file path=ppt/tags/tag129.xml><?xml version="1.0" encoding="utf-8"?>
<p:tagLst xmlns:p="http://schemas.openxmlformats.org/presentationml/2006/main">
  <p:tag name="AS_UNIQUEID" val="233"/>
</p:tagLst>
</file>

<file path=ppt/tags/tag13.xml><?xml version="1.0" encoding="utf-8"?>
<p:tagLst xmlns:p="http://schemas.openxmlformats.org/presentationml/2006/main">
  <p:tag name="AS_UNIQUEID" val="126"/>
</p:tagLst>
</file>

<file path=ppt/tags/tag130.xml><?xml version="1.0" encoding="utf-8"?>
<p:tagLst xmlns:p="http://schemas.openxmlformats.org/presentationml/2006/main">
  <p:tag name="AS_UNIQUEID" val="234"/>
</p:tagLst>
</file>

<file path=ppt/tags/tag131.xml><?xml version="1.0" encoding="utf-8"?>
<p:tagLst xmlns:p="http://schemas.openxmlformats.org/presentationml/2006/main">
  <p:tag name="AS_UNIQUEID" val="235"/>
</p:tagLst>
</file>

<file path=ppt/tags/tag132.xml><?xml version="1.0" encoding="utf-8"?>
<p:tagLst xmlns:p="http://schemas.openxmlformats.org/presentationml/2006/main">
  <p:tag name="AS_UNIQUEID" val="236"/>
</p:tagLst>
</file>

<file path=ppt/tags/tag133.xml><?xml version="1.0" encoding="utf-8"?>
<p:tagLst xmlns:p="http://schemas.openxmlformats.org/presentationml/2006/main">
  <p:tag name="AS_UNIQUEID" val="237"/>
</p:tagLst>
</file>

<file path=ppt/tags/tag134.xml><?xml version="1.0" encoding="utf-8"?>
<p:tagLst xmlns:p="http://schemas.openxmlformats.org/presentationml/2006/main">
  <p:tag name="AS_UNIQUEID" val="238"/>
</p:tagLst>
</file>

<file path=ppt/tags/tag135.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36.xml><?xml version="1.0" encoding="utf-8"?>
<p:tagLst xmlns:p="http://schemas.openxmlformats.org/presentationml/2006/main">
  <p:tag name="AS_UNIQUEID" val="239"/>
</p:tagLst>
</file>

<file path=ppt/tags/tag137.xml><?xml version="1.0" encoding="utf-8"?>
<p:tagLst xmlns:p="http://schemas.openxmlformats.org/presentationml/2006/main">
  <p:tag name="AS_UNIQUEID" val="240"/>
</p:tagLst>
</file>

<file path=ppt/tags/tag138.xml><?xml version="1.0" encoding="utf-8"?>
<p:tagLst xmlns:p="http://schemas.openxmlformats.org/presentationml/2006/main">
  <p:tag name="AS_UNIQUEID" val="241"/>
</p:tagLst>
</file>

<file path=ppt/tags/tag139.xml><?xml version="1.0" encoding="utf-8"?>
<p:tagLst xmlns:p="http://schemas.openxmlformats.org/presentationml/2006/main">
  <p:tag name="AS_UNIQUEID" val="242"/>
</p:tagLst>
</file>

<file path=ppt/tags/tag14.xml><?xml version="1.0" encoding="utf-8"?>
<p:tagLst xmlns:p="http://schemas.openxmlformats.org/presentationml/2006/main">
  <p:tag name="AS_UNIQUEID" val="127"/>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AS_UNIQUEID" val="243"/>
</p:tagLst>
</file>

<file path=ppt/tags/tag141.xml><?xml version="1.0" encoding="utf-8"?>
<p:tagLst xmlns:p="http://schemas.openxmlformats.org/presentationml/2006/main">
  <p:tag name="AS_UNIQUEID" val="244"/>
</p:tagLst>
</file>

<file path=ppt/tags/tag142.xml><?xml version="1.0" encoding="utf-8"?>
<p:tagLst xmlns:p="http://schemas.openxmlformats.org/presentationml/2006/main">
  <p:tag name="AS_UNIQUEID" val="245"/>
</p:tagLst>
</file>

<file path=ppt/tags/tag143.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44.xml><?xml version="1.0" encoding="utf-8"?>
<p:tagLst xmlns:p="http://schemas.openxmlformats.org/presentationml/2006/main">
  <p:tag name="AS_UNIQUEID" val="246"/>
</p:tagLst>
</file>

<file path=ppt/tags/tag145.xml><?xml version="1.0" encoding="utf-8"?>
<p:tagLst xmlns:p="http://schemas.openxmlformats.org/presentationml/2006/main">
  <p:tag name="AS_UNIQUEID" val="247"/>
</p:tagLst>
</file>

<file path=ppt/tags/tag146.xml><?xml version="1.0" encoding="utf-8"?>
<p:tagLst xmlns:p="http://schemas.openxmlformats.org/presentationml/2006/main">
  <p:tag name="AS_UNIQUEID" val="248"/>
</p:tagLst>
</file>

<file path=ppt/tags/tag147.xml><?xml version="1.0" encoding="utf-8"?>
<p:tagLst xmlns:p="http://schemas.openxmlformats.org/presentationml/2006/main">
  <p:tag name="AS_UNIQUEID" val="249"/>
</p:tagLst>
</file>

<file path=ppt/tags/tag148.xml><?xml version="1.0" encoding="utf-8"?>
<p:tagLst xmlns:p="http://schemas.openxmlformats.org/presentationml/2006/main">
  <p:tag name="AS_UNIQUEID" val="250"/>
</p:tagLst>
</file>

<file path=ppt/tags/tag149.xml><?xml version="1.0" encoding="utf-8"?>
<p:tagLst xmlns:p="http://schemas.openxmlformats.org/presentationml/2006/main">
  <p:tag name="AS_UNIQUEID" val="105"/>
</p:tagLst>
</file>

<file path=ppt/tags/tag15.xml><?xml version="1.0" encoding="utf-8"?>
<p:tagLst xmlns:p="http://schemas.openxmlformats.org/presentationml/2006/main">
  <p:tag name="AS_UNIQUEID" val="128"/>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AS_UNIQUEID" val="251"/>
</p:tagLst>
</file>

<file path=ppt/tags/tag151.xml><?xml version="1.0" encoding="utf-8"?>
<p:tagLst xmlns:p="http://schemas.openxmlformats.org/presentationml/2006/main">
  <p:tag name="AS_UNIQUEID" val="252"/>
</p:tagLst>
</file>

<file path=ppt/tags/tag152.xml><?xml version="1.0" encoding="utf-8"?>
<p:tagLst xmlns:p="http://schemas.openxmlformats.org/presentationml/2006/main">
  <p:tag name="AS_UNIQUEID" val="253"/>
</p:tagLst>
</file>

<file path=ppt/tags/tag153.xml><?xml version="1.0" encoding="utf-8"?>
<p:tagLst xmlns:p="http://schemas.openxmlformats.org/presentationml/2006/main">
  <p:tag name="AS_UNIQUEID" val="254"/>
</p:tagLst>
</file>

<file path=ppt/tags/tag154.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55.xml><?xml version="1.0" encoding="utf-8"?>
<p:tagLst xmlns:p="http://schemas.openxmlformats.org/presentationml/2006/main">
  <p:tag name="AS_UNIQUEID" val="255"/>
</p:tagLst>
</file>

<file path=ppt/tags/tag156.xml><?xml version="1.0" encoding="utf-8"?>
<p:tagLst xmlns:p="http://schemas.openxmlformats.org/presentationml/2006/main">
  <p:tag name="AS_UNIQUEID" val="256"/>
</p:tagLst>
</file>

<file path=ppt/tags/tag157.xml><?xml version="1.0" encoding="utf-8"?>
<p:tagLst xmlns:p="http://schemas.openxmlformats.org/presentationml/2006/main">
  <p:tag name="AS_UNIQUEID" val="257"/>
</p:tagLst>
</file>

<file path=ppt/tags/tag158.xml><?xml version="1.0" encoding="utf-8"?>
<p:tagLst xmlns:p="http://schemas.openxmlformats.org/presentationml/2006/main">
  <p:tag name="AS_UNIQUEID" val="258"/>
</p:tagLst>
</file>

<file path=ppt/tags/tag159.xml><?xml version="1.0" encoding="utf-8"?>
<p:tagLst xmlns:p="http://schemas.openxmlformats.org/presentationml/2006/main">
  <p:tag name="AS_UNIQUEID" val="259"/>
</p:tagLst>
</file>

<file path=ppt/tags/tag16.xml><?xml version="1.0" encoding="utf-8"?>
<p:tagLst xmlns:p="http://schemas.openxmlformats.org/presentationml/2006/main">
  <p:tag name="AS_UNIQUEID" val="129"/>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0.xml><?xml version="1.0" encoding="utf-8"?>
<p:tagLst xmlns:p="http://schemas.openxmlformats.org/presentationml/2006/main">
  <p:tag name="AS_UNIQUEID" val="260"/>
</p:tagLst>
</file>

<file path=ppt/tags/tag161.xml><?xml version="1.0" encoding="utf-8"?>
<p:tagLst xmlns:p="http://schemas.openxmlformats.org/presentationml/2006/main">
  <p:tag name="AS_UNIQUEID" val="113"/>
</p:tagLst>
</file>

<file path=ppt/tags/tag162.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63.xml><?xml version="1.0" encoding="utf-8"?>
<p:tagLst xmlns:p="http://schemas.openxmlformats.org/presentationml/2006/main">
  <p:tag name="AS_UNIQUEID" val="261"/>
</p:tagLst>
</file>

<file path=ppt/tags/tag164.xml><?xml version="1.0" encoding="utf-8"?>
<p:tagLst xmlns:p="http://schemas.openxmlformats.org/presentationml/2006/main">
  <p:tag name="AS_UNIQUEID" val="262"/>
</p:tagLst>
</file>

<file path=ppt/tags/tag165.xml><?xml version="1.0" encoding="utf-8"?>
<p:tagLst xmlns:p="http://schemas.openxmlformats.org/presentationml/2006/main">
  <p:tag name="AS_UNIQUEID" val="263"/>
</p:tagLst>
</file>

<file path=ppt/tags/tag166.xml><?xml version="1.0" encoding="utf-8"?>
<p:tagLst xmlns:p="http://schemas.openxmlformats.org/presentationml/2006/main">
  <p:tag name="AS_UNIQUEID" val="264"/>
</p:tagLst>
</file>

<file path=ppt/tags/tag167.xml><?xml version="1.0" encoding="utf-8"?>
<p:tagLst xmlns:p="http://schemas.openxmlformats.org/presentationml/2006/main">
  <p:tag name="AS_UNIQUEID" val="265"/>
</p:tagLst>
</file>

<file path=ppt/tags/tag168.xml><?xml version="1.0" encoding="utf-8"?>
<p:tagLst xmlns:p="http://schemas.openxmlformats.org/presentationml/2006/main">
  <p:tag name="AS_UNIQUEID" val="266"/>
</p:tagLst>
</file>

<file path=ppt/tags/tag169.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7.xml><?xml version="1.0" encoding="utf-8"?>
<p:tagLst xmlns:p="http://schemas.openxmlformats.org/presentationml/2006/main">
  <p:tag name="AS_UNIQUEID" val="130"/>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0.xml><?xml version="1.0" encoding="utf-8"?>
<p:tagLst xmlns:p="http://schemas.openxmlformats.org/presentationml/2006/main">
  <p:tag name="AS_UNIQUEID" val="267"/>
</p:tagLst>
</file>

<file path=ppt/tags/tag171.xml><?xml version="1.0" encoding="utf-8"?>
<p:tagLst xmlns:p="http://schemas.openxmlformats.org/presentationml/2006/main">
  <p:tag name="AS_UNIQUEID" val="268"/>
</p:tagLst>
</file>

<file path=ppt/tags/tag172.xml><?xml version="1.0" encoding="utf-8"?>
<p:tagLst xmlns:p="http://schemas.openxmlformats.org/presentationml/2006/main">
  <p:tag name="AS_UNIQUEID" val="269"/>
</p:tagLst>
</file>

<file path=ppt/tags/tag173.xml><?xml version="1.0" encoding="utf-8"?>
<p:tagLst xmlns:p="http://schemas.openxmlformats.org/presentationml/2006/main">
  <p:tag name="AS_UNIQUEID" val="270"/>
</p:tagLst>
</file>

<file path=ppt/tags/tag174.xml><?xml version="1.0" encoding="utf-8"?>
<p:tagLst xmlns:p="http://schemas.openxmlformats.org/presentationml/2006/main">
  <p:tag name="AS_UNIQUEID" val="271"/>
</p:tagLst>
</file>

<file path=ppt/tags/tag175.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76.xml><?xml version="1.0" encoding="utf-8"?>
<p:tagLst xmlns:p="http://schemas.openxmlformats.org/presentationml/2006/main">
  <p:tag name="AS_UNIQUEID" val="272"/>
</p:tagLst>
</file>

<file path=ppt/tags/tag177.xml><?xml version="1.0" encoding="utf-8"?>
<p:tagLst xmlns:p="http://schemas.openxmlformats.org/presentationml/2006/main">
  <p:tag name="AS_UNIQUEID" val="273"/>
</p:tagLst>
</file>

<file path=ppt/tags/tag178.xml><?xml version="1.0" encoding="utf-8"?>
<p:tagLst xmlns:p="http://schemas.openxmlformats.org/presentationml/2006/main">
  <p:tag name="AS_UNIQUEID" val="274"/>
</p:tagLst>
</file>

<file path=ppt/tags/tag179.xml><?xml version="1.0" encoding="utf-8"?>
<p:tagLst xmlns:p="http://schemas.openxmlformats.org/presentationml/2006/main">
  <p:tag name="AS_UNIQUEID" val="275"/>
</p:tagLst>
</file>

<file path=ppt/tags/tag18.xml><?xml version="1.0" encoding="utf-8"?>
<p:tagLst xmlns:p="http://schemas.openxmlformats.org/presentationml/2006/main">
  <p:tag name="AS_UNIQUEID" val="131"/>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0.xml><?xml version="1.0" encoding="utf-8"?>
<p:tagLst xmlns:p="http://schemas.openxmlformats.org/presentationml/2006/main">
  <p:tag name="AS_UNIQUEID" val="276"/>
</p:tagLst>
</file>

<file path=ppt/tags/tag181.xml><?xml version="1.0" encoding="utf-8"?>
<p:tagLst xmlns:p="http://schemas.openxmlformats.org/presentationml/2006/main">
  <p:tag name="AS_UNIQUEID" val="277"/>
</p:tagLst>
</file>

<file path=ppt/tags/tag182.xml><?xml version="1.0" encoding="utf-8"?>
<p:tagLst xmlns:p="http://schemas.openxmlformats.org/presentationml/2006/main">
  <p:tag name="AS_UNIQUEID" val="278"/>
</p:tagLst>
</file>

<file path=ppt/tags/tag183.xml><?xml version="1.0" encoding="utf-8"?>
<p:tagLst xmlns:p="http://schemas.openxmlformats.org/presentationml/2006/main">
  <p:tag name="AS_UNIQUEID" val="279"/>
</p:tagLst>
</file>

<file path=ppt/tags/tag184.xml><?xml version="1.0" encoding="utf-8"?>
<p:tagLst xmlns:p="http://schemas.openxmlformats.org/presentationml/2006/main">
  <p:tag name="AS_UNIQUEID" val="280"/>
</p:tagLst>
</file>

<file path=ppt/tags/tag185.xml><?xml version="1.0" encoding="utf-8"?>
<p:tagLst xmlns:p="http://schemas.openxmlformats.org/presentationml/2006/main">
  <p:tag name="AS_UNIQUEID" val="281"/>
</p:tagLst>
</file>

<file path=ppt/tags/tag186.xml><?xml version="1.0" encoding="utf-8"?>
<p:tagLst xmlns:p="http://schemas.openxmlformats.org/presentationml/2006/main">
  <p:tag name="AS_UNIQUEID" val="282"/>
</p:tagLst>
</file>

<file path=ppt/tags/tag187.xml><?xml version="1.0" encoding="utf-8"?>
<p:tagLst xmlns:p="http://schemas.openxmlformats.org/presentationml/2006/main">
  <p:tag name="AS_UNIQUEID" val="283"/>
</p:tagLst>
</file>

<file path=ppt/tags/tag188.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89.xml><?xml version="1.0" encoding="utf-8"?>
<p:tagLst xmlns:p="http://schemas.openxmlformats.org/presentationml/2006/main">
  <p:tag name="AS_UNIQUEID" val="284"/>
</p:tagLst>
</file>

<file path=ppt/tags/tag19.xml><?xml version="1.0" encoding="utf-8"?>
<p:tagLst xmlns:p="http://schemas.openxmlformats.org/presentationml/2006/main">
  <p:tag name="AS_UNIQUEID" val="132"/>
</p:tagLst>
</file>

<file path=ppt/tags/tag190.xml><?xml version="1.0" encoding="utf-8"?>
<p:tagLst xmlns:p="http://schemas.openxmlformats.org/presentationml/2006/main">
  <p:tag name="AS_UNIQUEID" val="285"/>
</p:tagLst>
</file>

<file path=ppt/tags/tag191.xml><?xml version="1.0" encoding="utf-8"?>
<p:tagLst xmlns:p="http://schemas.openxmlformats.org/presentationml/2006/main">
  <p:tag name="AS_UNIQUEID" val="286"/>
</p:tagLst>
</file>

<file path=ppt/tags/tag192.xml><?xml version="1.0" encoding="utf-8"?>
<p:tagLst xmlns:p="http://schemas.openxmlformats.org/presentationml/2006/main">
  <p:tag name="AS_UNIQUEID" val="287"/>
</p:tagLst>
</file>

<file path=ppt/tags/tag193.xml><?xml version="1.0" encoding="utf-8"?>
<p:tagLst xmlns:p="http://schemas.openxmlformats.org/presentationml/2006/main">
  <p:tag name="AS_UNIQUEID" val="288"/>
</p:tagLst>
</file>

<file path=ppt/tags/tag194.xml><?xml version="1.0" encoding="utf-8"?>
<p:tagLst xmlns:p="http://schemas.openxmlformats.org/presentationml/2006/main">
  <p:tag name="AS_UNIQUEID" val="289"/>
</p:tagLst>
</file>

<file path=ppt/tags/tag195.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96.xml><?xml version="1.0" encoding="utf-8"?>
<p:tagLst xmlns:p="http://schemas.openxmlformats.org/presentationml/2006/main">
  <p:tag name="AS_UNIQUEID" val="290"/>
</p:tagLst>
</file>

<file path=ppt/tags/tag197.xml><?xml version="1.0" encoding="utf-8"?>
<p:tagLst xmlns:p="http://schemas.openxmlformats.org/presentationml/2006/main">
  <p:tag name="AS_UNIQUEID" val="291"/>
</p:tagLst>
</file>

<file path=ppt/tags/tag198.xml><?xml version="1.0" encoding="utf-8"?>
<p:tagLst xmlns:p="http://schemas.openxmlformats.org/presentationml/2006/main">
  <p:tag name="AS_UNIQUEID" val="292"/>
</p:tagLst>
</file>

<file path=ppt/tags/tag199.xml><?xml version="1.0" encoding="utf-8"?>
<p:tagLst xmlns:p="http://schemas.openxmlformats.org/presentationml/2006/main">
  <p:tag name="AS_UNIQUEID" val="293"/>
</p:tagLst>
</file>

<file path=ppt/tags/tag2.xml><?xml version="1.0" encoding="utf-8"?>
<p:tagLst xmlns:p="http://schemas.openxmlformats.org/presentationml/2006/main">
  <p:tag name="AS_UNIQUEID" val="115"/>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AS_UNIQUEID" val="133"/>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AS_UNIQUEID" val="294"/>
</p:tagLst>
</file>

<file path=ppt/tags/tag201.xml><?xml version="1.0" encoding="utf-8"?>
<p:tagLst xmlns:p="http://schemas.openxmlformats.org/presentationml/2006/main">
  <p:tag name="AS_UNIQUEID" val="295"/>
</p:tagLst>
</file>

<file path=ppt/tags/tag202.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203.xml><?xml version="1.0" encoding="utf-8"?>
<p:tagLst xmlns:p="http://schemas.openxmlformats.org/presentationml/2006/main">
  <p:tag name="AS_UNIQUEID" val="296"/>
</p:tagLst>
</file>

<file path=ppt/tags/tag204.xml><?xml version="1.0" encoding="utf-8"?>
<p:tagLst xmlns:p="http://schemas.openxmlformats.org/presentationml/2006/main">
  <p:tag name="AS_UNIQUEID" val="297"/>
</p:tagLst>
</file>

<file path=ppt/tags/tag205.xml><?xml version="1.0" encoding="utf-8"?>
<p:tagLst xmlns:p="http://schemas.openxmlformats.org/presentationml/2006/main">
  <p:tag name="AS_UNIQUEID" val="298"/>
</p:tagLst>
</file>

<file path=ppt/tags/tag206.xml><?xml version="1.0" encoding="utf-8"?>
<p:tagLst xmlns:p="http://schemas.openxmlformats.org/presentationml/2006/main">
  <p:tag name="AS_UNIQUEID" val="299"/>
</p:tagLst>
</file>

<file path=ppt/tags/tag207.xml><?xml version="1.0" encoding="utf-8"?>
<p:tagLst xmlns:p="http://schemas.openxmlformats.org/presentationml/2006/main">
  <p:tag name="AS_UNIQUEID" val="300"/>
</p:tagLst>
</file>

<file path=ppt/tags/tag208.xml><?xml version="1.0" encoding="utf-8"?>
<p:tagLst xmlns:p="http://schemas.openxmlformats.org/presentationml/2006/main">
  <p:tag name="AS_UNIQUEID" val="301"/>
</p:tagLst>
</file>

<file path=ppt/tags/tag209.xml><?xml version="1.0" encoding="utf-8"?>
<p:tagLst xmlns:p="http://schemas.openxmlformats.org/presentationml/2006/main">
  <p:tag name="AS_UNIQUEID" val="302"/>
</p:tagLst>
</file>

<file path=ppt/tags/tag21.xml><?xml version="1.0" encoding="utf-8"?>
<p:tagLst xmlns:p="http://schemas.openxmlformats.org/presentationml/2006/main">
  <p:tag name="AS_UNIQUEID" val="134"/>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211.xml><?xml version="1.0" encoding="utf-8"?>
<p:tagLst xmlns:p="http://schemas.openxmlformats.org/presentationml/2006/main">
  <p:tag name="AS_UNIQUEID" val="303"/>
</p:tagLst>
</file>

<file path=ppt/tags/tag212.xml><?xml version="1.0" encoding="utf-8"?>
<p:tagLst xmlns:p="http://schemas.openxmlformats.org/presentationml/2006/main">
  <p:tag name="AS_UNIQUEID" val="304"/>
</p:tagLst>
</file>

<file path=ppt/tags/tag213.xml><?xml version="1.0" encoding="utf-8"?>
<p:tagLst xmlns:p="http://schemas.openxmlformats.org/presentationml/2006/main">
  <p:tag name="AS_UNIQUEID" val="305"/>
</p:tagLst>
</file>

<file path=ppt/tags/tag214.xml><?xml version="1.0" encoding="utf-8"?>
<p:tagLst xmlns:p="http://schemas.openxmlformats.org/presentationml/2006/main">
  <p:tag name="AS_UNIQUEID" val="306"/>
</p:tagLst>
</file>

<file path=ppt/tags/tag215.xml><?xml version="1.0" encoding="utf-8"?>
<p:tagLst xmlns:p="http://schemas.openxmlformats.org/presentationml/2006/main">
  <p:tag name="AS_UNIQUEID" val="307"/>
</p:tagLst>
</file>

<file path=ppt/tags/tag216.xml><?xml version="1.0" encoding="utf-8"?>
<p:tagLst xmlns:p="http://schemas.openxmlformats.org/presentationml/2006/main">
  <p:tag name="AS_UNIQUEID" val="308"/>
</p:tagLst>
</file>

<file path=ppt/tags/tag217.xml><?xml version="1.0" encoding="utf-8"?>
<p:tagLst xmlns:p="http://schemas.openxmlformats.org/presentationml/2006/main">
  <p:tag name="AS_UNIQUEID" val="309"/>
</p:tagLst>
</file>

<file path=ppt/tags/tag218.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219.xml><?xml version="1.0" encoding="utf-8"?>
<p:tagLst xmlns:p="http://schemas.openxmlformats.org/presentationml/2006/main">
  <p:tag name="AS_UNIQUEID" val="310"/>
</p:tagLst>
</file>

<file path=ppt/tags/tag22.xml><?xml version="1.0" encoding="utf-8"?>
<p:tagLst xmlns:p="http://schemas.openxmlformats.org/presentationml/2006/main">
  <p:tag name="AS_UNIQUEID" val="135"/>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0.xml><?xml version="1.0" encoding="utf-8"?>
<p:tagLst xmlns:p="http://schemas.openxmlformats.org/presentationml/2006/main">
  <p:tag name="AS_UNIQUEID" val="311"/>
</p:tagLst>
</file>

<file path=ppt/tags/tag221.xml><?xml version="1.0" encoding="utf-8"?>
<p:tagLst xmlns:p="http://schemas.openxmlformats.org/presentationml/2006/main">
  <p:tag name="AS_UNIQUEID" val="312"/>
</p:tagLst>
</file>

<file path=ppt/tags/tag222.xml><?xml version="1.0" encoding="utf-8"?>
<p:tagLst xmlns:p="http://schemas.openxmlformats.org/presentationml/2006/main">
  <p:tag name="AS_UNIQUEID" val="313"/>
</p:tagLst>
</file>

<file path=ppt/tags/tag223.xml><?xml version="1.0" encoding="utf-8"?>
<p:tagLst xmlns:p="http://schemas.openxmlformats.org/presentationml/2006/main">
  <p:tag name="AS_UNIQUEID" val="314"/>
</p:tagLst>
</file>

<file path=ppt/tags/tag224.xml><?xml version="1.0" encoding="utf-8"?>
<p:tagLst xmlns:p="http://schemas.openxmlformats.org/presentationml/2006/main">
  <p:tag name="AS_UNIQUEID" val="315"/>
</p:tagLst>
</file>

<file path=ppt/tags/tag225.xml><?xml version="1.0" encoding="utf-8"?>
<p:tagLst xmlns:p="http://schemas.openxmlformats.org/presentationml/2006/main">
  <p:tag name="AS_UNIQUEID" val="316"/>
</p:tagLst>
</file>

<file path=ppt/tags/tag226.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227.xml><?xml version="1.0" encoding="utf-8"?>
<p:tagLst xmlns:p="http://schemas.openxmlformats.org/presentationml/2006/main">
  <p:tag name="AS_UNIQUEID" val="317"/>
</p:tagLst>
</file>

<file path=ppt/tags/tag228.xml><?xml version="1.0" encoding="utf-8"?>
<p:tagLst xmlns:p="http://schemas.openxmlformats.org/presentationml/2006/main">
  <p:tag name="AS_UNIQUEID" val="318"/>
</p:tagLst>
</file>

<file path=ppt/tags/tag229.xml><?xml version="1.0" encoding="utf-8"?>
<p:tagLst xmlns:p="http://schemas.openxmlformats.org/presentationml/2006/main">
  <p:tag name="AS_UNIQUEID" val="319"/>
</p:tagLst>
</file>

<file path=ppt/tags/tag23.xml><?xml version="1.0" encoding="utf-8"?>
<p:tagLst xmlns:p="http://schemas.openxmlformats.org/presentationml/2006/main">
  <p:tag name="AS_UNIQUEID" val="136"/>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0.xml><?xml version="1.0" encoding="utf-8"?>
<p:tagLst xmlns:p="http://schemas.openxmlformats.org/presentationml/2006/main">
  <p:tag name="AS_UNIQUEID" val="320"/>
</p:tagLst>
</file>

<file path=ppt/tags/tag231.xml><?xml version="1.0" encoding="utf-8"?>
<p:tagLst xmlns:p="http://schemas.openxmlformats.org/presentationml/2006/main">
  <p:tag name="AS_UNIQUEID" val="321"/>
</p:tagLst>
</file>

<file path=ppt/tags/tag232.xml><?xml version="1.0" encoding="utf-8"?>
<p:tagLst xmlns:p="http://schemas.openxmlformats.org/presentationml/2006/main">
  <p:tag name="AS_UNIQUEID" val="322"/>
</p:tagLst>
</file>

<file path=ppt/tags/tag233.xml><?xml version="1.0" encoding="utf-8"?>
<p:tagLst xmlns:p="http://schemas.openxmlformats.org/presentationml/2006/main">
  <p:tag name="AS_UNIQUEID" val="323"/>
</p:tagLst>
</file>

<file path=ppt/tags/tag234.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235.xml><?xml version="1.0" encoding="utf-8"?>
<p:tagLst xmlns:p="http://schemas.openxmlformats.org/presentationml/2006/main">
  <p:tag name="AS_UNIQUEID" val="324"/>
</p:tagLst>
</file>

<file path=ppt/tags/tag236.xml><?xml version="1.0" encoding="utf-8"?>
<p:tagLst xmlns:p="http://schemas.openxmlformats.org/presentationml/2006/main">
  <p:tag name="AS_UNIQUEID" val="325"/>
</p:tagLst>
</file>

<file path=ppt/tags/tag237.xml><?xml version="1.0" encoding="utf-8"?>
<p:tagLst xmlns:p="http://schemas.openxmlformats.org/presentationml/2006/main">
  <p:tag name="AS_UNIQUEID" val="326"/>
</p:tagLst>
</file>

<file path=ppt/tags/tag238.xml><?xml version="1.0" encoding="utf-8"?>
<p:tagLst xmlns:p="http://schemas.openxmlformats.org/presentationml/2006/main">
  <p:tag name="AS_UNIQUEID" val="327"/>
</p:tagLst>
</file>

<file path=ppt/tags/tag239.xml><?xml version="1.0" encoding="utf-8"?>
<p:tagLst xmlns:p="http://schemas.openxmlformats.org/presentationml/2006/main">
  <p:tag name="AS_UNIQUEID" val="328"/>
</p:tagLst>
</file>

<file path=ppt/tags/tag24.xml><?xml version="1.0" encoding="utf-8"?>
<p:tagLst xmlns:p="http://schemas.openxmlformats.org/presentationml/2006/main">
  <p:tag name="AS_UNIQUEID" val="137"/>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0.xml><?xml version="1.0" encoding="utf-8"?>
<p:tagLst xmlns:p="http://schemas.openxmlformats.org/presentationml/2006/main">
  <p:tag name="AS_UNIQUEID" val="329"/>
</p:tagLst>
</file>

<file path=ppt/tags/tag241.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242.xml><?xml version="1.0" encoding="utf-8"?>
<p:tagLst xmlns:p="http://schemas.openxmlformats.org/presentationml/2006/main">
  <p:tag name="AS_UNIQUEID" val="330"/>
</p:tagLst>
</file>

<file path=ppt/tags/tag243.xml><?xml version="1.0" encoding="utf-8"?>
<p:tagLst xmlns:p="http://schemas.openxmlformats.org/presentationml/2006/main">
  <p:tag name="AS_UNIQUEID" val="331"/>
</p:tagLst>
</file>

<file path=ppt/tags/tag244.xml><?xml version="1.0" encoding="utf-8"?>
<p:tagLst xmlns:p="http://schemas.openxmlformats.org/presentationml/2006/main">
  <p:tag name="AS_UNIQUEID" val="332"/>
</p:tagLst>
</file>

<file path=ppt/tags/tag245.xml><?xml version="1.0" encoding="utf-8"?>
<p:tagLst xmlns:p="http://schemas.openxmlformats.org/presentationml/2006/main">
  <p:tag name="AS_UNIQUEID" val="333"/>
</p:tagLst>
</file>

<file path=ppt/tags/tag246.xml><?xml version="1.0" encoding="utf-8"?>
<p:tagLst xmlns:p="http://schemas.openxmlformats.org/presentationml/2006/main">
  <p:tag name="AS_UNIQUEID" val="334"/>
</p:tagLst>
</file>

<file path=ppt/tags/tag247.xml><?xml version="1.0" encoding="utf-8"?>
<p:tagLst xmlns:p="http://schemas.openxmlformats.org/presentationml/2006/main">
  <p:tag name="AS_UNIQUEID" val="335"/>
</p:tagLst>
</file>

<file path=ppt/tags/tag248.xml><?xml version="1.0" encoding="utf-8"?>
<p:tagLst xmlns:p="http://schemas.openxmlformats.org/presentationml/2006/main">
  <p:tag name="AS_UNIQUEID" val="336"/>
</p:tagLst>
</file>

<file path=ppt/tags/tag249.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25.xml><?xml version="1.0" encoding="utf-8"?>
<p:tagLst xmlns:p="http://schemas.openxmlformats.org/presentationml/2006/main">
  <p:tag name="AS_UNIQUEID" val="138"/>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0.xml><?xml version="1.0" encoding="utf-8"?>
<p:tagLst xmlns:p="http://schemas.openxmlformats.org/presentationml/2006/main">
  <p:tag name="AS_UNIQUEID" val="337"/>
</p:tagLst>
</file>

<file path=ppt/tags/tag251.xml><?xml version="1.0" encoding="utf-8"?>
<p:tagLst xmlns:p="http://schemas.openxmlformats.org/presentationml/2006/main">
  <p:tag name="AS_UNIQUEID" val="338"/>
</p:tagLst>
</file>

<file path=ppt/tags/tag252.xml><?xml version="1.0" encoding="utf-8"?>
<p:tagLst xmlns:p="http://schemas.openxmlformats.org/presentationml/2006/main">
  <p:tag name="AS_UNIQUEID" val="339"/>
</p:tagLst>
</file>

<file path=ppt/tags/tag253.xml><?xml version="1.0" encoding="utf-8"?>
<p:tagLst xmlns:p="http://schemas.openxmlformats.org/presentationml/2006/main">
  <p:tag name="AS_UNIQUEID" val="340"/>
</p:tagLst>
</file>

<file path=ppt/tags/tag254.xml><?xml version="1.0" encoding="utf-8"?>
<p:tagLst xmlns:p="http://schemas.openxmlformats.org/presentationml/2006/main">
  <p:tag name="AS_UNIQUEID" val="341"/>
</p:tagLst>
</file>

<file path=ppt/tags/tag255.xml><?xml version="1.0" encoding="utf-8"?>
<p:tagLst xmlns:p="http://schemas.openxmlformats.org/presentationml/2006/main">
  <p:tag name="AS_UNIQUEID" val="342"/>
</p:tagLst>
</file>

<file path=ppt/tags/tag256.xml><?xml version="1.0" encoding="utf-8"?>
<p:tagLst xmlns:p="http://schemas.openxmlformats.org/presentationml/2006/main">
  <p:tag name="AS_UNIQUEID" val="343"/>
</p:tagLst>
</file>

<file path=ppt/tags/tag257.xml><?xml version="1.0" encoding="utf-8"?>
<p:tagLst xmlns:p="http://schemas.openxmlformats.org/presentationml/2006/main">
  <p:tag name="AS_UNIQUEID" val="344"/>
</p:tagLst>
</file>

<file path=ppt/tags/tag258.xml><?xml version="1.0" encoding="utf-8"?>
<p:tagLst xmlns:p="http://schemas.openxmlformats.org/presentationml/2006/main">
  <p:tag name="AS_UNIQUEID" val="345"/>
</p:tagLst>
</file>

<file path=ppt/tags/tag259.xml><?xml version="1.0" encoding="utf-8"?>
<p:tagLst xmlns:p="http://schemas.openxmlformats.org/presentationml/2006/main">
  <p:tag name="AS_UNIQUEID" val="346"/>
</p:tagLst>
</file>

<file path=ppt/tags/tag26.xml><?xml version="1.0" encoding="utf-8"?>
<p:tagLst xmlns:p="http://schemas.openxmlformats.org/presentationml/2006/main">
  <p:tag name="AS_UNIQUEID" val="139"/>
</p:tagLst>
</file>

<file path=ppt/tags/tag260.xml><?xml version="1.0" encoding="utf-8"?>
<p:tagLst xmlns:p="http://schemas.openxmlformats.org/presentationml/2006/main">
  <p:tag name="AS_UNIQUEID" val="347"/>
</p:tagLst>
</file>

<file path=ppt/tags/tag261.xml><?xml version="1.0" encoding="utf-8"?>
<p:tagLst xmlns:p="http://schemas.openxmlformats.org/presentationml/2006/main">
  <p:tag name="AS_UNIQUEID" val="348"/>
</p:tagLst>
</file>

<file path=ppt/tags/tag262.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263.xml><?xml version="1.0" encoding="utf-8"?>
<p:tagLst xmlns:p="http://schemas.openxmlformats.org/presentationml/2006/main">
  <p:tag name="AS_UNIQUEID" val="349"/>
</p:tagLst>
</file>

<file path=ppt/tags/tag264.xml><?xml version="1.0" encoding="utf-8"?>
<p:tagLst xmlns:p="http://schemas.openxmlformats.org/presentationml/2006/main">
  <p:tag name="AS_UNIQUEID" val="350"/>
</p:tagLst>
</file>

<file path=ppt/tags/tag265.xml><?xml version="1.0" encoding="utf-8"?>
<p:tagLst xmlns:p="http://schemas.openxmlformats.org/presentationml/2006/main">
  <p:tag name="AS_UNIQUEID" val="351"/>
</p:tagLst>
</file>

<file path=ppt/tags/tag266.xml><?xml version="1.0" encoding="utf-8"?>
<p:tagLst xmlns:p="http://schemas.openxmlformats.org/presentationml/2006/main">
  <p:tag name="AS_UNIQUEID" val="352"/>
</p:tagLst>
</file>

<file path=ppt/tags/tag267.xml><?xml version="1.0" encoding="utf-8"?>
<p:tagLst xmlns:p="http://schemas.openxmlformats.org/presentationml/2006/main">
  <p:tag name="AS_UNIQUEID" val="353"/>
</p:tagLst>
</file>

<file path=ppt/tags/tag268.xml><?xml version="1.0" encoding="utf-8"?>
<p:tagLst xmlns:p="http://schemas.openxmlformats.org/presentationml/2006/main">
  <p:tag name="AS_UNIQUEID" val="354"/>
</p:tagLst>
</file>

<file path=ppt/tags/tag269.xml><?xml version="1.0" encoding="utf-8"?>
<p:tagLst xmlns:p="http://schemas.openxmlformats.org/presentationml/2006/main">
  <p:tag name="AS_UNIQUEID" val="355"/>
</p:tagLst>
</file>

<file path=ppt/tags/tag27.xml><?xml version="1.0" encoding="utf-8"?>
<p:tagLst xmlns:p="http://schemas.openxmlformats.org/presentationml/2006/main">
  <p:tag name="AS_UNIQUEID" val="14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0.xml><?xml version="1.0" encoding="utf-8"?>
<p:tagLst xmlns:p="http://schemas.openxmlformats.org/presentationml/2006/main">
  <p:tag name="AS_UNIQUEID" val="356"/>
</p:tagLst>
</file>

<file path=ppt/tags/tag271.xml><?xml version="1.0" encoding="utf-8"?>
<p:tagLst xmlns:p="http://schemas.openxmlformats.org/presentationml/2006/main">
  <p:tag name="AS_UNIQUEID" val="357"/>
</p:tagLst>
</file>

<file path=ppt/tags/tag272.xml><?xml version="1.0" encoding="utf-8"?>
<p:tagLst xmlns:p="http://schemas.openxmlformats.org/presentationml/2006/main">
  <p:tag name="AS_UNIQUEID" val="358"/>
</p:tagLst>
</file>

<file path=ppt/tags/tag273.xml><?xml version="1.0" encoding="utf-8"?>
<p:tagLst xmlns:p="http://schemas.openxmlformats.org/presentationml/2006/main">
  <p:tag name="AS_UNIQUEID" val="359"/>
</p:tagLst>
</file>

<file path=ppt/tags/tag274.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275.xml><?xml version="1.0" encoding="utf-8"?>
<p:tagLst xmlns:p="http://schemas.openxmlformats.org/presentationml/2006/main">
  <p:tag name="AS_UNIQUEID" val="360"/>
</p:tagLst>
</file>

<file path=ppt/tags/tag276.xml><?xml version="1.0" encoding="utf-8"?>
<p:tagLst xmlns:p="http://schemas.openxmlformats.org/presentationml/2006/main">
  <p:tag name="AS_UNIQUEID" val="361"/>
</p:tagLst>
</file>

<file path=ppt/tags/tag277.xml><?xml version="1.0" encoding="utf-8"?>
<p:tagLst xmlns:p="http://schemas.openxmlformats.org/presentationml/2006/main">
  <p:tag name="AS_UNIQUEID" val="362"/>
</p:tagLst>
</file>

<file path=ppt/tags/tag278.xml><?xml version="1.0" encoding="utf-8"?>
<p:tagLst xmlns:p="http://schemas.openxmlformats.org/presentationml/2006/main">
  <p:tag name="AS_UNIQUEID" val="363"/>
</p:tagLst>
</file>

<file path=ppt/tags/tag279.xml><?xml version="1.0" encoding="utf-8"?>
<p:tagLst xmlns:p="http://schemas.openxmlformats.org/presentationml/2006/main">
  <p:tag name="AS_UNIQUEID" val="364"/>
</p:tagLst>
</file>

<file path=ppt/tags/tag28.xml><?xml version="1.0" encoding="utf-8"?>
<p:tagLst xmlns:p="http://schemas.openxmlformats.org/presentationml/2006/main">
  <p:tag name="AS_UNIQUEID" val="14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0.xml><?xml version="1.0" encoding="utf-8"?>
<p:tagLst xmlns:p="http://schemas.openxmlformats.org/presentationml/2006/main">
  <p:tag name="AS_UNIQUEID" val="365"/>
</p:tagLst>
</file>

<file path=ppt/tags/tag281.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282.xml><?xml version="1.0" encoding="utf-8"?>
<p:tagLst xmlns:p="http://schemas.openxmlformats.org/presentationml/2006/main">
  <p:tag name="AS_UNIQUEID" val="366"/>
</p:tagLst>
</file>

<file path=ppt/tags/tag283.xml><?xml version="1.0" encoding="utf-8"?>
<p:tagLst xmlns:p="http://schemas.openxmlformats.org/presentationml/2006/main">
  <p:tag name="AS_UNIQUEID" val="367"/>
</p:tagLst>
</file>

<file path=ppt/tags/tag284.xml><?xml version="1.0" encoding="utf-8"?>
<p:tagLst xmlns:p="http://schemas.openxmlformats.org/presentationml/2006/main">
  <p:tag name="AS_UNIQUEID" val="368"/>
</p:tagLst>
</file>

<file path=ppt/tags/tag285.xml><?xml version="1.0" encoding="utf-8"?>
<p:tagLst xmlns:p="http://schemas.openxmlformats.org/presentationml/2006/main">
  <p:tag name="AS_UNIQUEID" val="369"/>
</p:tagLst>
</file>

<file path=ppt/tags/tag286.xml><?xml version="1.0" encoding="utf-8"?>
<p:tagLst xmlns:p="http://schemas.openxmlformats.org/presentationml/2006/main">
  <p:tag name="AS_UNIQUEID" val="370"/>
</p:tagLst>
</file>

<file path=ppt/tags/tag287.xml><?xml version="1.0" encoding="utf-8"?>
<p:tagLst xmlns:p="http://schemas.openxmlformats.org/presentationml/2006/main">
  <p:tag name="AS_UNIQUEID" val="371"/>
</p:tagLst>
</file>

<file path=ppt/tags/tag288.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289.xml><?xml version="1.0" encoding="utf-8"?>
<p:tagLst xmlns:p="http://schemas.openxmlformats.org/presentationml/2006/main">
  <p:tag name="AS_UNIQUEID" val="372"/>
</p:tagLst>
</file>

<file path=ppt/tags/tag29.xml><?xml version="1.0" encoding="utf-8"?>
<p:tagLst xmlns:p="http://schemas.openxmlformats.org/presentationml/2006/main">
  <p:tag name="AS_UNIQUEID" val="142"/>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0.xml><?xml version="1.0" encoding="utf-8"?>
<p:tagLst xmlns:p="http://schemas.openxmlformats.org/presentationml/2006/main">
  <p:tag name="AS_UNIQUEID" val="373"/>
</p:tagLst>
</file>

<file path=ppt/tags/tag291.xml><?xml version="1.0" encoding="utf-8"?>
<p:tagLst xmlns:p="http://schemas.openxmlformats.org/presentationml/2006/main">
  <p:tag name="AS_UNIQUEID" val="374"/>
</p:tagLst>
</file>

<file path=ppt/tags/tag292.xml><?xml version="1.0" encoding="utf-8"?>
<p:tagLst xmlns:p="http://schemas.openxmlformats.org/presentationml/2006/main">
  <p:tag name="AS_UNIQUEID" val="375"/>
</p:tagLst>
</file>

<file path=ppt/tags/tag293.xml><?xml version="1.0" encoding="utf-8"?>
<p:tagLst xmlns:p="http://schemas.openxmlformats.org/presentationml/2006/main">
  <p:tag name="AS_UNIQUEID" val="376"/>
</p:tagLst>
</file>

<file path=ppt/tags/tag294.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295.xml><?xml version="1.0" encoding="utf-8"?>
<p:tagLst xmlns:p="http://schemas.openxmlformats.org/presentationml/2006/main">
  <p:tag name="AS_UNIQUEID" val="377"/>
</p:tagLst>
</file>

<file path=ppt/tags/tag296.xml><?xml version="1.0" encoding="utf-8"?>
<p:tagLst xmlns:p="http://schemas.openxmlformats.org/presentationml/2006/main">
  <p:tag name="AS_UNIQUEID" val="378"/>
</p:tagLst>
</file>

<file path=ppt/tags/tag297.xml><?xml version="1.0" encoding="utf-8"?>
<p:tagLst xmlns:p="http://schemas.openxmlformats.org/presentationml/2006/main">
  <p:tag name="AS_UNIQUEID" val="379"/>
</p:tagLst>
</file>

<file path=ppt/tags/tag298.xml><?xml version="1.0" encoding="utf-8"?>
<p:tagLst xmlns:p="http://schemas.openxmlformats.org/presentationml/2006/main">
  <p:tag name="AS_UNIQUEID" val="380"/>
</p:tagLst>
</file>

<file path=ppt/tags/tag299.xml><?xml version="1.0" encoding="utf-8"?>
<p:tagLst xmlns:p="http://schemas.openxmlformats.org/presentationml/2006/main">
  <p:tag name="AS_UNIQUEID" val="381"/>
</p:tagLst>
</file>

<file path=ppt/tags/tag3.xml><?xml version="1.0" encoding="utf-8"?>
<p:tagLst xmlns:p="http://schemas.openxmlformats.org/presentationml/2006/main">
  <p:tag name="AS_UNIQUEID" val="116"/>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AS_UNIQUEID" val="143"/>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00.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301.xml><?xml version="1.0" encoding="utf-8"?>
<p:tagLst xmlns:p="http://schemas.openxmlformats.org/presentationml/2006/main">
  <p:tag name="AS_UNIQUEID" val="382"/>
</p:tagLst>
</file>

<file path=ppt/tags/tag302.xml><?xml version="1.0" encoding="utf-8"?>
<p:tagLst xmlns:p="http://schemas.openxmlformats.org/presentationml/2006/main">
  <p:tag name="AS_UNIQUEID" val="383"/>
</p:tagLst>
</file>

<file path=ppt/tags/tag303.xml><?xml version="1.0" encoding="utf-8"?>
<p:tagLst xmlns:p="http://schemas.openxmlformats.org/presentationml/2006/main">
  <p:tag name="AS_UNIQUEID" val="384"/>
</p:tagLst>
</file>

<file path=ppt/tags/tag304.xml><?xml version="1.0" encoding="utf-8"?>
<p:tagLst xmlns:p="http://schemas.openxmlformats.org/presentationml/2006/main">
  <p:tag name="AS_UNIQUEID" val="385"/>
</p:tagLst>
</file>

<file path=ppt/tags/tag305.xml><?xml version="1.0" encoding="utf-8"?>
<p:tagLst xmlns:p="http://schemas.openxmlformats.org/presentationml/2006/main">
  <p:tag name="AS_UNIQUEID" val="386"/>
</p:tagLst>
</file>

<file path=ppt/tags/tag306.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307.xml><?xml version="1.0" encoding="utf-8"?>
<p:tagLst xmlns:p="http://schemas.openxmlformats.org/presentationml/2006/main">
  <p:tag name="AS_UNIQUEID" val="387"/>
</p:tagLst>
</file>

<file path=ppt/tags/tag308.xml><?xml version="1.0" encoding="utf-8"?>
<p:tagLst xmlns:p="http://schemas.openxmlformats.org/presentationml/2006/main">
  <p:tag name="AS_UNIQUEID" val="388"/>
</p:tagLst>
</file>

<file path=ppt/tags/tag309.xml><?xml version="1.0" encoding="utf-8"?>
<p:tagLst xmlns:p="http://schemas.openxmlformats.org/presentationml/2006/main">
  <p:tag name="AS_UNIQUEID" val="389"/>
</p:tagLst>
</file>

<file path=ppt/tags/tag31.xml><?xml version="1.0" encoding="utf-8"?>
<p:tagLst xmlns:p="http://schemas.openxmlformats.org/presentationml/2006/main">
  <p:tag name="AS_UNIQUEID" val="144"/>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0.xml><?xml version="1.0" encoding="utf-8"?>
<p:tagLst xmlns:p="http://schemas.openxmlformats.org/presentationml/2006/main">
  <p:tag name="AS_UNIQUEID" val="390"/>
</p:tagLst>
</file>

<file path=ppt/tags/tag311.xml><?xml version="1.0" encoding="utf-8"?>
<p:tagLst xmlns:p="http://schemas.openxmlformats.org/presentationml/2006/main">
  <p:tag name="AS_UNIQUEID" val="391"/>
</p:tagLst>
</file>

<file path=ppt/tags/tag312.xml><?xml version="1.0" encoding="utf-8"?>
<p:tagLst xmlns:p="http://schemas.openxmlformats.org/presentationml/2006/main">
  <p:tag name="AS_UNIQUEID" val="392"/>
</p:tagLst>
</file>

<file path=ppt/tags/tag313.xml><?xml version="1.0" encoding="utf-8"?>
<p:tagLst xmlns:p="http://schemas.openxmlformats.org/presentationml/2006/main">
  <p:tag name="AS_UNIQUEID" val="393"/>
</p:tagLst>
</file>

<file path=ppt/tags/tag314.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315.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32.xml><?xml version="1.0" encoding="utf-8"?>
<p:tagLst xmlns:p="http://schemas.openxmlformats.org/presentationml/2006/main">
  <p:tag name="AS_UNIQUEID" val="145"/>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p="http://schemas.openxmlformats.org/presentationml/2006/main">
  <p:tag name="AS_UNIQUEID" val="14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p="http://schemas.openxmlformats.org/presentationml/2006/main">
  <p:tag name="AS_UNIQUEID" val="14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p="http://schemas.openxmlformats.org/presentationml/2006/main">
  <p:tag name="AS_UNIQUEID" val="148"/>
</p:tagLst>
</file>

<file path=ppt/tags/tag36.xml><?xml version="1.0" encoding="utf-8"?>
<p:tagLst xmlns:p="http://schemas.openxmlformats.org/presentationml/2006/main">
  <p:tag name="AS_UNIQUEID" val="149"/>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xml><?xml version="1.0" encoding="utf-8"?>
<p:tagLst xmlns:p="http://schemas.openxmlformats.org/presentationml/2006/main">
  <p:tag name="AS_UNIQUEID" val="150"/>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p="http://schemas.openxmlformats.org/presentationml/2006/main">
  <p:tag name="AS_UNIQUEID" val="151"/>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p="http://schemas.openxmlformats.org/presentationml/2006/main">
  <p:tag name="AS_UNIQUEID" val="152"/>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p="http://schemas.openxmlformats.org/presentationml/2006/main">
  <p:tag name="AS_UNIQUEID" val="117"/>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AS_UNIQUEID" val="153"/>
</p:tagLst>
</file>

<file path=ppt/tags/tag41.xml><?xml version="1.0" encoding="utf-8"?>
<p:tagLst xmlns:p="http://schemas.openxmlformats.org/presentationml/2006/main">
  <p:tag name="AS_UNIQUEID" val="154"/>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p="http://schemas.openxmlformats.org/presentationml/2006/main">
  <p:tag name="AS_UNIQUEID" val="155"/>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p="http://schemas.openxmlformats.org/presentationml/2006/main">
  <p:tag name="AS_UNIQUEID" val="156"/>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p="http://schemas.openxmlformats.org/presentationml/2006/main">
  <p:tag name="AS_UNIQUEID" val="157"/>
</p:tagLst>
</file>

<file path=ppt/tags/tag45.xml><?xml version="1.0" encoding="utf-8"?>
<p:tagLst xmlns:p="http://schemas.openxmlformats.org/presentationml/2006/main">
  <p:tag name="AS_UNIQUEID" val="158"/>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p="http://schemas.openxmlformats.org/presentationml/2006/main">
  <p:tag name="AS_UNIQUEID" val="159"/>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p="http://schemas.openxmlformats.org/presentationml/2006/main">
  <p:tag name="AS_UNIQUEID" val="160"/>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p="http://schemas.openxmlformats.org/presentationml/2006/main">
  <p:tag name="AS_UNIQUEID" val="161"/>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p="http://schemas.openxmlformats.org/presentationml/2006/main">
  <p:tag name="AS_UNIQUEID" val="162"/>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p="http://schemas.openxmlformats.org/presentationml/2006/main">
  <p:tag name="AS_UNIQUEID" val="118"/>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AS_UNIQUEID" val="163"/>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1.xml><?xml version="1.0" encoding="utf-8"?>
<p:tagLst xmlns:p="http://schemas.openxmlformats.org/presentationml/2006/main">
  <p:tag name="AS_UNIQUEID" val="164"/>
</p:tagLst>
</file>

<file path=ppt/tags/tag52.xml><?xml version="1.0" encoding="utf-8"?>
<p:tagLst xmlns:p="http://schemas.openxmlformats.org/presentationml/2006/main">
  <p:tag name="AS_UNIQUEID" val="165"/>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p="http://schemas.openxmlformats.org/presentationml/2006/main">
  <p:tag name="AS_UNIQUEID" val="166"/>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p="http://schemas.openxmlformats.org/presentationml/2006/main">
  <p:tag name="AS_UNIQUEID" val="167"/>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p="http://schemas.openxmlformats.org/presentationml/2006/main">
  <p:tag name="AS_UNIQUEID" val="168"/>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6.xml><?xml version="1.0" encoding="utf-8"?>
<p:tagLst xmlns:p="http://schemas.openxmlformats.org/presentationml/2006/main">
  <p:tag name="AS_UNIQUEID" val="169"/>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7.xml><?xml version="1.0" encoding="utf-8"?>
<p:tagLst xmlns:p="http://schemas.openxmlformats.org/presentationml/2006/main">
  <p:tag name="AS_UNIQUEID" val="170"/>
</p:tagLst>
</file>

<file path=ppt/tags/tag58.xml><?xml version="1.0" encoding="utf-8"?>
<p:tagLst xmlns:p="http://schemas.openxmlformats.org/presentationml/2006/main">
  <p:tag name="AS_UNIQUEID" val="171"/>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p="http://schemas.openxmlformats.org/presentationml/2006/main">
  <p:tag name="AS_UNIQUEID" val="172"/>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xml><?xml version="1.0" encoding="utf-8"?>
<p:tagLst xmlns:p="http://schemas.openxmlformats.org/presentationml/2006/main">
  <p:tag name="AS_UNIQUEID" val="119"/>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AS_UNIQUEID" val="173"/>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1.xml><?xml version="1.0" encoding="utf-8"?>
<p:tagLst xmlns:p="http://schemas.openxmlformats.org/presentationml/2006/main">
  <p:tag name="AS_UNIQUEID" val="174"/>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2.xml><?xml version="1.0" encoding="utf-8"?>
<p:tagLst xmlns:p="http://schemas.openxmlformats.org/presentationml/2006/main">
  <p:tag name="AS_UNIQUEID" val="175"/>
</p:tagLst>
</file>

<file path=ppt/tags/tag63.xml><?xml version="1.0" encoding="utf-8"?>
<p:tagLst xmlns:p="http://schemas.openxmlformats.org/presentationml/2006/main">
  <p:tag name="AS_UNIQUEID" val="176"/>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p="http://schemas.openxmlformats.org/presentationml/2006/main">
  <p:tag name="AS_UNIQUEID" val="177"/>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5.xml><?xml version="1.0" encoding="utf-8"?>
<p:tagLst xmlns:p="http://schemas.openxmlformats.org/presentationml/2006/main">
  <p:tag name="AS_UNIQUEID" val="178"/>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6.xml><?xml version="1.0" encoding="utf-8"?>
<p:tagLst xmlns:p="http://schemas.openxmlformats.org/presentationml/2006/main">
  <p:tag name="AS_UNIQUEID" val="179"/>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7.xml><?xml version="1.0" encoding="utf-8"?>
<p:tagLst xmlns:p="http://schemas.openxmlformats.org/presentationml/2006/main">
  <p:tag name="AS_UNIQUEID" val="180"/>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8.xml><?xml version="1.0" encoding="utf-8"?>
<p:tagLst xmlns:p="http://schemas.openxmlformats.org/presentationml/2006/main">
  <p:tag name="AS_UNIQUEID" val="181"/>
</p:tagLst>
</file>

<file path=ppt/tags/tag69.xml><?xml version="1.0" encoding="utf-8"?>
<p:tagLst xmlns:p="http://schemas.openxmlformats.org/presentationml/2006/main">
  <p:tag name="AS_UNIQUEID" val="182"/>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7.xml><?xml version="1.0" encoding="utf-8"?>
<p:tagLst xmlns:p="http://schemas.openxmlformats.org/presentationml/2006/main">
  <p:tag name="AS_UNIQUEID" val="120"/>
</p:tagLst>
</file>

<file path=ppt/tags/tag70.xml><?xml version="1.0" encoding="utf-8"?>
<p:tagLst xmlns:p="http://schemas.openxmlformats.org/presentationml/2006/main">
  <p:tag name="AS_UNIQUEID" val="183"/>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71.xml><?xml version="1.0" encoding="utf-8"?>
<p:tagLst xmlns:p="http://schemas.openxmlformats.org/presentationml/2006/main">
  <p:tag name="AS_UNIQUEID" val="184"/>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2.xml><?xml version="1.0" encoding="utf-8"?>
<p:tagLst xmlns:p="http://schemas.openxmlformats.org/presentationml/2006/main">
  <p:tag name="AS_UNIQUEID" val="185"/>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3.xml><?xml version="1.0" encoding="utf-8"?>
<p:tagLst xmlns:p="http://schemas.openxmlformats.org/presentationml/2006/main">
  <p:tag name="AS_UNIQUEID" val="186"/>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4.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5.xml><?xml version="1.0" encoding="utf-8"?>
<p:tagLst xmlns:p="http://schemas.openxmlformats.org/presentationml/2006/main">
  <p:tag name="AS_UNIQUEID" val="187"/>
</p:tagLst>
</file>

<file path=ppt/tags/tag76.xml><?xml version="1.0" encoding="utf-8"?>
<p:tagLst xmlns:p="http://schemas.openxmlformats.org/presentationml/2006/main">
  <p:tag name="AS_UNIQUEID" val="188"/>
</p:tagLst>
</file>

<file path=ppt/tags/tag77.xml><?xml version="1.0" encoding="utf-8"?>
<p:tagLst xmlns:p="http://schemas.openxmlformats.org/presentationml/2006/main">
  <p:tag name="AS_UNIQUEID" val="189"/>
</p:tagLst>
</file>

<file path=ppt/tags/tag78.xml><?xml version="1.0" encoding="utf-8"?>
<p:tagLst xmlns:p="http://schemas.openxmlformats.org/presentationml/2006/main">
  <p:tag name="AS_UNIQUEID" val="190"/>
</p:tagLst>
</file>

<file path=ppt/tags/tag79.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xml><?xml version="1.0" encoding="utf-8"?>
<p:tagLst xmlns:p="http://schemas.openxmlformats.org/presentationml/2006/main">
  <p:tag name="AS_UNIQUEID" val="121"/>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AS_UNIQUEID" val="191"/>
</p:tagLst>
</file>

<file path=ppt/tags/tag81.xml><?xml version="1.0" encoding="utf-8"?>
<p:tagLst xmlns:p="http://schemas.openxmlformats.org/presentationml/2006/main">
  <p:tag name="AS_UNIQUEID" val="192"/>
</p:tagLst>
</file>

<file path=ppt/tags/tag82.xml><?xml version="1.0" encoding="utf-8"?>
<p:tagLst xmlns:p="http://schemas.openxmlformats.org/presentationml/2006/main">
  <p:tag name="AS_UNIQUEID" val="193"/>
</p:tagLst>
</file>

<file path=ppt/tags/tag83.xml><?xml version="1.0" encoding="utf-8"?>
<p:tagLst xmlns:p="http://schemas.openxmlformats.org/presentationml/2006/main">
  <p:tag name="AS_UNIQUEID" val="194"/>
</p:tagLst>
</file>

<file path=ppt/tags/tag84.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5.xml><?xml version="1.0" encoding="utf-8"?>
<p:tagLst xmlns:p="http://schemas.openxmlformats.org/presentationml/2006/main">
  <p:tag name="AS_UNIQUEID" val="195"/>
</p:tagLst>
</file>

<file path=ppt/tags/tag86.xml><?xml version="1.0" encoding="utf-8"?>
<p:tagLst xmlns:p="http://schemas.openxmlformats.org/presentationml/2006/main">
  <p:tag name="AS_UNIQUEID" val="196"/>
</p:tagLst>
</file>

<file path=ppt/tags/tag87.xml><?xml version="1.0" encoding="utf-8"?>
<p:tagLst xmlns:p="http://schemas.openxmlformats.org/presentationml/2006/main">
  <p:tag name="AS_UNIQUEID" val="197"/>
</p:tagLst>
</file>

<file path=ppt/tags/tag88.xml><?xml version="1.0" encoding="utf-8"?>
<p:tagLst xmlns:p="http://schemas.openxmlformats.org/presentationml/2006/main">
  <p:tag name="AS_UNIQUEID" val="198"/>
</p:tagLst>
</file>

<file path=ppt/tags/tag89.xml><?xml version="1.0" encoding="utf-8"?>
<p:tagLst xmlns:p="http://schemas.openxmlformats.org/presentationml/2006/main">
  <p:tag name="AS_UNIQUEID" val="199"/>
</p:tagLst>
</file>

<file path=ppt/tags/tag9.xml><?xml version="1.0" encoding="utf-8"?>
<p:tagLst xmlns:p="http://schemas.openxmlformats.org/presentationml/2006/main">
  <p:tag name="AS_UNIQUEID" val="122"/>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AS_UNIQUEID" val="200"/>
</p:tagLst>
</file>

<file path=ppt/tags/tag91.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2.xml><?xml version="1.0" encoding="utf-8"?>
<p:tagLst xmlns:p="http://schemas.openxmlformats.org/presentationml/2006/main">
  <p:tag name="AS_UNIQUEID" val="201"/>
</p:tagLst>
</file>

<file path=ppt/tags/tag93.xml><?xml version="1.0" encoding="utf-8"?>
<p:tagLst xmlns:p="http://schemas.openxmlformats.org/presentationml/2006/main">
  <p:tag name="AS_UNIQUEID" val="202"/>
</p:tagLst>
</file>

<file path=ppt/tags/tag94.xml><?xml version="1.0" encoding="utf-8"?>
<p:tagLst xmlns:p="http://schemas.openxmlformats.org/presentationml/2006/main">
  <p:tag name="AS_UNIQUEID" val="203"/>
</p:tagLst>
</file>

<file path=ppt/tags/tag95.xml><?xml version="1.0" encoding="utf-8"?>
<p:tagLst xmlns:p="http://schemas.openxmlformats.org/presentationml/2006/main">
  <p:tag name="AS_UNIQUEID" val="204"/>
</p:tagLst>
</file>

<file path=ppt/tags/tag96.xml><?xml version="1.0" encoding="utf-8"?>
<p:tagLst xmlns:p="http://schemas.openxmlformats.org/presentationml/2006/main">
  <p:tag name="AS_UNIQUEID" val="205"/>
</p:tagLst>
</file>

<file path=ppt/tags/tag97.xml><?xml version="1.0" encoding="utf-8"?>
<p:tagLst xmlns:p="http://schemas.openxmlformats.org/presentationml/2006/main">
  <p:tag name="AS_UNIQUEID" val="206"/>
</p:tagLst>
</file>

<file path=ppt/tags/tag98.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9.xml><?xml version="1.0" encoding="utf-8"?>
<p:tagLst xmlns:p="http://schemas.openxmlformats.org/presentationml/2006/main">
  <p:tag name="AS_UNIQUEID" val="207"/>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宽屏</PresentationFormat>
  <Paragraphs>122</Paragraphs>
  <Slides>31</Slides>
  <Notes>0</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31</vt:i4>
      </vt:variant>
    </vt:vector>
  </HeadingPairs>
  <TitlesOfParts>
    <vt:vector baseType="lpstr" size="43">
      <vt:lpstr>Arial</vt:lpstr>
      <vt:lpstr>微软雅黑</vt:lpstr>
      <vt:lpstr>Wingdings</vt:lpstr>
      <vt:lpstr>华文新魏</vt:lpstr>
      <vt:lpstr>华文行楷</vt:lpstr>
      <vt:lpstr>宋体</vt:lpstr>
      <vt:lpstr>黑体</vt:lpstr>
      <vt:lpstr>楷体</vt:lpstr>
      <vt:lpstr>华康隶书体W7</vt:lpstr>
      <vt:lpstr>Verdana</vt:lpstr>
      <vt:lpstr>Calibri</vt:lpstr>
      <vt:lpstr>Office 主题​​</vt:lpstr>
      <vt:lpstr>PowerPoint Presentation</vt:lpstr>
      <vt:lpstr>PowerPoint Presentation</vt:lpstr>
      <vt:lpstr>PowerPoint Presentation</vt:lpstr>
      <vt:lpstr>PowerPoint Presentation</vt:lpstr>
      <vt:lpstr>PowerPoint Presentation</vt:lpstr>
      <vt:lpstr>2012年莫言获得诺贝尔文学奖（左图）2015年屠呦呦获得诺贝尔医药学奖（右图）</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3、文章最后作者特别说明资金管理权和评奖权的分离，有什么用意？</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cp:lastModifiedBy>lenovo</cp:lastModifiedBy>
  <cp:revision>200</cp:revision>
  <dcterms:created xsi:type="dcterms:W3CDTF">2019-06-19T02:08:00Z</dcterms:created>
  <dcterms:modified xsi:type="dcterms:W3CDTF">2020-08-31T15:37:23Z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2052-11.1.0.9926</vt:lpwstr>
  </property>
</Properties>
</file>