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heme/theme5.xml" ContentType="application/vnd.openxmlformats-officedocument.theme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notesSlides/notesSlide1.xml" ContentType="application/vnd.openxmlformats-officedocument.presentationml.notesSlide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ppt/tags/tag1124.xml" ContentType="application/vnd.openxmlformats-officedocument.presentationml.tags+xml"/>
  <Override PartName="/ppt/tags/tag1125.xml" ContentType="application/vnd.openxmlformats-officedocument.presentationml.tags+xml"/>
  <Override PartName="/ppt/tags/tag1126.xml" ContentType="application/vnd.openxmlformats-officedocument.presentationml.tags+xml"/>
  <Override PartName="/ppt/tags/tag1127.xml" ContentType="application/vnd.openxmlformats-officedocument.presentationml.tags+xml"/>
  <Override PartName="/ppt/tags/tag1128.xml" ContentType="application/vnd.openxmlformats-officedocument.presentationml.tags+xml"/>
  <Override PartName="/ppt/tags/tag1129.xml" ContentType="application/vnd.openxmlformats-officedocument.presentationml.tags+xml"/>
  <Override PartName="/ppt/tags/tag1130.xml" ContentType="application/vnd.openxmlformats-officedocument.presentationml.tags+xml"/>
  <Override PartName="/ppt/tags/tag1131.xml" ContentType="application/vnd.openxmlformats-officedocument.presentationml.tags+xml"/>
  <Override PartName="/ppt/tags/tag1132.xml" ContentType="application/vnd.openxmlformats-officedocument.presentationml.tags+xml"/>
  <Override PartName="/ppt/tags/tag1133.xml" ContentType="application/vnd.openxmlformats-officedocument.presentationml.tags+xml"/>
  <Override PartName="/ppt/tags/tag1134.xml" ContentType="application/vnd.openxmlformats-officedocument.presentationml.tags+xml"/>
  <Override PartName="/ppt/tags/tag1135.xml" ContentType="application/vnd.openxmlformats-officedocument.presentationml.tags+xml"/>
  <Override PartName="/ppt/tags/tag1136.xml" ContentType="application/vnd.openxmlformats-officedocument.presentationml.tags+xml"/>
  <Override PartName="/ppt/tags/tag1137.xml" ContentType="application/vnd.openxmlformats-officedocument.presentationml.tags+xml"/>
  <Override PartName="/ppt/tags/tag1138.xml" ContentType="application/vnd.openxmlformats-officedocument.presentationml.tags+xml"/>
  <Override PartName="/ppt/tags/tag1139.xml" ContentType="application/vnd.openxmlformats-officedocument.presentationml.tags+xml"/>
  <Override PartName="/ppt/tags/tag1140.xml" ContentType="application/vnd.openxmlformats-officedocument.presentationml.tags+xml"/>
  <Override PartName="/ppt/tags/tag1141.xml" ContentType="application/vnd.openxmlformats-officedocument.presentationml.tags+xml"/>
  <Override PartName="/ppt/tags/tag1142.xml" ContentType="application/vnd.openxmlformats-officedocument.presentationml.tags+xml"/>
  <Override PartName="/ppt/tags/tag1143.xml" ContentType="application/vnd.openxmlformats-officedocument.presentationml.tags+xml"/>
  <Override PartName="/ppt/tags/tag1144.xml" ContentType="application/vnd.openxmlformats-officedocument.presentationml.tags+xml"/>
  <Override PartName="/ppt/tags/tag1145.xml" ContentType="application/vnd.openxmlformats-officedocument.presentationml.tags+xml"/>
  <Override PartName="/ppt/tags/tag1146.xml" ContentType="application/vnd.openxmlformats-officedocument.presentationml.tags+xml"/>
  <Override PartName="/ppt/tags/tag1147.xml" ContentType="application/vnd.openxmlformats-officedocument.presentationml.tags+xml"/>
  <Override PartName="/ppt/tags/tag1148.xml" ContentType="application/vnd.openxmlformats-officedocument.presentationml.tags+xml"/>
  <Override PartName="/ppt/tags/tag1149.xml" ContentType="application/vnd.openxmlformats-officedocument.presentationml.tags+xml"/>
  <Override PartName="/ppt/tags/tag1150.xml" ContentType="application/vnd.openxmlformats-officedocument.presentationml.tags+xml"/>
  <Override PartName="/ppt/tags/tag1151.xml" ContentType="application/vnd.openxmlformats-officedocument.presentationml.tags+xml"/>
  <Override PartName="/ppt/tags/tag1152.xml" ContentType="application/vnd.openxmlformats-officedocument.presentationml.tags+xml"/>
  <Override PartName="/ppt/tags/tag1153.xml" ContentType="application/vnd.openxmlformats-officedocument.presentationml.tags+xml"/>
  <Override PartName="/ppt/tags/tag1154.xml" ContentType="application/vnd.openxmlformats-officedocument.presentationml.tags+xml"/>
  <Override PartName="/ppt/tags/tag1155.xml" ContentType="application/vnd.openxmlformats-officedocument.presentationml.tags+xml"/>
  <Override PartName="/ppt/tags/tag1156.xml" ContentType="application/vnd.openxmlformats-officedocument.presentationml.tags+xml"/>
  <Override PartName="/ppt/tags/tag1157.xml" ContentType="application/vnd.openxmlformats-officedocument.presentationml.tags+xml"/>
  <Override PartName="/ppt/tags/tag1158.xml" ContentType="application/vnd.openxmlformats-officedocument.presentationml.tags+xml"/>
  <Override PartName="/ppt/tags/tag1159.xml" ContentType="application/vnd.openxmlformats-officedocument.presentationml.tags+xml"/>
  <Override PartName="/ppt/tags/tag1160.xml" ContentType="application/vnd.openxmlformats-officedocument.presentationml.tags+xml"/>
  <Override PartName="/ppt/tags/tag1161.xml" ContentType="application/vnd.openxmlformats-officedocument.presentationml.tags+xml"/>
  <Override PartName="/ppt/tags/tag1162.xml" ContentType="application/vnd.openxmlformats-officedocument.presentationml.tags+xml"/>
  <Override PartName="/ppt/tags/tag1163.xml" ContentType="application/vnd.openxmlformats-officedocument.presentationml.tags+xml"/>
  <Override PartName="/ppt/tags/tag1164.xml" ContentType="application/vnd.openxmlformats-officedocument.presentationml.tags+xml"/>
  <Override PartName="/ppt/tags/tag1165.xml" ContentType="application/vnd.openxmlformats-officedocument.presentationml.tags+xml"/>
  <Override PartName="/ppt/tags/tag1166.xml" ContentType="application/vnd.openxmlformats-officedocument.presentationml.tags+xml"/>
  <Override PartName="/ppt/tags/tag1167.xml" ContentType="application/vnd.openxmlformats-officedocument.presentationml.tags+xml"/>
  <Override PartName="/ppt/tags/tag1168.xml" ContentType="application/vnd.openxmlformats-officedocument.presentationml.tags+xml"/>
  <Override PartName="/ppt/tags/tag1169.xml" ContentType="application/vnd.openxmlformats-officedocument.presentationml.tags+xml"/>
  <Override PartName="/ppt/tags/tag1170.xml" ContentType="application/vnd.openxmlformats-officedocument.presentationml.tags+xml"/>
  <Override PartName="/ppt/tags/tag1171.xml" ContentType="application/vnd.openxmlformats-officedocument.presentationml.tags+xml"/>
  <Override PartName="/ppt/tags/tag1172.xml" ContentType="application/vnd.openxmlformats-officedocument.presentationml.tags+xml"/>
  <Override PartName="/ppt/tags/tag1173.xml" ContentType="application/vnd.openxmlformats-officedocument.presentationml.tags+xml"/>
  <Override PartName="/ppt/tags/tag1174.xml" ContentType="application/vnd.openxmlformats-officedocument.presentationml.tags+xml"/>
  <Override PartName="/ppt/tags/tag1175.xml" ContentType="application/vnd.openxmlformats-officedocument.presentationml.tags+xml"/>
  <Override PartName="/ppt/tags/tag1176.xml" ContentType="application/vnd.openxmlformats-officedocument.presentationml.tags+xml"/>
  <Override PartName="/ppt/tags/tag1177.xml" ContentType="application/vnd.openxmlformats-officedocument.presentationml.tags+xml"/>
  <Override PartName="/ppt/tags/tag1178.xml" ContentType="application/vnd.openxmlformats-officedocument.presentationml.tags+xml"/>
  <Override PartName="/ppt/tags/tag1179.xml" ContentType="application/vnd.openxmlformats-officedocument.presentationml.tags+xml"/>
  <Override PartName="/ppt/tags/tag1180.xml" ContentType="application/vnd.openxmlformats-officedocument.presentationml.tags+xml"/>
  <Override PartName="/ppt/tags/tag1181.xml" ContentType="application/vnd.openxmlformats-officedocument.presentationml.tags+xml"/>
  <Override PartName="/ppt/tags/tag1182.xml" ContentType="application/vnd.openxmlformats-officedocument.presentationml.tags+xml"/>
  <Override PartName="/ppt/tags/tag1183.xml" ContentType="application/vnd.openxmlformats-officedocument.presentationml.tags+xml"/>
  <Override PartName="/ppt/tags/tag1184.xml" ContentType="application/vnd.openxmlformats-officedocument.presentationml.tags+xml"/>
  <Override PartName="/ppt/tags/tag1185.xml" ContentType="application/vnd.openxmlformats-officedocument.presentationml.tags+xml"/>
  <Override PartName="/ppt/tags/tag1186.xml" ContentType="application/vnd.openxmlformats-officedocument.presentationml.tags+xml"/>
  <Override PartName="/ppt/tags/tag1187.xml" ContentType="application/vnd.openxmlformats-officedocument.presentationml.tags+xml"/>
  <Override PartName="/ppt/tags/tag1188.xml" ContentType="application/vnd.openxmlformats-officedocument.presentationml.tags+xml"/>
  <Override PartName="/ppt/tags/tag1189.xml" ContentType="application/vnd.openxmlformats-officedocument.presentationml.tags+xml"/>
  <Override PartName="/ppt/tags/tag1190.xml" ContentType="application/vnd.openxmlformats-officedocument.presentationml.tags+xml"/>
  <Override PartName="/ppt/tags/tag1191.xml" ContentType="application/vnd.openxmlformats-officedocument.presentationml.tags+xml"/>
  <Override PartName="/ppt/tags/tag1192.xml" ContentType="application/vnd.openxmlformats-officedocument.presentationml.tags+xml"/>
  <Override PartName="/ppt/tags/tag1193.xml" ContentType="application/vnd.openxmlformats-officedocument.presentationml.tags+xml"/>
  <Override PartName="/ppt/tags/tag1194.xml" ContentType="application/vnd.openxmlformats-officedocument.presentationml.tags+xml"/>
  <Override PartName="/ppt/tags/tag1195.xml" ContentType="application/vnd.openxmlformats-officedocument.presentationml.tags+xml"/>
  <Override PartName="/ppt/tags/tag1196.xml" ContentType="application/vnd.openxmlformats-officedocument.presentationml.tags+xml"/>
  <Override PartName="/ppt/tags/tag1197.xml" ContentType="application/vnd.openxmlformats-officedocument.presentationml.tags+xml"/>
  <Override PartName="/ppt/tags/tag1198.xml" ContentType="application/vnd.openxmlformats-officedocument.presentationml.tags+xml"/>
  <Override PartName="/ppt/tags/tag1199.xml" ContentType="application/vnd.openxmlformats-officedocument.presentationml.tags+xml"/>
  <Override PartName="/ppt/tags/tag1200.xml" ContentType="application/vnd.openxmlformats-officedocument.presentationml.tags+xml"/>
  <Override PartName="/ppt/tags/tag1201.xml" ContentType="application/vnd.openxmlformats-officedocument.presentationml.tags+xml"/>
  <Override PartName="/ppt/tags/tag1203.xml" ContentType="application/vnd.openxmlformats-officedocument.presentationml.tags+xml"/>
  <Override PartName="/ppt/tags/tag1204.xml" ContentType="application/vnd.openxmlformats-officedocument.presentationml.tags+xml"/>
  <Override PartName="/ppt/tags/tag1205.xml" ContentType="application/vnd.openxmlformats-officedocument.presentationml.tags+xml"/>
  <Override PartName="/ppt/tags/tag1206.xml" ContentType="application/vnd.openxmlformats-officedocument.presentationml.tags+xml"/>
  <Override PartName="/ppt/tags/tag1207.xml" ContentType="application/vnd.openxmlformats-officedocument.presentationml.tags+xml"/>
  <Override PartName="/ppt/tags/tag1208.xml" ContentType="application/vnd.openxmlformats-officedocument.presentationml.tags+xml"/>
  <Override PartName="/ppt/tags/tag1209.xml" ContentType="application/vnd.openxmlformats-officedocument.presentationml.tags+xml"/>
  <Override PartName="/ppt/tags/tag1210.xml" ContentType="application/vnd.openxmlformats-officedocument.presentationml.tags+xml"/>
  <Override PartName="/ppt/tags/tag1211.xml" ContentType="application/vnd.openxmlformats-officedocument.presentationml.tags+xml"/>
  <Override PartName="/ppt/tags/tag1212.xml" ContentType="application/vnd.openxmlformats-officedocument.presentationml.tags+xml"/>
  <Override PartName="/ppt/tags/tag1213.xml" ContentType="application/vnd.openxmlformats-officedocument.presentationml.tags+xml"/>
  <Override PartName="/ppt/tags/tag1214.xml" ContentType="application/vnd.openxmlformats-officedocument.presentationml.tags+xml"/>
  <Override PartName="/ppt/tags/tag1215.xml" ContentType="application/vnd.openxmlformats-officedocument.presentationml.tags+xml"/>
  <Override PartName="/ppt/tags/tag1216.xml" ContentType="application/vnd.openxmlformats-officedocument.presentationml.tags+xml"/>
  <Override PartName="/ppt/tags/tag1217.xml" ContentType="application/vnd.openxmlformats-officedocument.presentationml.tags+xml"/>
  <Override PartName="/ppt/tags/tag1218.xml" ContentType="application/vnd.openxmlformats-officedocument.presentationml.tags+xml"/>
  <Override PartName="/ppt/tags/tag1219.xml" ContentType="application/vnd.openxmlformats-officedocument.presentationml.tags+xml"/>
  <Override PartName="/ppt/tags/tag1220.xml" ContentType="application/vnd.openxmlformats-officedocument.presentationml.tags+xml"/>
  <Override PartName="/ppt/tags/tag1221.xml" ContentType="application/vnd.openxmlformats-officedocument.presentationml.tags+xml"/>
  <Override PartName="/ppt/tags/tag1222.xml" ContentType="application/vnd.openxmlformats-officedocument.presentationml.tags+xml"/>
  <Override PartName="/ppt/tags/tag1223.xml" ContentType="application/vnd.openxmlformats-officedocument.presentationml.tags+xml"/>
  <Override PartName="/ppt/tags/tag1224.xml" ContentType="application/vnd.openxmlformats-officedocument.presentationml.tags+xml"/>
  <Override PartName="/ppt/tags/tag1225.xml" ContentType="application/vnd.openxmlformats-officedocument.presentationml.tags+xml"/>
  <Override PartName="/ppt/tags/tag1226.xml" ContentType="application/vnd.openxmlformats-officedocument.presentationml.tags+xml"/>
  <Override PartName="/ppt/tags/tag1227.xml" ContentType="application/vnd.openxmlformats-officedocument.presentationml.tags+xml"/>
  <Override PartName="/ppt/tags/tag1228.xml" ContentType="application/vnd.openxmlformats-officedocument.presentationml.tags+xml"/>
  <Override PartName="/ppt/tags/tag1229.xml" ContentType="application/vnd.openxmlformats-officedocument.presentationml.tags+xml"/>
  <Override PartName="/ppt/tags/tag1230.xml" ContentType="application/vnd.openxmlformats-officedocument.presentationml.tags+xml"/>
  <Override PartName="/ppt/tags/tag1231.xml" ContentType="application/vnd.openxmlformats-officedocument.presentationml.tags+xml"/>
  <Override PartName="/ppt/tags/tag1232.xml" ContentType="application/vnd.openxmlformats-officedocument.presentationml.tags+xml"/>
  <Override PartName="/ppt/tags/tag1234.xml" ContentType="application/vnd.openxmlformats-officedocument.presentationml.tags+xml"/>
  <Override PartName="/ppt/tags/tag1235.xml" ContentType="application/vnd.openxmlformats-officedocument.presentationml.tags+xml"/>
  <Override PartName="/ppt/tags/tag1236.xml" ContentType="application/vnd.openxmlformats-officedocument.presentationml.tags+xml"/>
  <Override PartName="/ppt/tags/tag1237.xml" ContentType="application/vnd.openxmlformats-officedocument.presentationml.tags+xml"/>
  <Override PartName="/ppt/tags/tag1238.xml" ContentType="application/vnd.openxmlformats-officedocument.presentationml.tags+xml"/>
  <Override PartName="/ppt/tags/tag1239.xml" ContentType="application/vnd.openxmlformats-officedocument.presentationml.tags+xml"/>
  <Override PartName="/ppt/tags/tag1240.xml" ContentType="application/vnd.openxmlformats-officedocument.presentationml.tags+xml"/>
  <Override PartName="/ppt/tags/tag1241.xml" ContentType="application/vnd.openxmlformats-officedocument.presentationml.tags+xml"/>
  <Override PartName="/ppt/tags/tag1242.xml" ContentType="application/vnd.openxmlformats-officedocument.presentationml.tags+xml"/>
  <Override PartName="/ppt/tags/tag1243.xml" ContentType="application/vnd.openxmlformats-officedocument.presentationml.tags+xml"/>
  <Override PartName="/ppt/tags/tag1244.xml" ContentType="application/vnd.openxmlformats-officedocument.presentationml.tags+xml"/>
  <Override PartName="/ppt/tags/tag1245.xml" ContentType="application/vnd.openxmlformats-officedocument.presentationml.tags+xml"/>
  <Override PartName="/ppt/tags/tag1246.xml" ContentType="application/vnd.openxmlformats-officedocument.presentationml.tags+xml"/>
  <Override PartName="/ppt/tags/tag1247.xml" ContentType="application/vnd.openxmlformats-officedocument.presentationml.tags+xml"/>
  <Override PartName="/ppt/tags/tag1248.xml" ContentType="application/vnd.openxmlformats-officedocument.presentationml.tags+xml"/>
  <Override PartName="/ppt/tags/tag1249.xml" ContentType="application/vnd.openxmlformats-officedocument.presentationml.tags+xml"/>
  <Override PartName="/ppt/tags/tag1250.xml" ContentType="application/vnd.openxmlformats-officedocument.presentationml.tags+xml"/>
  <Override PartName="/ppt/tags/tag1251.xml" ContentType="application/vnd.openxmlformats-officedocument.presentationml.tags+xml"/>
  <Override PartName="/ppt/tags/tag1252.xml" ContentType="application/vnd.openxmlformats-officedocument.presentationml.tags+xml"/>
  <Override PartName="/ppt/tags/tag1253.xml" ContentType="application/vnd.openxmlformats-officedocument.presentationml.tags+xml"/>
  <Override PartName="/ppt/tags/tag1254.xml" ContentType="application/vnd.openxmlformats-officedocument.presentationml.tags+xml"/>
  <Override PartName="/ppt/tags/tag1255.xml" ContentType="application/vnd.openxmlformats-officedocument.presentationml.tags+xml"/>
  <Override PartName="/ppt/tags/tag1256.xml" ContentType="application/vnd.openxmlformats-officedocument.presentationml.tags+xml"/>
  <Override PartName="/ppt/tags/tag1257.xml" ContentType="application/vnd.openxmlformats-officedocument.presentationml.tags+xml"/>
  <Override PartName="/ppt/tags/tag1258.xml" ContentType="application/vnd.openxmlformats-officedocument.presentationml.tags+xml"/>
  <Override PartName="/ppt/tags/tag1259.xml" ContentType="application/vnd.openxmlformats-officedocument.presentationml.tags+xml"/>
  <Override PartName="/ppt/tags/tag1260.xml" ContentType="application/vnd.openxmlformats-officedocument.presentationml.tags+xml"/>
  <Override PartName="/ppt/tags/tag1261.xml" ContentType="application/vnd.openxmlformats-officedocument.presentationml.tags+xml"/>
  <Override PartName="/ppt/tags/tag1262.xml" ContentType="application/vnd.openxmlformats-officedocument.presentationml.tags+xml"/>
  <Override PartName="/ppt/tags/tag1263.xml" ContentType="application/vnd.openxmlformats-officedocument.presentationml.tags+xml"/>
  <Override PartName="/ppt/tags/tag1264.xml" ContentType="application/vnd.openxmlformats-officedocument.presentationml.tags+xml"/>
  <Override PartName="/ppt/tags/tag1265.xml" ContentType="application/vnd.openxmlformats-officedocument.presentationml.tags+xml"/>
  <Override PartName="/ppt/tags/tag1266.xml" ContentType="application/vnd.openxmlformats-officedocument.presentationml.tags+xml"/>
  <Override PartName="/ppt/tags/tag1267.xml" ContentType="application/vnd.openxmlformats-officedocument.presentationml.tags+xml"/>
  <Override PartName="/ppt/tags/tag1268.xml" ContentType="application/vnd.openxmlformats-officedocument.presentationml.tags+xml"/>
  <Override PartName="/ppt/tags/tag1269.xml" ContentType="application/vnd.openxmlformats-officedocument.presentationml.tags+xml"/>
  <Override PartName="/ppt/tags/tag1270.xml" ContentType="application/vnd.openxmlformats-officedocument.presentationml.tags+xml"/>
  <Override PartName="/ppt/tags/tag1271.xml" ContentType="application/vnd.openxmlformats-officedocument.presentationml.tags+xml"/>
  <Override PartName="/ppt/tags/tag1272.xml" ContentType="application/vnd.openxmlformats-officedocument.presentationml.tags+xml"/>
  <Override PartName="/ppt/tags/tag1273.xml" ContentType="application/vnd.openxmlformats-officedocument.presentationml.tags+xml"/>
  <Override PartName="/ppt/tags/tag1274.xml" ContentType="application/vnd.openxmlformats-officedocument.presentationml.tags+xml"/>
  <Override PartName="/ppt/tags/tag1275.xml" ContentType="application/vnd.openxmlformats-officedocument.presentationml.tags+xml"/>
  <Override PartName="/ppt/tags/tag1276.xml" ContentType="application/vnd.openxmlformats-officedocument.presentationml.tags+xml"/>
  <Override PartName="/ppt/tags/tag1277.xml" ContentType="application/vnd.openxmlformats-officedocument.presentationml.tags+xml"/>
  <Override PartName="/ppt/tags/tag1278.xml" ContentType="application/vnd.openxmlformats-officedocument.presentationml.tags+xml"/>
  <Override PartName="/ppt/tags/tag127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ags/tag670.xml" ContentType="application/vnd.openxmlformats-officedocument.presentationml.tags+xml"/>
  <Override PartName="/ppt/tags/tag965.xml" ContentType="application/vnd.openxmlformats-officedocument.presentationml.tags+xml"/>
  <Override PartName="/ppt/tags/tag1202.xml" ContentType="application/vnd.openxmlformats-officedocument.presentationml.tags+xml"/>
  <Override PartName="/ppt/tags/tag1233.xml" ContentType="application/vnd.openxmlformats-officedocument.presentationml.tags+xml"/>
  <Override PartName="/ppt/tags/tag1392.xml" ContentType="application/vnd.openxmlformats-officedocument.presentationml.tags+xml"/>
  <Override PartName="/ppt/tags/tag1419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7" r:id="rId2"/>
    <p:sldMasterId id="2147483673" r:id="rId3"/>
    <p:sldMasterId id="2147483679" r:id="rId4"/>
  </p:sldMasterIdLst>
  <p:notesMasterIdLst>
    <p:notesMasterId r:id="rId40"/>
  </p:notes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88" d="100"/>
          <a:sy n="88" d="100"/>
        </p:scale>
        <p:origin x="18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440361-B18B-4D50-9D1D-7652B68D34DC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A6C1C1-1889-411A-917F-572803955E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298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43.xml"/><Relationship Id="rId2" Type="http://schemas.openxmlformats.org/officeDocument/2006/relationships/tags" Target="../tags/tag342.xml"/><Relationship Id="rId1" Type="http://schemas.openxmlformats.org/officeDocument/2006/relationships/tags" Target="../tags/tag341.xml"/><Relationship Id="rId5" Type="http://schemas.openxmlformats.org/officeDocument/2006/relationships/slide" Target="../slides/slide1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588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3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5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9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7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76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7" Type="http://schemas.openxmlformats.org/officeDocument/2006/relationships/hyperlink" Target="http://www.1ppt.com/xiazai/" TargetMode="Externa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81.xml"/><Relationship Id="rId4" Type="http://schemas.openxmlformats.org/officeDocument/2006/relationships/tags" Target="../tags/tag80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85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86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99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02.xml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10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06.xml"/><Relationship Id="rId7" Type="http://schemas.openxmlformats.org/officeDocument/2006/relationships/hyperlink" Target="http://www.1ppt.com/xiazai/" TargetMode="External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108.xml"/><Relationship Id="rId4" Type="http://schemas.openxmlformats.org/officeDocument/2006/relationships/tags" Target="../tags/tag107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7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11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1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7" Type="http://schemas.openxmlformats.org/officeDocument/2006/relationships/hyperlink" Target="http://www.1ppt.com/xiazai/" TargetMode="Externa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2.xml"/><Relationship Id="rId4" Type="http://schemas.openxmlformats.org/officeDocument/2006/relationships/tags" Target="../tags/tag3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45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49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hyperlink" Target="http://www.1ppt.com/xiazai/" TargetMode="Externa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6164A34-BAC8-433B-9F7B-827DF3A02B2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2023/10/10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9165F1-D9E1-4BA2-B0B9-FF804083DC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4354567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6164A34-BAC8-433B-9F7B-827DF3A02B2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2023/10/10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9165F1-D9E1-4BA2-B0B9-FF804083DC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353624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>
            <p:custDataLst>
              <p:tags r:id="rId1"/>
            </p:custDataLst>
          </p:nvPr>
        </p:nvSpPr>
        <p:spPr>
          <a:xfrm>
            <a:off x="283335" y="257577"/>
            <a:ext cx="11552350" cy="62977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6462721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64A34-BAC8-433B-9F7B-827DF3A02B2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2023/10/10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9165F1-D9E1-4BA2-B0B9-FF804083DC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71828727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64A34-BAC8-433B-9F7B-827DF3A02B2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2023/10/10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9165F1-D9E1-4BA2-B0B9-FF804083DC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5397079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64A34-BAC8-433B-9F7B-827DF3A02B2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2023/10/10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9165F1-D9E1-4BA2-B0B9-FF804083DC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7" name="TextBox 6"/>
          <p:cNvSpPr txBox="1"/>
          <p:nvPr userDrawn="1">
            <p:custDataLst>
              <p:tags r:id="rId5"/>
            </p:custDataLst>
          </p:nvPr>
        </p:nvSpPr>
        <p:spPr>
          <a:xfrm>
            <a:off x="1907704" y="5560039"/>
            <a:ext cx="1224136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hlinkClick r:id="rId7"/>
              </a:rPr>
              <a:t>PPT</a:t>
            </a:r>
            <a:r>
              <a:rPr kumimoji="0" lang="zh-CN" altLang="en-US" sz="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hlinkClick r:id="rId7"/>
              </a:rPr>
              <a:t>下载</a:t>
            </a:r>
            <a:r>
              <a:rPr kumimoji="0" lang="zh-CN" altLang="en-US" sz="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rPr>
              <a:t> </a:t>
            </a:r>
            <a:r>
              <a:rPr kumimoji="0" lang="en-US" altLang="zh-CN" sz="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rPr>
              <a:t>http://www.1ppt.com/xiazai/</a:t>
            </a:r>
          </a:p>
        </p:txBody>
      </p:sp>
    </p:spTree>
    <p:extLst>
      <p:ext uri="{BB962C8B-B14F-4D97-AF65-F5344CB8AC3E}">
        <p14:creationId xmlns:p14="http://schemas.microsoft.com/office/powerpoint/2010/main" val="310773039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64A34-BAC8-433B-9F7B-827DF3A02B2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2023/10/10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9165F1-D9E1-4BA2-B0B9-FF804083DC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87983133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>
            <p:custDataLst>
              <p:tags r:id="rId1"/>
            </p:custDataLst>
          </p:nvPr>
        </p:nvSpPr>
        <p:spPr>
          <a:xfrm>
            <a:off x="283335" y="257577"/>
            <a:ext cx="11552350" cy="62977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16292452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64A34-BAC8-433B-9F7B-827DF3A02B2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2023/10/10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9165F1-D9E1-4BA2-B0B9-FF804083DC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6346661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64A34-BAC8-433B-9F7B-827DF3A02B2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2023/10/10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9165F1-D9E1-4BA2-B0B9-FF804083DC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4262888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64A34-BAC8-433B-9F7B-827DF3A02B2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2023/10/10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9165F1-D9E1-4BA2-B0B9-FF804083DC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7" name="TextBox 6"/>
          <p:cNvSpPr txBox="1"/>
          <p:nvPr userDrawn="1">
            <p:custDataLst>
              <p:tags r:id="rId5"/>
            </p:custDataLst>
          </p:nvPr>
        </p:nvSpPr>
        <p:spPr>
          <a:xfrm>
            <a:off x="1907704" y="5560039"/>
            <a:ext cx="1224136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hlinkClick r:id="rId7"/>
              </a:rPr>
              <a:t>PPT</a:t>
            </a:r>
            <a:r>
              <a:rPr kumimoji="0" lang="zh-CN" altLang="en-US" sz="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hlinkClick r:id="rId7"/>
              </a:rPr>
              <a:t>下载</a:t>
            </a:r>
            <a:r>
              <a:rPr kumimoji="0" lang="zh-CN" altLang="en-US" sz="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rPr>
              <a:t> </a:t>
            </a:r>
            <a:r>
              <a:rPr kumimoji="0" lang="en-US" altLang="zh-CN" sz="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rPr>
              <a:t>http://www.1ppt.com/xiazai/</a:t>
            </a:r>
          </a:p>
        </p:txBody>
      </p:sp>
    </p:spTree>
    <p:extLst>
      <p:ext uri="{BB962C8B-B14F-4D97-AF65-F5344CB8AC3E}">
        <p14:creationId xmlns:p14="http://schemas.microsoft.com/office/powerpoint/2010/main" val="66410741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6164A34-BAC8-433B-9F7B-827DF3A02B2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2023/10/10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9165F1-D9E1-4BA2-B0B9-FF804083DC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506767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64A34-BAC8-433B-9F7B-827DF3A02B2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2023/10/10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9165F1-D9E1-4BA2-B0B9-FF804083DC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649619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>
            <p:custDataLst>
              <p:tags r:id="rId1"/>
            </p:custDataLst>
          </p:nvPr>
        </p:nvSpPr>
        <p:spPr>
          <a:xfrm>
            <a:off x="283335" y="257577"/>
            <a:ext cx="11552350" cy="62977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261027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6164A34-BAC8-433B-9F7B-827DF3A02B2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2023/10/10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9165F1-D9E1-4BA2-B0B9-FF804083DC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7" name="TextBox 6"/>
          <p:cNvSpPr txBox="1"/>
          <p:nvPr userDrawn="1">
            <p:custDataLst>
              <p:tags r:id="rId5"/>
            </p:custDataLst>
          </p:nvPr>
        </p:nvSpPr>
        <p:spPr>
          <a:xfrm>
            <a:off x="1907704" y="5560039"/>
            <a:ext cx="1224136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hlinkClick r:id="rId7"/>
              </a:rPr>
              <a:t>PPT</a:t>
            </a:r>
            <a:r>
              <a:rPr kumimoji="0" lang="zh-CN" altLang="en-US" sz="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hlinkClick r:id="rId7"/>
              </a:rPr>
              <a:t>下载</a:t>
            </a:r>
            <a:r>
              <a:rPr kumimoji="0" lang="zh-CN" altLang="en-US" sz="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rPr>
              <a:t> </a:t>
            </a:r>
            <a:r>
              <a:rPr kumimoji="0" lang="en-US" altLang="zh-CN" sz="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rPr>
              <a:t>http://www.1ppt.com/xiazai/</a:t>
            </a:r>
          </a:p>
        </p:txBody>
      </p:sp>
    </p:spTree>
    <p:extLst>
      <p:ext uri="{BB962C8B-B14F-4D97-AF65-F5344CB8AC3E}">
        <p14:creationId xmlns:p14="http://schemas.microsoft.com/office/powerpoint/2010/main" val="59346666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6164A34-BAC8-433B-9F7B-827DF3A02B2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2023/10/10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9165F1-D9E1-4BA2-B0B9-FF804083DC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47848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>
            <p:custDataLst>
              <p:tags r:id="rId1"/>
            </p:custDataLst>
          </p:nvPr>
        </p:nvSpPr>
        <p:spPr>
          <a:xfrm>
            <a:off x="283335" y="257577"/>
            <a:ext cx="11552350" cy="62977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52935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6164A34-BAC8-433B-9F7B-827DF3A02B2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2023/10/10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9165F1-D9E1-4BA2-B0B9-FF804083DC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823181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6164A34-BAC8-433B-9F7B-827DF3A02B2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2023/10/10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9165F1-D9E1-4BA2-B0B9-FF804083DC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1083897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6164A34-BAC8-433B-9F7B-827DF3A02B2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2023/10/10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9165F1-D9E1-4BA2-B0B9-FF804083DC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819122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6164A34-BAC8-433B-9F7B-827DF3A02B2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2023/10/10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9165F1-D9E1-4BA2-B0B9-FF804083DC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7" name="TextBox 6"/>
          <p:cNvSpPr txBox="1"/>
          <p:nvPr userDrawn="1">
            <p:custDataLst>
              <p:tags r:id="rId5"/>
            </p:custDataLst>
          </p:nvPr>
        </p:nvSpPr>
        <p:spPr>
          <a:xfrm>
            <a:off x="1907704" y="5560039"/>
            <a:ext cx="1224136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hlinkClick r:id="rId7"/>
              </a:rPr>
              <a:t>PPT</a:t>
            </a:r>
            <a:r>
              <a:rPr kumimoji="0" lang="zh-CN" altLang="en-US" sz="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hlinkClick r:id="rId7"/>
              </a:rPr>
              <a:t>下载</a:t>
            </a:r>
            <a:r>
              <a:rPr kumimoji="0" lang="zh-CN" altLang="en-US" sz="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rPr>
              <a:t> </a:t>
            </a:r>
            <a:r>
              <a:rPr kumimoji="0" lang="en-US" altLang="zh-CN" sz="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rPr>
              <a:t>http://www.1ppt.com/xiazai/</a:t>
            </a:r>
          </a:p>
        </p:txBody>
      </p:sp>
    </p:spTree>
    <p:extLst>
      <p:ext uri="{BB962C8B-B14F-4D97-AF65-F5344CB8AC3E}">
        <p14:creationId xmlns:p14="http://schemas.microsoft.com/office/powerpoint/2010/main" val="28684223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1.xml"/><Relationship Id="rId13" Type="http://schemas.openxmlformats.org/officeDocument/2006/relationships/tags" Target="../tags/tag6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12" Type="http://schemas.openxmlformats.org/officeDocument/2006/relationships/tags" Target="../tags/tag5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4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8.xml"/><Relationship Id="rId10" Type="http://schemas.openxmlformats.org/officeDocument/2006/relationships/tags" Target="../tags/tag3.xml"/><Relationship Id="rId19" Type="http://schemas.openxmlformats.org/officeDocument/2006/relationships/image" Target="file:///D:\qq&#25991;&#20214;\712321467\Image\C2C\Image2\%7b75232B38-A165-1FB7-499C-2E1C792CACB5%7d.png" TargetMode="Externa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2.xml"/><Relationship Id="rId14" Type="http://schemas.openxmlformats.org/officeDocument/2006/relationships/tags" Target="../tags/tag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13" Type="http://schemas.openxmlformats.org/officeDocument/2006/relationships/tags" Target="../tags/tag39.xml"/><Relationship Id="rId18" Type="http://schemas.openxmlformats.org/officeDocument/2006/relationships/image" Target="file:///D:\qq&#25991;&#20214;\712321467\Image\C2C\Image2\%7b75232B38-A165-1FB7-499C-2E1C792CACB5%7d.png" TargetMode="External"/><Relationship Id="rId3" Type="http://schemas.openxmlformats.org/officeDocument/2006/relationships/slideLayout" Target="../slideLayouts/slideLayout9.xml"/><Relationship Id="rId7" Type="http://schemas.openxmlformats.org/officeDocument/2006/relationships/tags" Target="../tags/tag33.xml"/><Relationship Id="rId12" Type="http://schemas.openxmlformats.org/officeDocument/2006/relationships/tags" Target="../tags/tag38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theme" Target="../theme/theme2.xml"/><Relationship Id="rId11" Type="http://schemas.openxmlformats.org/officeDocument/2006/relationships/tags" Target="../tags/tag37.xml"/><Relationship Id="rId5" Type="http://schemas.openxmlformats.org/officeDocument/2006/relationships/slideLayout" Target="../slideLayouts/slideLayout11.xml"/><Relationship Id="rId15" Type="http://schemas.openxmlformats.org/officeDocument/2006/relationships/tags" Target="../tags/tag41.xml"/><Relationship Id="rId10" Type="http://schemas.openxmlformats.org/officeDocument/2006/relationships/tags" Target="../tags/tag36.xml"/><Relationship Id="rId4" Type="http://schemas.openxmlformats.org/officeDocument/2006/relationships/slideLayout" Target="../slideLayouts/slideLayout10.xml"/><Relationship Id="rId9" Type="http://schemas.openxmlformats.org/officeDocument/2006/relationships/tags" Target="../tags/tag35.xml"/><Relationship Id="rId14" Type="http://schemas.openxmlformats.org/officeDocument/2006/relationships/tags" Target="../tags/tag4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ags" Target="../tags/tag61.xml"/><Relationship Id="rId13" Type="http://schemas.openxmlformats.org/officeDocument/2006/relationships/tags" Target="../tags/tag66.xml"/><Relationship Id="rId18" Type="http://schemas.openxmlformats.org/officeDocument/2006/relationships/image" Target="file:///D:\qq&#25991;&#20214;\712321467\Image\C2C\Image2\%7b75232B38-A165-1FB7-499C-2E1C792CACB5%7d.png" TargetMode="External"/><Relationship Id="rId3" Type="http://schemas.openxmlformats.org/officeDocument/2006/relationships/slideLayout" Target="../slideLayouts/slideLayout14.xml"/><Relationship Id="rId7" Type="http://schemas.openxmlformats.org/officeDocument/2006/relationships/tags" Target="../tags/tag60.xml"/><Relationship Id="rId12" Type="http://schemas.openxmlformats.org/officeDocument/2006/relationships/tags" Target="../tags/tag65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3.xml"/><Relationship Id="rId11" Type="http://schemas.openxmlformats.org/officeDocument/2006/relationships/tags" Target="../tags/tag64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68.xml"/><Relationship Id="rId10" Type="http://schemas.openxmlformats.org/officeDocument/2006/relationships/tags" Target="../tags/tag63.xml"/><Relationship Id="rId4" Type="http://schemas.openxmlformats.org/officeDocument/2006/relationships/slideLayout" Target="../slideLayouts/slideLayout15.xml"/><Relationship Id="rId9" Type="http://schemas.openxmlformats.org/officeDocument/2006/relationships/tags" Target="../tags/tag62.xml"/><Relationship Id="rId14" Type="http://schemas.openxmlformats.org/officeDocument/2006/relationships/tags" Target="../tags/tag6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ags" Target="../tags/tag88.xml"/><Relationship Id="rId13" Type="http://schemas.openxmlformats.org/officeDocument/2006/relationships/tags" Target="../tags/tag93.xml"/><Relationship Id="rId18" Type="http://schemas.openxmlformats.org/officeDocument/2006/relationships/image" Target="file:///D:\qq&#25991;&#20214;\712321467\Image\C2C\Image2\%7b75232B38-A165-1FB7-499C-2E1C792CACB5%7d.png" TargetMode="External"/><Relationship Id="rId3" Type="http://schemas.openxmlformats.org/officeDocument/2006/relationships/slideLayout" Target="../slideLayouts/slideLayout19.xml"/><Relationship Id="rId7" Type="http://schemas.openxmlformats.org/officeDocument/2006/relationships/tags" Target="../tags/tag87.xml"/><Relationship Id="rId12" Type="http://schemas.openxmlformats.org/officeDocument/2006/relationships/tags" Target="../tags/tag9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6" Type="http://schemas.openxmlformats.org/officeDocument/2006/relationships/theme" Target="../theme/theme4.xml"/><Relationship Id="rId11" Type="http://schemas.openxmlformats.org/officeDocument/2006/relationships/tags" Target="../tags/tag91.xml"/><Relationship Id="rId5" Type="http://schemas.openxmlformats.org/officeDocument/2006/relationships/slideLayout" Target="../slideLayouts/slideLayout21.xml"/><Relationship Id="rId15" Type="http://schemas.openxmlformats.org/officeDocument/2006/relationships/tags" Target="../tags/tag95.xml"/><Relationship Id="rId10" Type="http://schemas.openxmlformats.org/officeDocument/2006/relationships/tags" Target="../tags/tag90.xml"/><Relationship Id="rId4" Type="http://schemas.openxmlformats.org/officeDocument/2006/relationships/slideLayout" Target="../slideLayouts/slideLayout20.xml"/><Relationship Id="rId9" Type="http://schemas.openxmlformats.org/officeDocument/2006/relationships/tags" Target="../tags/tag89.xml"/><Relationship Id="rId14" Type="http://schemas.openxmlformats.org/officeDocument/2006/relationships/tags" Target="../tags/tag9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9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0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dk2">
                    <a:lumMod val="100000"/>
                    <a:tint val="7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6164A34-BAC8-433B-9F7B-827DF3A02B2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2023/10/10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1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2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dk2">
                    <a:lumMod val="100000"/>
                    <a:tint val="7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9165F1-D9E1-4BA2-B0B9-FF804083DC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7" name="任意多边形: 形状 6"/>
          <p:cNvSpPr/>
          <p:nvPr userDrawn="1">
            <p:custDataLst>
              <p:tags r:id="rId13"/>
            </p:custDataLst>
          </p:nvPr>
        </p:nvSpPr>
        <p:spPr>
          <a:xfrm>
            <a:off x="1701709" y="-43138"/>
            <a:ext cx="10524725" cy="6934164"/>
          </a:xfrm>
          <a:custGeom>
            <a:avLst/>
            <a:gdLst>
              <a:gd name="connsiteX0" fmla="*/ 0 w 10551885"/>
              <a:gd name="connsiteY0" fmla="*/ 0 h 6908800"/>
              <a:gd name="connsiteX1" fmla="*/ 10551885 w 10551885"/>
              <a:gd name="connsiteY1" fmla="*/ 6908800 h 6908800"/>
              <a:gd name="connsiteX2" fmla="*/ 10551885 w 10551885"/>
              <a:gd name="connsiteY2" fmla="*/ 43543 h 6908800"/>
              <a:gd name="connsiteX3" fmla="*/ 0 w 10551885"/>
              <a:gd name="connsiteY3" fmla="*/ 0 h 6908800"/>
              <a:gd name="connsiteX0-1" fmla="*/ 0 w 10352709"/>
              <a:gd name="connsiteY0-2" fmla="*/ 83206 h 6865257"/>
              <a:gd name="connsiteX1-3" fmla="*/ 10352709 w 10352709"/>
              <a:gd name="connsiteY1-4" fmla="*/ 6865257 h 6865257"/>
              <a:gd name="connsiteX2-5" fmla="*/ 10352709 w 10352709"/>
              <a:gd name="connsiteY2-6" fmla="*/ 0 h 6865257"/>
              <a:gd name="connsiteX3-7" fmla="*/ 0 w 10352709"/>
              <a:gd name="connsiteY3-8" fmla="*/ 83206 h 6865257"/>
              <a:gd name="connsiteX0-9" fmla="*/ 0 w 10443244"/>
              <a:gd name="connsiteY0-10" fmla="*/ 0 h 6872586"/>
              <a:gd name="connsiteX1-11" fmla="*/ 10443244 w 10443244"/>
              <a:gd name="connsiteY1-12" fmla="*/ 6872586 h 6872586"/>
              <a:gd name="connsiteX2-13" fmla="*/ 10443244 w 10443244"/>
              <a:gd name="connsiteY2-14" fmla="*/ 7329 h 6872586"/>
              <a:gd name="connsiteX3-15" fmla="*/ 0 w 10443244"/>
              <a:gd name="connsiteY3-16" fmla="*/ 0 h 6872586"/>
              <a:gd name="connsiteX0-17" fmla="*/ 0 w 10488512"/>
              <a:gd name="connsiteY0-18" fmla="*/ 10778 h 6865257"/>
              <a:gd name="connsiteX1-19" fmla="*/ 10488512 w 10488512"/>
              <a:gd name="connsiteY1-20" fmla="*/ 6865257 h 6865257"/>
              <a:gd name="connsiteX2-21" fmla="*/ 10488512 w 10488512"/>
              <a:gd name="connsiteY2-22" fmla="*/ 0 h 6865257"/>
              <a:gd name="connsiteX3-23" fmla="*/ 0 w 10488512"/>
              <a:gd name="connsiteY3-24" fmla="*/ 10778 h 6865257"/>
              <a:gd name="connsiteX0-25" fmla="*/ 0 w 10515672"/>
              <a:gd name="connsiteY0-26" fmla="*/ 0 h 6881639"/>
              <a:gd name="connsiteX1-27" fmla="*/ 10515672 w 10515672"/>
              <a:gd name="connsiteY1-28" fmla="*/ 6881639 h 6881639"/>
              <a:gd name="connsiteX2-29" fmla="*/ 10515672 w 10515672"/>
              <a:gd name="connsiteY2-30" fmla="*/ 16382 h 6881639"/>
              <a:gd name="connsiteX3-31" fmla="*/ 0 w 10515672"/>
              <a:gd name="connsiteY3-32" fmla="*/ 0 h 6881639"/>
              <a:gd name="connsiteX0-33" fmla="*/ 0 w 10506619"/>
              <a:gd name="connsiteY0-34" fmla="*/ 0 h 6872585"/>
              <a:gd name="connsiteX1-35" fmla="*/ 10506619 w 10506619"/>
              <a:gd name="connsiteY1-36" fmla="*/ 6872585 h 6872585"/>
              <a:gd name="connsiteX2-37" fmla="*/ 10506619 w 10506619"/>
              <a:gd name="connsiteY2-38" fmla="*/ 7328 h 6872585"/>
              <a:gd name="connsiteX3-39" fmla="*/ 0 w 10506619"/>
              <a:gd name="connsiteY3-40" fmla="*/ 0 h 6872585"/>
              <a:gd name="connsiteX0-41" fmla="*/ 0 w 10506619"/>
              <a:gd name="connsiteY0-42" fmla="*/ 0 h 6872585"/>
              <a:gd name="connsiteX1-43" fmla="*/ 10479458 w 10506619"/>
              <a:gd name="connsiteY1-44" fmla="*/ 6872585 h 6872585"/>
              <a:gd name="connsiteX2-45" fmla="*/ 10506619 w 10506619"/>
              <a:gd name="connsiteY2-46" fmla="*/ 7328 h 6872585"/>
              <a:gd name="connsiteX3-47" fmla="*/ 0 w 10506619"/>
              <a:gd name="connsiteY3-48" fmla="*/ 0 h 6872585"/>
              <a:gd name="connsiteX0-49" fmla="*/ 0 w 10506619"/>
              <a:gd name="connsiteY0-50" fmla="*/ 0 h 6564767"/>
              <a:gd name="connsiteX1-51" fmla="*/ 10506618 w 10506619"/>
              <a:gd name="connsiteY1-52" fmla="*/ 6564767 h 6564767"/>
              <a:gd name="connsiteX2-53" fmla="*/ 10506619 w 10506619"/>
              <a:gd name="connsiteY2-54" fmla="*/ 7328 h 6564767"/>
              <a:gd name="connsiteX3-55" fmla="*/ 0 w 10506619"/>
              <a:gd name="connsiteY3-56" fmla="*/ 0 h 6564767"/>
              <a:gd name="connsiteX0-57" fmla="*/ 0 w 10524725"/>
              <a:gd name="connsiteY0-58" fmla="*/ 0 h 6890692"/>
              <a:gd name="connsiteX1-59" fmla="*/ 10524725 w 10524725"/>
              <a:gd name="connsiteY1-60" fmla="*/ 6890692 h 6890692"/>
              <a:gd name="connsiteX2-61" fmla="*/ 10506619 w 10524725"/>
              <a:gd name="connsiteY2-62" fmla="*/ 7328 h 6890692"/>
              <a:gd name="connsiteX3-63" fmla="*/ 0 w 10524725"/>
              <a:gd name="connsiteY3-64" fmla="*/ 0 h 6890692"/>
              <a:gd name="connsiteX0-65" fmla="*/ 0 w 10524725"/>
              <a:gd name="connsiteY0-66" fmla="*/ 43472 h 6934164"/>
              <a:gd name="connsiteX1-67" fmla="*/ 10524725 w 10524725"/>
              <a:gd name="connsiteY1-68" fmla="*/ 6934164 h 6934164"/>
              <a:gd name="connsiteX2-69" fmla="*/ 10519319 w 10524725"/>
              <a:gd name="connsiteY2-70" fmla="*/ 0 h 6934164"/>
              <a:gd name="connsiteX3-71" fmla="*/ 0 w 10524725"/>
              <a:gd name="connsiteY3-72" fmla="*/ 43472 h 6934164"/>
              <a:gd name="connsiteX0-73" fmla="*/ 0 w 10524725"/>
              <a:gd name="connsiteY0-74" fmla="*/ 30772 h 6934164"/>
              <a:gd name="connsiteX1-75" fmla="*/ 10524725 w 10524725"/>
              <a:gd name="connsiteY1-76" fmla="*/ 6934164 h 6934164"/>
              <a:gd name="connsiteX2-77" fmla="*/ 10519319 w 10524725"/>
              <a:gd name="connsiteY2-78" fmla="*/ 0 h 6934164"/>
              <a:gd name="connsiteX3-79" fmla="*/ 0 w 10524725"/>
              <a:gd name="connsiteY3-80" fmla="*/ 30772 h 693416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0524725" h="6934164">
                <a:moveTo>
                  <a:pt x="0" y="30772"/>
                </a:moveTo>
                <a:lnTo>
                  <a:pt x="10524725" y="6934164"/>
                </a:lnTo>
                <a:cubicBezTo>
                  <a:pt x="10524725" y="4748351"/>
                  <a:pt x="10519319" y="2185813"/>
                  <a:pt x="10519319" y="0"/>
                </a:cubicBezTo>
                <a:lnTo>
                  <a:pt x="0" y="30772"/>
                </a:lnTo>
                <a:close/>
              </a:path>
            </a:pathLst>
          </a:custGeom>
          <a:solidFill>
            <a:srgbClr val="F0C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Medium" panose="020B0600000000000000" pitchFamily="34" charset="-122"/>
              <a:ea typeface="微软雅黑"/>
              <a:cs typeface="Arial"/>
            </a:endParaRPr>
          </a:p>
        </p:txBody>
      </p:sp>
      <p:sp>
        <p:nvSpPr>
          <p:cNvPr id="8" name="任意多边形: 形状 7"/>
          <p:cNvSpPr/>
          <p:nvPr userDrawn="1">
            <p:custDataLst>
              <p:tags r:id="rId14"/>
            </p:custDataLst>
          </p:nvPr>
        </p:nvSpPr>
        <p:spPr>
          <a:xfrm>
            <a:off x="0" y="-46732"/>
            <a:ext cx="12206514" cy="6934164"/>
          </a:xfrm>
          <a:custGeom>
            <a:avLst/>
            <a:gdLst>
              <a:gd name="connsiteX0" fmla="*/ 14514 w 12206514"/>
              <a:gd name="connsiteY0" fmla="*/ 29029 h 6923314"/>
              <a:gd name="connsiteX1" fmla="*/ 0 w 12206514"/>
              <a:gd name="connsiteY1" fmla="*/ 6923314 h 6923314"/>
              <a:gd name="connsiteX2" fmla="*/ 12206514 w 12206514"/>
              <a:gd name="connsiteY2" fmla="*/ 6908800 h 6923314"/>
              <a:gd name="connsiteX3" fmla="*/ 1712685 w 12206514"/>
              <a:gd name="connsiteY3" fmla="*/ 0 h 6923314"/>
              <a:gd name="connsiteX4" fmla="*/ 14514 w 12206514"/>
              <a:gd name="connsiteY4" fmla="*/ 29029 h 6923314"/>
              <a:gd name="connsiteX0-1" fmla="*/ 14514 w 12206514"/>
              <a:gd name="connsiteY0-2" fmla="*/ 1868 h 6896153"/>
              <a:gd name="connsiteX1-3" fmla="*/ 0 w 12206514"/>
              <a:gd name="connsiteY1-4" fmla="*/ 6896153 h 6896153"/>
              <a:gd name="connsiteX2-5" fmla="*/ 12206514 w 12206514"/>
              <a:gd name="connsiteY2-6" fmla="*/ 6881639 h 6896153"/>
              <a:gd name="connsiteX3-7" fmla="*/ 1712685 w 12206514"/>
              <a:gd name="connsiteY3-8" fmla="*/ 0 h 6896153"/>
              <a:gd name="connsiteX4-9" fmla="*/ 14514 w 12206514"/>
              <a:gd name="connsiteY4-10" fmla="*/ 1868 h 6896153"/>
              <a:gd name="connsiteX0-11" fmla="*/ 4989 w 12206514"/>
              <a:gd name="connsiteY0-12" fmla="*/ 0 h 6903832"/>
              <a:gd name="connsiteX1-13" fmla="*/ 0 w 12206514"/>
              <a:gd name="connsiteY1-14" fmla="*/ 6903832 h 6903832"/>
              <a:gd name="connsiteX2-15" fmla="*/ 12206514 w 12206514"/>
              <a:gd name="connsiteY2-16" fmla="*/ 6889318 h 6903832"/>
              <a:gd name="connsiteX3-17" fmla="*/ 1712685 w 12206514"/>
              <a:gd name="connsiteY3-18" fmla="*/ 7679 h 6903832"/>
              <a:gd name="connsiteX4-19" fmla="*/ 4989 w 12206514"/>
              <a:gd name="connsiteY4-20" fmla="*/ 0 h 6903832"/>
              <a:gd name="connsiteX0-21" fmla="*/ 4989 w 12206514"/>
              <a:gd name="connsiteY0-22" fmla="*/ 0 h 6903832"/>
              <a:gd name="connsiteX1-23" fmla="*/ 0 w 12206514"/>
              <a:gd name="connsiteY1-24" fmla="*/ 6903832 h 6903832"/>
              <a:gd name="connsiteX2-25" fmla="*/ 12206514 w 12206514"/>
              <a:gd name="connsiteY2-26" fmla="*/ 6889318 h 6903832"/>
              <a:gd name="connsiteX3-27" fmla="*/ 1731735 w 12206514"/>
              <a:gd name="connsiteY3-28" fmla="*/ 7679 h 6903832"/>
              <a:gd name="connsiteX4-29" fmla="*/ 4989 w 12206514"/>
              <a:gd name="connsiteY4-30" fmla="*/ 0 h 690383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206514" h="6903832">
                <a:moveTo>
                  <a:pt x="4989" y="0"/>
                </a:moveTo>
                <a:lnTo>
                  <a:pt x="0" y="6903832"/>
                </a:lnTo>
                <a:lnTo>
                  <a:pt x="12206514" y="6889318"/>
                </a:lnTo>
                <a:lnTo>
                  <a:pt x="1731735" y="7679"/>
                </a:lnTo>
                <a:lnTo>
                  <a:pt x="4989" y="0"/>
                </a:lnTo>
                <a:close/>
              </a:path>
            </a:pathLst>
          </a:custGeom>
          <a:solidFill>
            <a:srgbClr val="7CC9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Medium" panose="020B0600000000000000" pitchFamily="34" charset="-122"/>
              <a:ea typeface="微软雅黑"/>
              <a:cs typeface="Arial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>
            <p:custDataLst>
              <p:tags r:id="rId1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21" y="356349"/>
            <a:ext cx="11315157" cy="6145301"/>
          </a:xfrm>
          <a:prstGeom prst="rect">
            <a:avLst/>
          </a:prstGeom>
          <a:effectLst/>
        </p:spPr>
      </p:pic>
      <p:pic>
        <p:nvPicPr>
          <p:cNvPr id="10" name="图片 1073743875" descr="学科网 zxxk.com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8" r:link="rId1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4216392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dk2">
              <a:lumMod val="100000"/>
            </a:schemeClr>
          </a:solidFill>
          <a:latin typeface="思源黑体 CN Medium" panose="020B0600000000000000" pitchFamily="34" charset="-12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dk2">
              <a:lumMod val="100000"/>
            </a:schemeClr>
          </a:solidFill>
          <a:latin typeface="思源黑体 CN Medium" panose="020B0600000000000000" pitchFamily="34" charset="-122"/>
          <a:ea typeface="思源黑体 CN Medium" panose="020B0600000000000000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dk2">
              <a:lumMod val="100000"/>
            </a:schemeClr>
          </a:solidFill>
          <a:latin typeface="思源黑体 CN Medium" panose="020B0600000000000000" pitchFamily="34" charset="-122"/>
          <a:ea typeface="思源黑体 CN Medium" panose="020B0600000000000000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dk2">
              <a:lumMod val="100000"/>
            </a:schemeClr>
          </a:solidFill>
          <a:latin typeface="思源黑体 CN Medium" panose="020B0600000000000000" pitchFamily="34" charset="-122"/>
          <a:ea typeface="思源黑体 CN Medium" panose="020B0600000000000000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dk2">
              <a:lumMod val="100000"/>
            </a:schemeClr>
          </a:solidFill>
          <a:latin typeface="思源黑体 CN Medium" panose="020B0600000000000000" pitchFamily="34" charset="-122"/>
          <a:ea typeface="思源黑体 CN Medium" panose="020B0600000000000000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dk2">
              <a:lumMod val="100000"/>
            </a:schemeClr>
          </a:solidFill>
          <a:latin typeface="思源黑体 CN Medium" panose="020B0600000000000000" pitchFamily="34" charset="-122"/>
          <a:ea typeface="思源黑体 CN Medium" panose="020B0600000000000000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8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9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dk2">
                    <a:lumMod val="100000"/>
                    <a:tint val="7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6164A34-BAC8-433B-9F7B-827DF3A02B2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2023/10/10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0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1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dk2">
                    <a:lumMod val="100000"/>
                    <a:tint val="7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9165F1-D9E1-4BA2-B0B9-FF804083DC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7" name="任意多边形: 形状 6"/>
          <p:cNvSpPr/>
          <p:nvPr userDrawn="1">
            <p:custDataLst>
              <p:tags r:id="rId12"/>
            </p:custDataLst>
          </p:nvPr>
        </p:nvSpPr>
        <p:spPr>
          <a:xfrm>
            <a:off x="1701709" y="-43138"/>
            <a:ext cx="10524725" cy="6934164"/>
          </a:xfrm>
          <a:custGeom>
            <a:avLst/>
            <a:gdLst>
              <a:gd name="connsiteX0" fmla="*/ 0 w 10551885"/>
              <a:gd name="connsiteY0" fmla="*/ 0 h 6908800"/>
              <a:gd name="connsiteX1" fmla="*/ 10551885 w 10551885"/>
              <a:gd name="connsiteY1" fmla="*/ 6908800 h 6908800"/>
              <a:gd name="connsiteX2" fmla="*/ 10551885 w 10551885"/>
              <a:gd name="connsiteY2" fmla="*/ 43543 h 6908800"/>
              <a:gd name="connsiteX3" fmla="*/ 0 w 10551885"/>
              <a:gd name="connsiteY3" fmla="*/ 0 h 6908800"/>
              <a:gd name="connsiteX0-1" fmla="*/ 0 w 10352709"/>
              <a:gd name="connsiteY0-2" fmla="*/ 83206 h 6865257"/>
              <a:gd name="connsiteX1-3" fmla="*/ 10352709 w 10352709"/>
              <a:gd name="connsiteY1-4" fmla="*/ 6865257 h 6865257"/>
              <a:gd name="connsiteX2-5" fmla="*/ 10352709 w 10352709"/>
              <a:gd name="connsiteY2-6" fmla="*/ 0 h 6865257"/>
              <a:gd name="connsiteX3-7" fmla="*/ 0 w 10352709"/>
              <a:gd name="connsiteY3-8" fmla="*/ 83206 h 6865257"/>
              <a:gd name="connsiteX0-9" fmla="*/ 0 w 10443244"/>
              <a:gd name="connsiteY0-10" fmla="*/ 0 h 6872586"/>
              <a:gd name="connsiteX1-11" fmla="*/ 10443244 w 10443244"/>
              <a:gd name="connsiteY1-12" fmla="*/ 6872586 h 6872586"/>
              <a:gd name="connsiteX2-13" fmla="*/ 10443244 w 10443244"/>
              <a:gd name="connsiteY2-14" fmla="*/ 7329 h 6872586"/>
              <a:gd name="connsiteX3-15" fmla="*/ 0 w 10443244"/>
              <a:gd name="connsiteY3-16" fmla="*/ 0 h 6872586"/>
              <a:gd name="connsiteX0-17" fmla="*/ 0 w 10488512"/>
              <a:gd name="connsiteY0-18" fmla="*/ 10778 h 6865257"/>
              <a:gd name="connsiteX1-19" fmla="*/ 10488512 w 10488512"/>
              <a:gd name="connsiteY1-20" fmla="*/ 6865257 h 6865257"/>
              <a:gd name="connsiteX2-21" fmla="*/ 10488512 w 10488512"/>
              <a:gd name="connsiteY2-22" fmla="*/ 0 h 6865257"/>
              <a:gd name="connsiteX3-23" fmla="*/ 0 w 10488512"/>
              <a:gd name="connsiteY3-24" fmla="*/ 10778 h 6865257"/>
              <a:gd name="connsiteX0-25" fmla="*/ 0 w 10515672"/>
              <a:gd name="connsiteY0-26" fmla="*/ 0 h 6881639"/>
              <a:gd name="connsiteX1-27" fmla="*/ 10515672 w 10515672"/>
              <a:gd name="connsiteY1-28" fmla="*/ 6881639 h 6881639"/>
              <a:gd name="connsiteX2-29" fmla="*/ 10515672 w 10515672"/>
              <a:gd name="connsiteY2-30" fmla="*/ 16382 h 6881639"/>
              <a:gd name="connsiteX3-31" fmla="*/ 0 w 10515672"/>
              <a:gd name="connsiteY3-32" fmla="*/ 0 h 6881639"/>
              <a:gd name="connsiteX0-33" fmla="*/ 0 w 10506619"/>
              <a:gd name="connsiteY0-34" fmla="*/ 0 h 6872585"/>
              <a:gd name="connsiteX1-35" fmla="*/ 10506619 w 10506619"/>
              <a:gd name="connsiteY1-36" fmla="*/ 6872585 h 6872585"/>
              <a:gd name="connsiteX2-37" fmla="*/ 10506619 w 10506619"/>
              <a:gd name="connsiteY2-38" fmla="*/ 7328 h 6872585"/>
              <a:gd name="connsiteX3-39" fmla="*/ 0 w 10506619"/>
              <a:gd name="connsiteY3-40" fmla="*/ 0 h 6872585"/>
              <a:gd name="connsiteX0-41" fmla="*/ 0 w 10506619"/>
              <a:gd name="connsiteY0-42" fmla="*/ 0 h 6872585"/>
              <a:gd name="connsiteX1-43" fmla="*/ 10479458 w 10506619"/>
              <a:gd name="connsiteY1-44" fmla="*/ 6872585 h 6872585"/>
              <a:gd name="connsiteX2-45" fmla="*/ 10506619 w 10506619"/>
              <a:gd name="connsiteY2-46" fmla="*/ 7328 h 6872585"/>
              <a:gd name="connsiteX3-47" fmla="*/ 0 w 10506619"/>
              <a:gd name="connsiteY3-48" fmla="*/ 0 h 6872585"/>
              <a:gd name="connsiteX0-49" fmla="*/ 0 w 10506619"/>
              <a:gd name="connsiteY0-50" fmla="*/ 0 h 6564767"/>
              <a:gd name="connsiteX1-51" fmla="*/ 10506618 w 10506619"/>
              <a:gd name="connsiteY1-52" fmla="*/ 6564767 h 6564767"/>
              <a:gd name="connsiteX2-53" fmla="*/ 10506619 w 10506619"/>
              <a:gd name="connsiteY2-54" fmla="*/ 7328 h 6564767"/>
              <a:gd name="connsiteX3-55" fmla="*/ 0 w 10506619"/>
              <a:gd name="connsiteY3-56" fmla="*/ 0 h 6564767"/>
              <a:gd name="connsiteX0-57" fmla="*/ 0 w 10524725"/>
              <a:gd name="connsiteY0-58" fmla="*/ 0 h 6890692"/>
              <a:gd name="connsiteX1-59" fmla="*/ 10524725 w 10524725"/>
              <a:gd name="connsiteY1-60" fmla="*/ 6890692 h 6890692"/>
              <a:gd name="connsiteX2-61" fmla="*/ 10506619 w 10524725"/>
              <a:gd name="connsiteY2-62" fmla="*/ 7328 h 6890692"/>
              <a:gd name="connsiteX3-63" fmla="*/ 0 w 10524725"/>
              <a:gd name="connsiteY3-64" fmla="*/ 0 h 6890692"/>
              <a:gd name="connsiteX0-65" fmla="*/ 0 w 10524725"/>
              <a:gd name="connsiteY0-66" fmla="*/ 43472 h 6934164"/>
              <a:gd name="connsiteX1-67" fmla="*/ 10524725 w 10524725"/>
              <a:gd name="connsiteY1-68" fmla="*/ 6934164 h 6934164"/>
              <a:gd name="connsiteX2-69" fmla="*/ 10519319 w 10524725"/>
              <a:gd name="connsiteY2-70" fmla="*/ 0 h 6934164"/>
              <a:gd name="connsiteX3-71" fmla="*/ 0 w 10524725"/>
              <a:gd name="connsiteY3-72" fmla="*/ 43472 h 6934164"/>
              <a:gd name="connsiteX0-73" fmla="*/ 0 w 10524725"/>
              <a:gd name="connsiteY0-74" fmla="*/ 30772 h 6934164"/>
              <a:gd name="connsiteX1-75" fmla="*/ 10524725 w 10524725"/>
              <a:gd name="connsiteY1-76" fmla="*/ 6934164 h 6934164"/>
              <a:gd name="connsiteX2-77" fmla="*/ 10519319 w 10524725"/>
              <a:gd name="connsiteY2-78" fmla="*/ 0 h 6934164"/>
              <a:gd name="connsiteX3-79" fmla="*/ 0 w 10524725"/>
              <a:gd name="connsiteY3-80" fmla="*/ 30772 h 693416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0524725" h="6934164">
                <a:moveTo>
                  <a:pt x="0" y="30772"/>
                </a:moveTo>
                <a:lnTo>
                  <a:pt x="10524725" y="6934164"/>
                </a:lnTo>
                <a:cubicBezTo>
                  <a:pt x="10524725" y="4748351"/>
                  <a:pt x="10519319" y="2185813"/>
                  <a:pt x="10519319" y="0"/>
                </a:cubicBezTo>
                <a:lnTo>
                  <a:pt x="0" y="30772"/>
                </a:lnTo>
                <a:close/>
              </a:path>
            </a:pathLst>
          </a:custGeom>
          <a:solidFill>
            <a:srgbClr val="F0C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Medium" panose="020B0600000000000000" pitchFamily="34" charset="-122"/>
              <a:ea typeface="微软雅黑"/>
              <a:cs typeface="Arial"/>
            </a:endParaRPr>
          </a:p>
        </p:txBody>
      </p:sp>
      <p:sp>
        <p:nvSpPr>
          <p:cNvPr id="8" name="任意多边形: 形状 7"/>
          <p:cNvSpPr/>
          <p:nvPr userDrawn="1">
            <p:custDataLst>
              <p:tags r:id="rId13"/>
            </p:custDataLst>
          </p:nvPr>
        </p:nvSpPr>
        <p:spPr>
          <a:xfrm>
            <a:off x="0" y="-46732"/>
            <a:ext cx="12206514" cy="6934164"/>
          </a:xfrm>
          <a:custGeom>
            <a:avLst/>
            <a:gdLst>
              <a:gd name="connsiteX0" fmla="*/ 14514 w 12206514"/>
              <a:gd name="connsiteY0" fmla="*/ 29029 h 6923314"/>
              <a:gd name="connsiteX1" fmla="*/ 0 w 12206514"/>
              <a:gd name="connsiteY1" fmla="*/ 6923314 h 6923314"/>
              <a:gd name="connsiteX2" fmla="*/ 12206514 w 12206514"/>
              <a:gd name="connsiteY2" fmla="*/ 6908800 h 6923314"/>
              <a:gd name="connsiteX3" fmla="*/ 1712685 w 12206514"/>
              <a:gd name="connsiteY3" fmla="*/ 0 h 6923314"/>
              <a:gd name="connsiteX4" fmla="*/ 14514 w 12206514"/>
              <a:gd name="connsiteY4" fmla="*/ 29029 h 6923314"/>
              <a:gd name="connsiteX0-1" fmla="*/ 14514 w 12206514"/>
              <a:gd name="connsiteY0-2" fmla="*/ 1868 h 6896153"/>
              <a:gd name="connsiteX1-3" fmla="*/ 0 w 12206514"/>
              <a:gd name="connsiteY1-4" fmla="*/ 6896153 h 6896153"/>
              <a:gd name="connsiteX2-5" fmla="*/ 12206514 w 12206514"/>
              <a:gd name="connsiteY2-6" fmla="*/ 6881639 h 6896153"/>
              <a:gd name="connsiteX3-7" fmla="*/ 1712685 w 12206514"/>
              <a:gd name="connsiteY3-8" fmla="*/ 0 h 6896153"/>
              <a:gd name="connsiteX4-9" fmla="*/ 14514 w 12206514"/>
              <a:gd name="connsiteY4-10" fmla="*/ 1868 h 6896153"/>
              <a:gd name="connsiteX0-11" fmla="*/ 4989 w 12206514"/>
              <a:gd name="connsiteY0-12" fmla="*/ 0 h 6903832"/>
              <a:gd name="connsiteX1-13" fmla="*/ 0 w 12206514"/>
              <a:gd name="connsiteY1-14" fmla="*/ 6903832 h 6903832"/>
              <a:gd name="connsiteX2-15" fmla="*/ 12206514 w 12206514"/>
              <a:gd name="connsiteY2-16" fmla="*/ 6889318 h 6903832"/>
              <a:gd name="connsiteX3-17" fmla="*/ 1712685 w 12206514"/>
              <a:gd name="connsiteY3-18" fmla="*/ 7679 h 6903832"/>
              <a:gd name="connsiteX4-19" fmla="*/ 4989 w 12206514"/>
              <a:gd name="connsiteY4-20" fmla="*/ 0 h 6903832"/>
              <a:gd name="connsiteX0-21" fmla="*/ 4989 w 12206514"/>
              <a:gd name="connsiteY0-22" fmla="*/ 0 h 6903832"/>
              <a:gd name="connsiteX1-23" fmla="*/ 0 w 12206514"/>
              <a:gd name="connsiteY1-24" fmla="*/ 6903832 h 6903832"/>
              <a:gd name="connsiteX2-25" fmla="*/ 12206514 w 12206514"/>
              <a:gd name="connsiteY2-26" fmla="*/ 6889318 h 6903832"/>
              <a:gd name="connsiteX3-27" fmla="*/ 1731735 w 12206514"/>
              <a:gd name="connsiteY3-28" fmla="*/ 7679 h 6903832"/>
              <a:gd name="connsiteX4-29" fmla="*/ 4989 w 12206514"/>
              <a:gd name="connsiteY4-30" fmla="*/ 0 h 690383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206514" h="6903832">
                <a:moveTo>
                  <a:pt x="4989" y="0"/>
                </a:moveTo>
                <a:lnTo>
                  <a:pt x="0" y="6903832"/>
                </a:lnTo>
                <a:lnTo>
                  <a:pt x="12206514" y="6889318"/>
                </a:lnTo>
                <a:lnTo>
                  <a:pt x="1731735" y="7679"/>
                </a:lnTo>
                <a:lnTo>
                  <a:pt x="4989" y="0"/>
                </a:lnTo>
                <a:close/>
              </a:path>
            </a:pathLst>
          </a:custGeom>
          <a:solidFill>
            <a:srgbClr val="7CC9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Medium" panose="020B0600000000000000" pitchFamily="34" charset="-122"/>
              <a:ea typeface="微软雅黑"/>
              <a:cs typeface="Arial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>
            <p:custDataLst>
              <p:tags r:id="rId14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21" y="356349"/>
            <a:ext cx="11315157" cy="6145301"/>
          </a:xfrm>
          <a:prstGeom prst="rect">
            <a:avLst/>
          </a:prstGeom>
          <a:effectLst/>
        </p:spPr>
      </p:pic>
      <p:pic>
        <p:nvPicPr>
          <p:cNvPr id="10" name="图片 1073743875" descr="学科网 zxxk.com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7" r:link="rId1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607346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dk2">
              <a:lumMod val="100000"/>
            </a:schemeClr>
          </a:solidFill>
          <a:latin typeface="思源黑体 CN Medium" panose="020B0600000000000000" pitchFamily="34" charset="-12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dk2">
              <a:lumMod val="100000"/>
            </a:schemeClr>
          </a:solidFill>
          <a:latin typeface="思源黑体 CN Medium" panose="020B0600000000000000" pitchFamily="34" charset="-122"/>
          <a:ea typeface="思源黑体 CN Medium" panose="020B0600000000000000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dk2">
              <a:lumMod val="100000"/>
            </a:schemeClr>
          </a:solidFill>
          <a:latin typeface="思源黑体 CN Medium" panose="020B0600000000000000" pitchFamily="34" charset="-122"/>
          <a:ea typeface="思源黑体 CN Medium" panose="020B0600000000000000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dk2">
              <a:lumMod val="100000"/>
            </a:schemeClr>
          </a:solidFill>
          <a:latin typeface="思源黑体 CN Medium" panose="020B0600000000000000" pitchFamily="34" charset="-122"/>
          <a:ea typeface="思源黑体 CN Medium" panose="020B0600000000000000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dk2">
              <a:lumMod val="100000"/>
            </a:schemeClr>
          </a:solidFill>
          <a:latin typeface="思源黑体 CN Medium" panose="020B0600000000000000" pitchFamily="34" charset="-122"/>
          <a:ea typeface="思源黑体 CN Medium" panose="020B0600000000000000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dk2">
              <a:lumMod val="100000"/>
            </a:schemeClr>
          </a:solidFill>
          <a:latin typeface="思源黑体 CN Medium" panose="020B0600000000000000" pitchFamily="34" charset="-122"/>
          <a:ea typeface="思源黑体 CN Medium" panose="020B0600000000000000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8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9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dk2">
                    <a:lumMod val="100000"/>
                    <a:tint val="7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64A34-BAC8-433B-9F7B-827DF3A02B2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2023/10/10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0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1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dk2">
                    <a:lumMod val="100000"/>
                    <a:tint val="7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9165F1-D9E1-4BA2-B0B9-FF804083DC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7" name="任意多边形: 形状 6"/>
          <p:cNvSpPr/>
          <p:nvPr userDrawn="1">
            <p:custDataLst>
              <p:tags r:id="rId12"/>
            </p:custDataLst>
          </p:nvPr>
        </p:nvSpPr>
        <p:spPr>
          <a:xfrm>
            <a:off x="1701709" y="-43138"/>
            <a:ext cx="10524725" cy="6934164"/>
          </a:xfrm>
          <a:custGeom>
            <a:avLst/>
            <a:gdLst>
              <a:gd name="connsiteX0" fmla="*/ 0 w 10551885"/>
              <a:gd name="connsiteY0" fmla="*/ 0 h 6908800"/>
              <a:gd name="connsiteX1" fmla="*/ 10551885 w 10551885"/>
              <a:gd name="connsiteY1" fmla="*/ 6908800 h 6908800"/>
              <a:gd name="connsiteX2" fmla="*/ 10551885 w 10551885"/>
              <a:gd name="connsiteY2" fmla="*/ 43543 h 6908800"/>
              <a:gd name="connsiteX3" fmla="*/ 0 w 10551885"/>
              <a:gd name="connsiteY3" fmla="*/ 0 h 6908800"/>
              <a:gd name="connsiteX0-1" fmla="*/ 0 w 10352709"/>
              <a:gd name="connsiteY0-2" fmla="*/ 83206 h 6865257"/>
              <a:gd name="connsiteX1-3" fmla="*/ 10352709 w 10352709"/>
              <a:gd name="connsiteY1-4" fmla="*/ 6865257 h 6865257"/>
              <a:gd name="connsiteX2-5" fmla="*/ 10352709 w 10352709"/>
              <a:gd name="connsiteY2-6" fmla="*/ 0 h 6865257"/>
              <a:gd name="connsiteX3-7" fmla="*/ 0 w 10352709"/>
              <a:gd name="connsiteY3-8" fmla="*/ 83206 h 6865257"/>
              <a:gd name="connsiteX0-9" fmla="*/ 0 w 10443244"/>
              <a:gd name="connsiteY0-10" fmla="*/ 0 h 6872586"/>
              <a:gd name="connsiteX1-11" fmla="*/ 10443244 w 10443244"/>
              <a:gd name="connsiteY1-12" fmla="*/ 6872586 h 6872586"/>
              <a:gd name="connsiteX2-13" fmla="*/ 10443244 w 10443244"/>
              <a:gd name="connsiteY2-14" fmla="*/ 7329 h 6872586"/>
              <a:gd name="connsiteX3-15" fmla="*/ 0 w 10443244"/>
              <a:gd name="connsiteY3-16" fmla="*/ 0 h 6872586"/>
              <a:gd name="connsiteX0-17" fmla="*/ 0 w 10488512"/>
              <a:gd name="connsiteY0-18" fmla="*/ 10778 h 6865257"/>
              <a:gd name="connsiteX1-19" fmla="*/ 10488512 w 10488512"/>
              <a:gd name="connsiteY1-20" fmla="*/ 6865257 h 6865257"/>
              <a:gd name="connsiteX2-21" fmla="*/ 10488512 w 10488512"/>
              <a:gd name="connsiteY2-22" fmla="*/ 0 h 6865257"/>
              <a:gd name="connsiteX3-23" fmla="*/ 0 w 10488512"/>
              <a:gd name="connsiteY3-24" fmla="*/ 10778 h 6865257"/>
              <a:gd name="connsiteX0-25" fmla="*/ 0 w 10515672"/>
              <a:gd name="connsiteY0-26" fmla="*/ 0 h 6881639"/>
              <a:gd name="connsiteX1-27" fmla="*/ 10515672 w 10515672"/>
              <a:gd name="connsiteY1-28" fmla="*/ 6881639 h 6881639"/>
              <a:gd name="connsiteX2-29" fmla="*/ 10515672 w 10515672"/>
              <a:gd name="connsiteY2-30" fmla="*/ 16382 h 6881639"/>
              <a:gd name="connsiteX3-31" fmla="*/ 0 w 10515672"/>
              <a:gd name="connsiteY3-32" fmla="*/ 0 h 6881639"/>
              <a:gd name="connsiteX0-33" fmla="*/ 0 w 10506619"/>
              <a:gd name="connsiteY0-34" fmla="*/ 0 h 6872585"/>
              <a:gd name="connsiteX1-35" fmla="*/ 10506619 w 10506619"/>
              <a:gd name="connsiteY1-36" fmla="*/ 6872585 h 6872585"/>
              <a:gd name="connsiteX2-37" fmla="*/ 10506619 w 10506619"/>
              <a:gd name="connsiteY2-38" fmla="*/ 7328 h 6872585"/>
              <a:gd name="connsiteX3-39" fmla="*/ 0 w 10506619"/>
              <a:gd name="connsiteY3-40" fmla="*/ 0 h 6872585"/>
              <a:gd name="connsiteX0-41" fmla="*/ 0 w 10506619"/>
              <a:gd name="connsiteY0-42" fmla="*/ 0 h 6872585"/>
              <a:gd name="connsiteX1-43" fmla="*/ 10479458 w 10506619"/>
              <a:gd name="connsiteY1-44" fmla="*/ 6872585 h 6872585"/>
              <a:gd name="connsiteX2-45" fmla="*/ 10506619 w 10506619"/>
              <a:gd name="connsiteY2-46" fmla="*/ 7328 h 6872585"/>
              <a:gd name="connsiteX3-47" fmla="*/ 0 w 10506619"/>
              <a:gd name="connsiteY3-48" fmla="*/ 0 h 6872585"/>
              <a:gd name="connsiteX0-49" fmla="*/ 0 w 10506619"/>
              <a:gd name="connsiteY0-50" fmla="*/ 0 h 6564767"/>
              <a:gd name="connsiteX1-51" fmla="*/ 10506618 w 10506619"/>
              <a:gd name="connsiteY1-52" fmla="*/ 6564767 h 6564767"/>
              <a:gd name="connsiteX2-53" fmla="*/ 10506619 w 10506619"/>
              <a:gd name="connsiteY2-54" fmla="*/ 7328 h 6564767"/>
              <a:gd name="connsiteX3-55" fmla="*/ 0 w 10506619"/>
              <a:gd name="connsiteY3-56" fmla="*/ 0 h 6564767"/>
              <a:gd name="connsiteX0-57" fmla="*/ 0 w 10524725"/>
              <a:gd name="connsiteY0-58" fmla="*/ 0 h 6890692"/>
              <a:gd name="connsiteX1-59" fmla="*/ 10524725 w 10524725"/>
              <a:gd name="connsiteY1-60" fmla="*/ 6890692 h 6890692"/>
              <a:gd name="connsiteX2-61" fmla="*/ 10506619 w 10524725"/>
              <a:gd name="connsiteY2-62" fmla="*/ 7328 h 6890692"/>
              <a:gd name="connsiteX3-63" fmla="*/ 0 w 10524725"/>
              <a:gd name="connsiteY3-64" fmla="*/ 0 h 6890692"/>
              <a:gd name="connsiteX0-65" fmla="*/ 0 w 10524725"/>
              <a:gd name="connsiteY0-66" fmla="*/ 43472 h 6934164"/>
              <a:gd name="connsiteX1-67" fmla="*/ 10524725 w 10524725"/>
              <a:gd name="connsiteY1-68" fmla="*/ 6934164 h 6934164"/>
              <a:gd name="connsiteX2-69" fmla="*/ 10519319 w 10524725"/>
              <a:gd name="connsiteY2-70" fmla="*/ 0 h 6934164"/>
              <a:gd name="connsiteX3-71" fmla="*/ 0 w 10524725"/>
              <a:gd name="connsiteY3-72" fmla="*/ 43472 h 6934164"/>
              <a:gd name="connsiteX0-73" fmla="*/ 0 w 10524725"/>
              <a:gd name="connsiteY0-74" fmla="*/ 30772 h 6934164"/>
              <a:gd name="connsiteX1-75" fmla="*/ 10524725 w 10524725"/>
              <a:gd name="connsiteY1-76" fmla="*/ 6934164 h 6934164"/>
              <a:gd name="connsiteX2-77" fmla="*/ 10519319 w 10524725"/>
              <a:gd name="connsiteY2-78" fmla="*/ 0 h 6934164"/>
              <a:gd name="connsiteX3-79" fmla="*/ 0 w 10524725"/>
              <a:gd name="connsiteY3-80" fmla="*/ 30772 h 693416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0524725" h="6934164">
                <a:moveTo>
                  <a:pt x="0" y="30772"/>
                </a:moveTo>
                <a:lnTo>
                  <a:pt x="10524725" y="6934164"/>
                </a:lnTo>
                <a:cubicBezTo>
                  <a:pt x="10524725" y="4748351"/>
                  <a:pt x="10519319" y="2185813"/>
                  <a:pt x="10519319" y="0"/>
                </a:cubicBezTo>
                <a:lnTo>
                  <a:pt x="0" y="30772"/>
                </a:lnTo>
                <a:close/>
              </a:path>
            </a:pathLst>
          </a:custGeom>
          <a:solidFill>
            <a:srgbClr val="F0C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Medium" panose="020B0600000000000000" pitchFamily="34" charset="-122"/>
              <a:ea typeface="微软雅黑"/>
              <a:cs typeface="Arial"/>
            </a:endParaRPr>
          </a:p>
        </p:txBody>
      </p:sp>
      <p:sp>
        <p:nvSpPr>
          <p:cNvPr id="8" name="任意多边形: 形状 7"/>
          <p:cNvSpPr/>
          <p:nvPr userDrawn="1">
            <p:custDataLst>
              <p:tags r:id="rId13"/>
            </p:custDataLst>
          </p:nvPr>
        </p:nvSpPr>
        <p:spPr>
          <a:xfrm>
            <a:off x="0" y="-46732"/>
            <a:ext cx="12206514" cy="6934164"/>
          </a:xfrm>
          <a:custGeom>
            <a:avLst/>
            <a:gdLst>
              <a:gd name="connsiteX0" fmla="*/ 14514 w 12206514"/>
              <a:gd name="connsiteY0" fmla="*/ 29029 h 6923314"/>
              <a:gd name="connsiteX1" fmla="*/ 0 w 12206514"/>
              <a:gd name="connsiteY1" fmla="*/ 6923314 h 6923314"/>
              <a:gd name="connsiteX2" fmla="*/ 12206514 w 12206514"/>
              <a:gd name="connsiteY2" fmla="*/ 6908800 h 6923314"/>
              <a:gd name="connsiteX3" fmla="*/ 1712685 w 12206514"/>
              <a:gd name="connsiteY3" fmla="*/ 0 h 6923314"/>
              <a:gd name="connsiteX4" fmla="*/ 14514 w 12206514"/>
              <a:gd name="connsiteY4" fmla="*/ 29029 h 6923314"/>
              <a:gd name="connsiteX0-1" fmla="*/ 14514 w 12206514"/>
              <a:gd name="connsiteY0-2" fmla="*/ 1868 h 6896153"/>
              <a:gd name="connsiteX1-3" fmla="*/ 0 w 12206514"/>
              <a:gd name="connsiteY1-4" fmla="*/ 6896153 h 6896153"/>
              <a:gd name="connsiteX2-5" fmla="*/ 12206514 w 12206514"/>
              <a:gd name="connsiteY2-6" fmla="*/ 6881639 h 6896153"/>
              <a:gd name="connsiteX3-7" fmla="*/ 1712685 w 12206514"/>
              <a:gd name="connsiteY3-8" fmla="*/ 0 h 6896153"/>
              <a:gd name="connsiteX4-9" fmla="*/ 14514 w 12206514"/>
              <a:gd name="connsiteY4-10" fmla="*/ 1868 h 6896153"/>
              <a:gd name="connsiteX0-11" fmla="*/ 4989 w 12206514"/>
              <a:gd name="connsiteY0-12" fmla="*/ 0 h 6903832"/>
              <a:gd name="connsiteX1-13" fmla="*/ 0 w 12206514"/>
              <a:gd name="connsiteY1-14" fmla="*/ 6903832 h 6903832"/>
              <a:gd name="connsiteX2-15" fmla="*/ 12206514 w 12206514"/>
              <a:gd name="connsiteY2-16" fmla="*/ 6889318 h 6903832"/>
              <a:gd name="connsiteX3-17" fmla="*/ 1712685 w 12206514"/>
              <a:gd name="connsiteY3-18" fmla="*/ 7679 h 6903832"/>
              <a:gd name="connsiteX4-19" fmla="*/ 4989 w 12206514"/>
              <a:gd name="connsiteY4-20" fmla="*/ 0 h 6903832"/>
              <a:gd name="connsiteX0-21" fmla="*/ 4989 w 12206514"/>
              <a:gd name="connsiteY0-22" fmla="*/ 0 h 6903832"/>
              <a:gd name="connsiteX1-23" fmla="*/ 0 w 12206514"/>
              <a:gd name="connsiteY1-24" fmla="*/ 6903832 h 6903832"/>
              <a:gd name="connsiteX2-25" fmla="*/ 12206514 w 12206514"/>
              <a:gd name="connsiteY2-26" fmla="*/ 6889318 h 6903832"/>
              <a:gd name="connsiteX3-27" fmla="*/ 1731735 w 12206514"/>
              <a:gd name="connsiteY3-28" fmla="*/ 7679 h 6903832"/>
              <a:gd name="connsiteX4-29" fmla="*/ 4989 w 12206514"/>
              <a:gd name="connsiteY4-30" fmla="*/ 0 h 690383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206514" h="6903832">
                <a:moveTo>
                  <a:pt x="4989" y="0"/>
                </a:moveTo>
                <a:lnTo>
                  <a:pt x="0" y="6903832"/>
                </a:lnTo>
                <a:lnTo>
                  <a:pt x="12206514" y="6889318"/>
                </a:lnTo>
                <a:lnTo>
                  <a:pt x="1731735" y="7679"/>
                </a:lnTo>
                <a:lnTo>
                  <a:pt x="4989" y="0"/>
                </a:lnTo>
                <a:close/>
              </a:path>
            </a:pathLst>
          </a:custGeom>
          <a:solidFill>
            <a:srgbClr val="7CC9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Medium" panose="020B0600000000000000" pitchFamily="34" charset="-122"/>
              <a:ea typeface="微软雅黑"/>
              <a:cs typeface="Arial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>
            <p:custDataLst>
              <p:tags r:id="rId14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21" y="356349"/>
            <a:ext cx="11315157" cy="6145301"/>
          </a:xfrm>
          <a:prstGeom prst="rect">
            <a:avLst/>
          </a:prstGeom>
          <a:effectLst/>
        </p:spPr>
      </p:pic>
      <p:pic>
        <p:nvPicPr>
          <p:cNvPr id="10" name="图片 1073743875" descr="学科网 zxxk.com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7" r:link="rId1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259150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dk2">
              <a:lumMod val="100000"/>
            </a:schemeClr>
          </a:solidFill>
          <a:latin typeface="思源黑体 CN Medium" panose="020B0600000000000000" pitchFamily="34" charset="-12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dk2">
              <a:lumMod val="100000"/>
            </a:schemeClr>
          </a:solidFill>
          <a:latin typeface="思源黑体 CN Medium" panose="020B0600000000000000" pitchFamily="34" charset="-122"/>
          <a:ea typeface="思源黑体 CN Medium" panose="020B0600000000000000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dk2">
              <a:lumMod val="100000"/>
            </a:schemeClr>
          </a:solidFill>
          <a:latin typeface="思源黑体 CN Medium" panose="020B0600000000000000" pitchFamily="34" charset="-122"/>
          <a:ea typeface="思源黑体 CN Medium" panose="020B0600000000000000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dk2">
              <a:lumMod val="100000"/>
            </a:schemeClr>
          </a:solidFill>
          <a:latin typeface="思源黑体 CN Medium" panose="020B0600000000000000" pitchFamily="34" charset="-122"/>
          <a:ea typeface="思源黑体 CN Medium" panose="020B0600000000000000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dk2">
              <a:lumMod val="100000"/>
            </a:schemeClr>
          </a:solidFill>
          <a:latin typeface="思源黑体 CN Medium" panose="020B0600000000000000" pitchFamily="34" charset="-122"/>
          <a:ea typeface="思源黑体 CN Medium" panose="020B0600000000000000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dk2">
              <a:lumMod val="100000"/>
            </a:schemeClr>
          </a:solidFill>
          <a:latin typeface="思源黑体 CN Medium" panose="020B0600000000000000" pitchFamily="34" charset="-122"/>
          <a:ea typeface="思源黑体 CN Medium" panose="020B0600000000000000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8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9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dk2">
                    <a:lumMod val="100000"/>
                    <a:tint val="7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64A34-BAC8-433B-9F7B-827DF3A02B2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2023/10/10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0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1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dk2">
                    <a:lumMod val="100000"/>
                    <a:tint val="7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9165F1-D9E1-4BA2-B0B9-FF804083DC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12745">
                    <a:lumMod val="100000"/>
                    <a:tint val="75000"/>
                  </a:srgbClr>
                </a:solidFill>
                <a:effectLst/>
                <a:uLnTx/>
                <a:uFillTx/>
                <a:ea typeface="思源黑体 CN Medium" panose="020B0600000000000000" pitchFamily="34" charset="-122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212745">
                  <a:lumMod val="100000"/>
                  <a:tint val="75000"/>
                </a:srgbClr>
              </a:solidFill>
              <a:effectLst/>
              <a:uLnTx/>
              <a:uFillTx/>
              <a:ea typeface="思源黑体 CN Medium" panose="020B0600000000000000" pitchFamily="34" charset="-122"/>
              <a:cs typeface="Arial"/>
            </a:endParaRPr>
          </a:p>
        </p:txBody>
      </p:sp>
      <p:sp>
        <p:nvSpPr>
          <p:cNvPr id="7" name="任意多边形: 形状 6"/>
          <p:cNvSpPr/>
          <p:nvPr userDrawn="1">
            <p:custDataLst>
              <p:tags r:id="rId12"/>
            </p:custDataLst>
          </p:nvPr>
        </p:nvSpPr>
        <p:spPr>
          <a:xfrm>
            <a:off x="1701709" y="-43138"/>
            <a:ext cx="10524725" cy="6934164"/>
          </a:xfrm>
          <a:custGeom>
            <a:avLst/>
            <a:gdLst>
              <a:gd name="connsiteX0" fmla="*/ 0 w 10551885"/>
              <a:gd name="connsiteY0" fmla="*/ 0 h 6908800"/>
              <a:gd name="connsiteX1" fmla="*/ 10551885 w 10551885"/>
              <a:gd name="connsiteY1" fmla="*/ 6908800 h 6908800"/>
              <a:gd name="connsiteX2" fmla="*/ 10551885 w 10551885"/>
              <a:gd name="connsiteY2" fmla="*/ 43543 h 6908800"/>
              <a:gd name="connsiteX3" fmla="*/ 0 w 10551885"/>
              <a:gd name="connsiteY3" fmla="*/ 0 h 6908800"/>
              <a:gd name="connsiteX0-1" fmla="*/ 0 w 10352709"/>
              <a:gd name="connsiteY0-2" fmla="*/ 83206 h 6865257"/>
              <a:gd name="connsiteX1-3" fmla="*/ 10352709 w 10352709"/>
              <a:gd name="connsiteY1-4" fmla="*/ 6865257 h 6865257"/>
              <a:gd name="connsiteX2-5" fmla="*/ 10352709 w 10352709"/>
              <a:gd name="connsiteY2-6" fmla="*/ 0 h 6865257"/>
              <a:gd name="connsiteX3-7" fmla="*/ 0 w 10352709"/>
              <a:gd name="connsiteY3-8" fmla="*/ 83206 h 6865257"/>
              <a:gd name="connsiteX0-9" fmla="*/ 0 w 10443244"/>
              <a:gd name="connsiteY0-10" fmla="*/ 0 h 6872586"/>
              <a:gd name="connsiteX1-11" fmla="*/ 10443244 w 10443244"/>
              <a:gd name="connsiteY1-12" fmla="*/ 6872586 h 6872586"/>
              <a:gd name="connsiteX2-13" fmla="*/ 10443244 w 10443244"/>
              <a:gd name="connsiteY2-14" fmla="*/ 7329 h 6872586"/>
              <a:gd name="connsiteX3-15" fmla="*/ 0 w 10443244"/>
              <a:gd name="connsiteY3-16" fmla="*/ 0 h 6872586"/>
              <a:gd name="connsiteX0-17" fmla="*/ 0 w 10488512"/>
              <a:gd name="connsiteY0-18" fmla="*/ 10778 h 6865257"/>
              <a:gd name="connsiteX1-19" fmla="*/ 10488512 w 10488512"/>
              <a:gd name="connsiteY1-20" fmla="*/ 6865257 h 6865257"/>
              <a:gd name="connsiteX2-21" fmla="*/ 10488512 w 10488512"/>
              <a:gd name="connsiteY2-22" fmla="*/ 0 h 6865257"/>
              <a:gd name="connsiteX3-23" fmla="*/ 0 w 10488512"/>
              <a:gd name="connsiteY3-24" fmla="*/ 10778 h 6865257"/>
              <a:gd name="connsiteX0-25" fmla="*/ 0 w 10515672"/>
              <a:gd name="connsiteY0-26" fmla="*/ 0 h 6881639"/>
              <a:gd name="connsiteX1-27" fmla="*/ 10515672 w 10515672"/>
              <a:gd name="connsiteY1-28" fmla="*/ 6881639 h 6881639"/>
              <a:gd name="connsiteX2-29" fmla="*/ 10515672 w 10515672"/>
              <a:gd name="connsiteY2-30" fmla="*/ 16382 h 6881639"/>
              <a:gd name="connsiteX3-31" fmla="*/ 0 w 10515672"/>
              <a:gd name="connsiteY3-32" fmla="*/ 0 h 6881639"/>
              <a:gd name="connsiteX0-33" fmla="*/ 0 w 10506619"/>
              <a:gd name="connsiteY0-34" fmla="*/ 0 h 6872585"/>
              <a:gd name="connsiteX1-35" fmla="*/ 10506619 w 10506619"/>
              <a:gd name="connsiteY1-36" fmla="*/ 6872585 h 6872585"/>
              <a:gd name="connsiteX2-37" fmla="*/ 10506619 w 10506619"/>
              <a:gd name="connsiteY2-38" fmla="*/ 7328 h 6872585"/>
              <a:gd name="connsiteX3-39" fmla="*/ 0 w 10506619"/>
              <a:gd name="connsiteY3-40" fmla="*/ 0 h 6872585"/>
              <a:gd name="connsiteX0-41" fmla="*/ 0 w 10506619"/>
              <a:gd name="connsiteY0-42" fmla="*/ 0 h 6872585"/>
              <a:gd name="connsiteX1-43" fmla="*/ 10479458 w 10506619"/>
              <a:gd name="connsiteY1-44" fmla="*/ 6872585 h 6872585"/>
              <a:gd name="connsiteX2-45" fmla="*/ 10506619 w 10506619"/>
              <a:gd name="connsiteY2-46" fmla="*/ 7328 h 6872585"/>
              <a:gd name="connsiteX3-47" fmla="*/ 0 w 10506619"/>
              <a:gd name="connsiteY3-48" fmla="*/ 0 h 6872585"/>
              <a:gd name="connsiteX0-49" fmla="*/ 0 w 10506619"/>
              <a:gd name="connsiteY0-50" fmla="*/ 0 h 6564767"/>
              <a:gd name="connsiteX1-51" fmla="*/ 10506618 w 10506619"/>
              <a:gd name="connsiteY1-52" fmla="*/ 6564767 h 6564767"/>
              <a:gd name="connsiteX2-53" fmla="*/ 10506619 w 10506619"/>
              <a:gd name="connsiteY2-54" fmla="*/ 7328 h 6564767"/>
              <a:gd name="connsiteX3-55" fmla="*/ 0 w 10506619"/>
              <a:gd name="connsiteY3-56" fmla="*/ 0 h 6564767"/>
              <a:gd name="connsiteX0-57" fmla="*/ 0 w 10524725"/>
              <a:gd name="connsiteY0-58" fmla="*/ 0 h 6890692"/>
              <a:gd name="connsiteX1-59" fmla="*/ 10524725 w 10524725"/>
              <a:gd name="connsiteY1-60" fmla="*/ 6890692 h 6890692"/>
              <a:gd name="connsiteX2-61" fmla="*/ 10506619 w 10524725"/>
              <a:gd name="connsiteY2-62" fmla="*/ 7328 h 6890692"/>
              <a:gd name="connsiteX3-63" fmla="*/ 0 w 10524725"/>
              <a:gd name="connsiteY3-64" fmla="*/ 0 h 6890692"/>
              <a:gd name="connsiteX0-65" fmla="*/ 0 w 10524725"/>
              <a:gd name="connsiteY0-66" fmla="*/ 43472 h 6934164"/>
              <a:gd name="connsiteX1-67" fmla="*/ 10524725 w 10524725"/>
              <a:gd name="connsiteY1-68" fmla="*/ 6934164 h 6934164"/>
              <a:gd name="connsiteX2-69" fmla="*/ 10519319 w 10524725"/>
              <a:gd name="connsiteY2-70" fmla="*/ 0 h 6934164"/>
              <a:gd name="connsiteX3-71" fmla="*/ 0 w 10524725"/>
              <a:gd name="connsiteY3-72" fmla="*/ 43472 h 6934164"/>
              <a:gd name="connsiteX0-73" fmla="*/ 0 w 10524725"/>
              <a:gd name="connsiteY0-74" fmla="*/ 30772 h 6934164"/>
              <a:gd name="connsiteX1-75" fmla="*/ 10524725 w 10524725"/>
              <a:gd name="connsiteY1-76" fmla="*/ 6934164 h 6934164"/>
              <a:gd name="connsiteX2-77" fmla="*/ 10519319 w 10524725"/>
              <a:gd name="connsiteY2-78" fmla="*/ 0 h 6934164"/>
              <a:gd name="connsiteX3-79" fmla="*/ 0 w 10524725"/>
              <a:gd name="connsiteY3-80" fmla="*/ 30772 h 693416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0524725" h="6934164">
                <a:moveTo>
                  <a:pt x="0" y="30772"/>
                </a:moveTo>
                <a:lnTo>
                  <a:pt x="10524725" y="6934164"/>
                </a:lnTo>
                <a:cubicBezTo>
                  <a:pt x="10524725" y="4748351"/>
                  <a:pt x="10519319" y="2185813"/>
                  <a:pt x="10519319" y="0"/>
                </a:cubicBezTo>
                <a:lnTo>
                  <a:pt x="0" y="30772"/>
                </a:lnTo>
                <a:close/>
              </a:path>
            </a:pathLst>
          </a:custGeom>
          <a:solidFill>
            <a:srgbClr val="F0C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Medium" panose="020B0600000000000000" pitchFamily="34" charset="-122"/>
              <a:ea typeface="微软雅黑"/>
              <a:cs typeface="Arial"/>
            </a:endParaRPr>
          </a:p>
        </p:txBody>
      </p:sp>
      <p:sp>
        <p:nvSpPr>
          <p:cNvPr id="8" name="任意多边形: 形状 7"/>
          <p:cNvSpPr/>
          <p:nvPr userDrawn="1">
            <p:custDataLst>
              <p:tags r:id="rId13"/>
            </p:custDataLst>
          </p:nvPr>
        </p:nvSpPr>
        <p:spPr>
          <a:xfrm>
            <a:off x="0" y="-46732"/>
            <a:ext cx="12206514" cy="6934164"/>
          </a:xfrm>
          <a:custGeom>
            <a:avLst/>
            <a:gdLst>
              <a:gd name="connsiteX0" fmla="*/ 14514 w 12206514"/>
              <a:gd name="connsiteY0" fmla="*/ 29029 h 6923314"/>
              <a:gd name="connsiteX1" fmla="*/ 0 w 12206514"/>
              <a:gd name="connsiteY1" fmla="*/ 6923314 h 6923314"/>
              <a:gd name="connsiteX2" fmla="*/ 12206514 w 12206514"/>
              <a:gd name="connsiteY2" fmla="*/ 6908800 h 6923314"/>
              <a:gd name="connsiteX3" fmla="*/ 1712685 w 12206514"/>
              <a:gd name="connsiteY3" fmla="*/ 0 h 6923314"/>
              <a:gd name="connsiteX4" fmla="*/ 14514 w 12206514"/>
              <a:gd name="connsiteY4" fmla="*/ 29029 h 6923314"/>
              <a:gd name="connsiteX0-1" fmla="*/ 14514 w 12206514"/>
              <a:gd name="connsiteY0-2" fmla="*/ 1868 h 6896153"/>
              <a:gd name="connsiteX1-3" fmla="*/ 0 w 12206514"/>
              <a:gd name="connsiteY1-4" fmla="*/ 6896153 h 6896153"/>
              <a:gd name="connsiteX2-5" fmla="*/ 12206514 w 12206514"/>
              <a:gd name="connsiteY2-6" fmla="*/ 6881639 h 6896153"/>
              <a:gd name="connsiteX3-7" fmla="*/ 1712685 w 12206514"/>
              <a:gd name="connsiteY3-8" fmla="*/ 0 h 6896153"/>
              <a:gd name="connsiteX4-9" fmla="*/ 14514 w 12206514"/>
              <a:gd name="connsiteY4-10" fmla="*/ 1868 h 6896153"/>
              <a:gd name="connsiteX0-11" fmla="*/ 4989 w 12206514"/>
              <a:gd name="connsiteY0-12" fmla="*/ 0 h 6903832"/>
              <a:gd name="connsiteX1-13" fmla="*/ 0 w 12206514"/>
              <a:gd name="connsiteY1-14" fmla="*/ 6903832 h 6903832"/>
              <a:gd name="connsiteX2-15" fmla="*/ 12206514 w 12206514"/>
              <a:gd name="connsiteY2-16" fmla="*/ 6889318 h 6903832"/>
              <a:gd name="connsiteX3-17" fmla="*/ 1712685 w 12206514"/>
              <a:gd name="connsiteY3-18" fmla="*/ 7679 h 6903832"/>
              <a:gd name="connsiteX4-19" fmla="*/ 4989 w 12206514"/>
              <a:gd name="connsiteY4-20" fmla="*/ 0 h 6903832"/>
              <a:gd name="connsiteX0-21" fmla="*/ 4989 w 12206514"/>
              <a:gd name="connsiteY0-22" fmla="*/ 0 h 6903832"/>
              <a:gd name="connsiteX1-23" fmla="*/ 0 w 12206514"/>
              <a:gd name="connsiteY1-24" fmla="*/ 6903832 h 6903832"/>
              <a:gd name="connsiteX2-25" fmla="*/ 12206514 w 12206514"/>
              <a:gd name="connsiteY2-26" fmla="*/ 6889318 h 6903832"/>
              <a:gd name="connsiteX3-27" fmla="*/ 1731735 w 12206514"/>
              <a:gd name="connsiteY3-28" fmla="*/ 7679 h 6903832"/>
              <a:gd name="connsiteX4-29" fmla="*/ 4989 w 12206514"/>
              <a:gd name="connsiteY4-30" fmla="*/ 0 h 690383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206514" h="6903832">
                <a:moveTo>
                  <a:pt x="4989" y="0"/>
                </a:moveTo>
                <a:lnTo>
                  <a:pt x="0" y="6903832"/>
                </a:lnTo>
                <a:lnTo>
                  <a:pt x="12206514" y="6889318"/>
                </a:lnTo>
                <a:lnTo>
                  <a:pt x="1731735" y="7679"/>
                </a:lnTo>
                <a:lnTo>
                  <a:pt x="4989" y="0"/>
                </a:lnTo>
                <a:close/>
              </a:path>
            </a:pathLst>
          </a:custGeom>
          <a:solidFill>
            <a:srgbClr val="7CC9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Medium" panose="020B0600000000000000" pitchFamily="34" charset="-122"/>
              <a:ea typeface="微软雅黑"/>
              <a:cs typeface="Arial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>
            <p:custDataLst>
              <p:tags r:id="rId14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21" y="356349"/>
            <a:ext cx="11315157" cy="6145301"/>
          </a:xfrm>
          <a:prstGeom prst="rect">
            <a:avLst/>
          </a:prstGeom>
          <a:effectLst/>
        </p:spPr>
      </p:pic>
      <p:pic>
        <p:nvPicPr>
          <p:cNvPr id="10" name="图片 1073743875" descr="学科网 zxxk.com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7" r:link="rId1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723591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dk2">
              <a:lumMod val="100000"/>
            </a:schemeClr>
          </a:solidFill>
          <a:latin typeface="思源黑体 CN Medium" panose="020B0600000000000000" pitchFamily="34" charset="-12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dk2">
              <a:lumMod val="100000"/>
            </a:schemeClr>
          </a:solidFill>
          <a:latin typeface="思源黑体 CN Medium" panose="020B0600000000000000" pitchFamily="34" charset="-122"/>
          <a:ea typeface="思源黑体 CN Medium" panose="020B0600000000000000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dk2">
              <a:lumMod val="100000"/>
            </a:schemeClr>
          </a:solidFill>
          <a:latin typeface="思源黑体 CN Medium" panose="020B0600000000000000" pitchFamily="34" charset="-122"/>
          <a:ea typeface="思源黑体 CN Medium" panose="020B0600000000000000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dk2">
              <a:lumMod val="100000"/>
            </a:schemeClr>
          </a:solidFill>
          <a:latin typeface="思源黑体 CN Medium" panose="020B0600000000000000" pitchFamily="34" charset="-122"/>
          <a:ea typeface="思源黑体 CN Medium" panose="020B0600000000000000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dk2">
              <a:lumMod val="100000"/>
            </a:schemeClr>
          </a:solidFill>
          <a:latin typeface="思源黑体 CN Medium" panose="020B0600000000000000" pitchFamily="34" charset="-122"/>
          <a:ea typeface="思源黑体 CN Medium" panose="020B0600000000000000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dk2">
              <a:lumMod val="100000"/>
            </a:schemeClr>
          </a:solidFill>
          <a:latin typeface="思源黑体 CN Medium" panose="020B0600000000000000" pitchFamily="34" charset="-122"/>
          <a:ea typeface="思源黑体 CN Medium" panose="020B0600000000000000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7" Type="http://schemas.openxmlformats.org/officeDocument/2006/relationships/tags" Target="../tags/tag230.xml"/><Relationship Id="rId21" Type="http://schemas.openxmlformats.org/officeDocument/2006/relationships/tags" Target="../tags/tag134.xml"/><Relationship Id="rId42" Type="http://schemas.openxmlformats.org/officeDocument/2006/relationships/tags" Target="../tags/tag155.xml"/><Relationship Id="rId63" Type="http://schemas.openxmlformats.org/officeDocument/2006/relationships/tags" Target="../tags/tag176.xml"/><Relationship Id="rId84" Type="http://schemas.openxmlformats.org/officeDocument/2006/relationships/tags" Target="../tags/tag197.xml"/><Relationship Id="rId138" Type="http://schemas.openxmlformats.org/officeDocument/2006/relationships/tags" Target="../tags/tag251.xml"/><Relationship Id="rId159" Type="http://schemas.openxmlformats.org/officeDocument/2006/relationships/tags" Target="../tags/tag272.xml"/><Relationship Id="rId170" Type="http://schemas.openxmlformats.org/officeDocument/2006/relationships/tags" Target="../tags/tag283.xml"/><Relationship Id="rId191" Type="http://schemas.openxmlformats.org/officeDocument/2006/relationships/tags" Target="../tags/tag304.xml"/><Relationship Id="rId205" Type="http://schemas.openxmlformats.org/officeDocument/2006/relationships/tags" Target="../tags/tag318.xml"/><Relationship Id="rId226" Type="http://schemas.openxmlformats.org/officeDocument/2006/relationships/tags" Target="../tags/tag339.xml"/><Relationship Id="rId107" Type="http://schemas.openxmlformats.org/officeDocument/2006/relationships/tags" Target="../tags/tag220.xml"/><Relationship Id="rId11" Type="http://schemas.openxmlformats.org/officeDocument/2006/relationships/tags" Target="../tags/tag124.xml"/><Relationship Id="rId32" Type="http://schemas.openxmlformats.org/officeDocument/2006/relationships/tags" Target="../tags/tag145.xml"/><Relationship Id="rId53" Type="http://schemas.openxmlformats.org/officeDocument/2006/relationships/tags" Target="../tags/tag166.xml"/><Relationship Id="rId74" Type="http://schemas.openxmlformats.org/officeDocument/2006/relationships/tags" Target="../tags/tag187.xml"/><Relationship Id="rId128" Type="http://schemas.openxmlformats.org/officeDocument/2006/relationships/tags" Target="../tags/tag241.xml"/><Relationship Id="rId149" Type="http://schemas.openxmlformats.org/officeDocument/2006/relationships/tags" Target="../tags/tag262.xml"/><Relationship Id="rId5" Type="http://schemas.openxmlformats.org/officeDocument/2006/relationships/tags" Target="../tags/tag118.xml"/><Relationship Id="rId95" Type="http://schemas.openxmlformats.org/officeDocument/2006/relationships/tags" Target="../tags/tag208.xml"/><Relationship Id="rId160" Type="http://schemas.openxmlformats.org/officeDocument/2006/relationships/tags" Target="../tags/tag273.xml"/><Relationship Id="rId181" Type="http://schemas.openxmlformats.org/officeDocument/2006/relationships/tags" Target="../tags/tag294.xml"/><Relationship Id="rId216" Type="http://schemas.openxmlformats.org/officeDocument/2006/relationships/tags" Target="../tags/tag329.xml"/><Relationship Id="rId22" Type="http://schemas.openxmlformats.org/officeDocument/2006/relationships/tags" Target="../tags/tag135.xml"/><Relationship Id="rId43" Type="http://schemas.openxmlformats.org/officeDocument/2006/relationships/tags" Target="../tags/tag156.xml"/><Relationship Id="rId64" Type="http://schemas.openxmlformats.org/officeDocument/2006/relationships/tags" Target="../tags/tag177.xml"/><Relationship Id="rId118" Type="http://schemas.openxmlformats.org/officeDocument/2006/relationships/tags" Target="../tags/tag231.xml"/><Relationship Id="rId139" Type="http://schemas.openxmlformats.org/officeDocument/2006/relationships/tags" Target="../tags/tag252.xml"/><Relationship Id="rId85" Type="http://schemas.openxmlformats.org/officeDocument/2006/relationships/tags" Target="../tags/tag198.xml"/><Relationship Id="rId150" Type="http://schemas.openxmlformats.org/officeDocument/2006/relationships/tags" Target="../tags/tag263.xml"/><Relationship Id="rId171" Type="http://schemas.openxmlformats.org/officeDocument/2006/relationships/tags" Target="../tags/tag284.xml"/><Relationship Id="rId192" Type="http://schemas.openxmlformats.org/officeDocument/2006/relationships/tags" Target="../tags/tag305.xml"/><Relationship Id="rId206" Type="http://schemas.openxmlformats.org/officeDocument/2006/relationships/tags" Target="../tags/tag319.xml"/><Relationship Id="rId227" Type="http://schemas.openxmlformats.org/officeDocument/2006/relationships/tags" Target="../tags/tag340.xml"/><Relationship Id="rId12" Type="http://schemas.openxmlformats.org/officeDocument/2006/relationships/tags" Target="../tags/tag125.xml"/><Relationship Id="rId33" Type="http://schemas.openxmlformats.org/officeDocument/2006/relationships/tags" Target="../tags/tag146.xml"/><Relationship Id="rId108" Type="http://schemas.openxmlformats.org/officeDocument/2006/relationships/tags" Target="../tags/tag221.xml"/><Relationship Id="rId129" Type="http://schemas.openxmlformats.org/officeDocument/2006/relationships/tags" Target="../tags/tag242.xml"/><Relationship Id="rId54" Type="http://schemas.openxmlformats.org/officeDocument/2006/relationships/tags" Target="../tags/tag167.xml"/><Relationship Id="rId75" Type="http://schemas.openxmlformats.org/officeDocument/2006/relationships/tags" Target="../tags/tag188.xml"/><Relationship Id="rId96" Type="http://schemas.openxmlformats.org/officeDocument/2006/relationships/tags" Target="../tags/tag209.xml"/><Relationship Id="rId140" Type="http://schemas.openxmlformats.org/officeDocument/2006/relationships/tags" Target="../tags/tag253.xml"/><Relationship Id="rId161" Type="http://schemas.openxmlformats.org/officeDocument/2006/relationships/tags" Target="../tags/tag274.xml"/><Relationship Id="rId182" Type="http://schemas.openxmlformats.org/officeDocument/2006/relationships/tags" Target="../tags/tag295.xml"/><Relationship Id="rId217" Type="http://schemas.openxmlformats.org/officeDocument/2006/relationships/tags" Target="../tags/tag330.xml"/><Relationship Id="rId6" Type="http://schemas.openxmlformats.org/officeDocument/2006/relationships/tags" Target="../tags/tag119.xml"/><Relationship Id="rId23" Type="http://schemas.openxmlformats.org/officeDocument/2006/relationships/tags" Target="../tags/tag136.xml"/><Relationship Id="rId119" Type="http://schemas.openxmlformats.org/officeDocument/2006/relationships/tags" Target="../tags/tag232.xml"/><Relationship Id="rId44" Type="http://schemas.openxmlformats.org/officeDocument/2006/relationships/tags" Target="../tags/tag157.xml"/><Relationship Id="rId65" Type="http://schemas.openxmlformats.org/officeDocument/2006/relationships/tags" Target="../tags/tag178.xml"/><Relationship Id="rId86" Type="http://schemas.openxmlformats.org/officeDocument/2006/relationships/tags" Target="../tags/tag199.xml"/><Relationship Id="rId130" Type="http://schemas.openxmlformats.org/officeDocument/2006/relationships/tags" Target="../tags/tag243.xml"/><Relationship Id="rId151" Type="http://schemas.openxmlformats.org/officeDocument/2006/relationships/tags" Target="../tags/tag264.xml"/><Relationship Id="rId172" Type="http://schemas.openxmlformats.org/officeDocument/2006/relationships/tags" Target="../tags/tag285.xml"/><Relationship Id="rId193" Type="http://schemas.openxmlformats.org/officeDocument/2006/relationships/tags" Target="../tags/tag306.xml"/><Relationship Id="rId207" Type="http://schemas.openxmlformats.org/officeDocument/2006/relationships/tags" Target="../tags/tag320.xml"/><Relationship Id="rId228" Type="http://schemas.openxmlformats.org/officeDocument/2006/relationships/slideLayout" Target="../slideLayouts/slideLayout5.xml"/><Relationship Id="rId13" Type="http://schemas.openxmlformats.org/officeDocument/2006/relationships/tags" Target="../tags/tag126.xml"/><Relationship Id="rId109" Type="http://schemas.openxmlformats.org/officeDocument/2006/relationships/tags" Target="../tags/tag222.xml"/><Relationship Id="rId34" Type="http://schemas.openxmlformats.org/officeDocument/2006/relationships/tags" Target="../tags/tag147.xml"/><Relationship Id="rId55" Type="http://schemas.openxmlformats.org/officeDocument/2006/relationships/tags" Target="../tags/tag168.xml"/><Relationship Id="rId76" Type="http://schemas.openxmlformats.org/officeDocument/2006/relationships/tags" Target="../tags/tag189.xml"/><Relationship Id="rId97" Type="http://schemas.openxmlformats.org/officeDocument/2006/relationships/tags" Target="../tags/tag210.xml"/><Relationship Id="rId120" Type="http://schemas.openxmlformats.org/officeDocument/2006/relationships/tags" Target="../tags/tag233.xml"/><Relationship Id="rId141" Type="http://schemas.openxmlformats.org/officeDocument/2006/relationships/tags" Target="../tags/tag254.xml"/><Relationship Id="rId7" Type="http://schemas.openxmlformats.org/officeDocument/2006/relationships/tags" Target="../tags/tag120.xml"/><Relationship Id="rId162" Type="http://schemas.openxmlformats.org/officeDocument/2006/relationships/tags" Target="../tags/tag275.xml"/><Relationship Id="rId183" Type="http://schemas.openxmlformats.org/officeDocument/2006/relationships/tags" Target="../tags/tag296.xml"/><Relationship Id="rId218" Type="http://schemas.openxmlformats.org/officeDocument/2006/relationships/tags" Target="../tags/tag331.xml"/><Relationship Id="rId24" Type="http://schemas.openxmlformats.org/officeDocument/2006/relationships/tags" Target="../tags/tag137.xml"/><Relationship Id="rId45" Type="http://schemas.openxmlformats.org/officeDocument/2006/relationships/tags" Target="../tags/tag158.xml"/><Relationship Id="rId66" Type="http://schemas.openxmlformats.org/officeDocument/2006/relationships/tags" Target="../tags/tag179.xml"/><Relationship Id="rId87" Type="http://schemas.openxmlformats.org/officeDocument/2006/relationships/tags" Target="../tags/tag200.xml"/><Relationship Id="rId110" Type="http://schemas.openxmlformats.org/officeDocument/2006/relationships/tags" Target="../tags/tag223.xml"/><Relationship Id="rId131" Type="http://schemas.openxmlformats.org/officeDocument/2006/relationships/tags" Target="../tags/tag244.xml"/><Relationship Id="rId152" Type="http://schemas.openxmlformats.org/officeDocument/2006/relationships/tags" Target="../tags/tag265.xml"/><Relationship Id="rId173" Type="http://schemas.openxmlformats.org/officeDocument/2006/relationships/tags" Target="../tags/tag286.xml"/><Relationship Id="rId194" Type="http://schemas.openxmlformats.org/officeDocument/2006/relationships/tags" Target="../tags/tag307.xml"/><Relationship Id="rId208" Type="http://schemas.openxmlformats.org/officeDocument/2006/relationships/tags" Target="../tags/tag321.xml"/><Relationship Id="rId229" Type="http://schemas.openxmlformats.org/officeDocument/2006/relationships/notesSlide" Target="../notesSlides/notesSlide1.xml"/><Relationship Id="rId14" Type="http://schemas.openxmlformats.org/officeDocument/2006/relationships/tags" Target="../tags/tag127.xml"/><Relationship Id="rId35" Type="http://schemas.openxmlformats.org/officeDocument/2006/relationships/tags" Target="../tags/tag148.xml"/><Relationship Id="rId56" Type="http://schemas.openxmlformats.org/officeDocument/2006/relationships/tags" Target="../tags/tag169.xml"/><Relationship Id="rId77" Type="http://schemas.openxmlformats.org/officeDocument/2006/relationships/tags" Target="../tags/tag190.xml"/><Relationship Id="rId100" Type="http://schemas.openxmlformats.org/officeDocument/2006/relationships/tags" Target="../tags/tag213.xml"/><Relationship Id="rId8" Type="http://schemas.openxmlformats.org/officeDocument/2006/relationships/tags" Target="../tags/tag121.xml"/><Relationship Id="rId98" Type="http://schemas.openxmlformats.org/officeDocument/2006/relationships/tags" Target="../tags/tag211.xml"/><Relationship Id="rId121" Type="http://schemas.openxmlformats.org/officeDocument/2006/relationships/tags" Target="../tags/tag234.xml"/><Relationship Id="rId142" Type="http://schemas.openxmlformats.org/officeDocument/2006/relationships/tags" Target="../tags/tag255.xml"/><Relationship Id="rId163" Type="http://schemas.openxmlformats.org/officeDocument/2006/relationships/tags" Target="../tags/tag276.xml"/><Relationship Id="rId184" Type="http://schemas.openxmlformats.org/officeDocument/2006/relationships/tags" Target="../tags/tag297.xml"/><Relationship Id="rId219" Type="http://schemas.openxmlformats.org/officeDocument/2006/relationships/tags" Target="../tags/tag332.xml"/><Relationship Id="rId230" Type="http://schemas.openxmlformats.org/officeDocument/2006/relationships/image" Target="../media/image4.png"/><Relationship Id="rId25" Type="http://schemas.openxmlformats.org/officeDocument/2006/relationships/tags" Target="../tags/tag138.xml"/><Relationship Id="rId46" Type="http://schemas.openxmlformats.org/officeDocument/2006/relationships/tags" Target="../tags/tag159.xml"/><Relationship Id="rId67" Type="http://schemas.openxmlformats.org/officeDocument/2006/relationships/tags" Target="../tags/tag180.xml"/><Relationship Id="rId20" Type="http://schemas.openxmlformats.org/officeDocument/2006/relationships/tags" Target="../tags/tag133.xml"/><Relationship Id="rId41" Type="http://schemas.openxmlformats.org/officeDocument/2006/relationships/tags" Target="../tags/tag154.xml"/><Relationship Id="rId62" Type="http://schemas.openxmlformats.org/officeDocument/2006/relationships/tags" Target="../tags/tag175.xml"/><Relationship Id="rId83" Type="http://schemas.openxmlformats.org/officeDocument/2006/relationships/tags" Target="../tags/tag196.xml"/><Relationship Id="rId88" Type="http://schemas.openxmlformats.org/officeDocument/2006/relationships/tags" Target="../tags/tag201.xml"/><Relationship Id="rId111" Type="http://schemas.openxmlformats.org/officeDocument/2006/relationships/tags" Target="../tags/tag224.xml"/><Relationship Id="rId132" Type="http://schemas.openxmlformats.org/officeDocument/2006/relationships/tags" Target="../tags/tag245.xml"/><Relationship Id="rId153" Type="http://schemas.openxmlformats.org/officeDocument/2006/relationships/tags" Target="../tags/tag266.xml"/><Relationship Id="rId174" Type="http://schemas.openxmlformats.org/officeDocument/2006/relationships/tags" Target="../tags/tag287.xml"/><Relationship Id="rId179" Type="http://schemas.openxmlformats.org/officeDocument/2006/relationships/tags" Target="../tags/tag292.xml"/><Relationship Id="rId195" Type="http://schemas.openxmlformats.org/officeDocument/2006/relationships/tags" Target="../tags/tag308.xml"/><Relationship Id="rId209" Type="http://schemas.openxmlformats.org/officeDocument/2006/relationships/tags" Target="../tags/tag322.xml"/><Relationship Id="rId190" Type="http://schemas.openxmlformats.org/officeDocument/2006/relationships/tags" Target="../tags/tag303.xml"/><Relationship Id="rId204" Type="http://schemas.openxmlformats.org/officeDocument/2006/relationships/tags" Target="../tags/tag317.xml"/><Relationship Id="rId220" Type="http://schemas.openxmlformats.org/officeDocument/2006/relationships/tags" Target="../tags/tag333.xml"/><Relationship Id="rId225" Type="http://schemas.openxmlformats.org/officeDocument/2006/relationships/tags" Target="../tags/tag338.xml"/><Relationship Id="rId15" Type="http://schemas.openxmlformats.org/officeDocument/2006/relationships/tags" Target="../tags/tag128.xml"/><Relationship Id="rId36" Type="http://schemas.openxmlformats.org/officeDocument/2006/relationships/tags" Target="../tags/tag149.xml"/><Relationship Id="rId57" Type="http://schemas.openxmlformats.org/officeDocument/2006/relationships/tags" Target="../tags/tag170.xml"/><Relationship Id="rId106" Type="http://schemas.openxmlformats.org/officeDocument/2006/relationships/tags" Target="../tags/tag219.xml"/><Relationship Id="rId127" Type="http://schemas.openxmlformats.org/officeDocument/2006/relationships/tags" Target="../tags/tag240.xml"/><Relationship Id="rId10" Type="http://schemas.openxmlformats.org/officeDocument/2006/relationships/tags" Target="../tags/tag123.xml"/><Relationship Id="rId31" Type="http://schemas.openxmlformats.org/officeDocument/2006/relationships/tags" Target="../tags/tag144.xml"/><Relationship Id="rId52" Type="http://schemas.openxmlformats.org/officeDocument/2006/relationships/tags" Target="../tags/tag165.xml"/><Relationship Id="rId73" Type="http://schemas.openxmlformats.org/officeDocument/2006/relationships/tags" Target="../tags/tag186.xml"/><Relationship Id="rId78" Type="http://schemas.openxmlformats.org/officeDocument/2006/relationships/tags" Target="../tags/tag191.xml"/><Relationship Id="rId94" Type="http://schemas.openxmlformats.org/officeDocument/2006/relationships/tags" Target="../tags/tag207.xml"/><Relationship Id="rId99" Type="http://schemas.openxmlformats.org/officeDocument/2006/relationships/tags" Target="../tags/tag212.xml"/><Relationship Id="rId101" Type="http://schemas.openxmlformats.org/officeDocument/2006/relationships/tags" Target="../tags/tag214.xml"/><Relationship Id="rId122" Type="http://schemas.openxmlformats.org/officeDocument/2006/relationships/tags" Target="../tags/tag235.xml"/><Relationship Id="rId143" Type="http://schemas.openxmlformats.org/officeDocument/2006/relationships/tags" Target="../tags/tag256.xml"/><Relationship Id="rId148" Type="http://schemas.openxmlformats.org/officeDocument/2006/relationships/tags" Target="../tags/tag261.xml"/><Relationship Id="rId164" Type="http://schemas.openxmlformats.org/officeDocument/2006/relationships/tags" Target="../tags/tag277.xml"/><Relationship Id="rId169" Type="http://schemas.openxmlformats.org/officeDocument/2006/relationships/tags" Target="../tags/tag282.xml"/><Relationship Id="rId185" Type="http://schemas.openxmlformats.org/officeDocument/2006/relationships/tags" Target="../tags/tag298.xml"/><Relationship Id="rId4" Type="http://schemas.openxmlformats.org/officeDocument/2006/relationships/tags" Target="../tags/tag117.xml"/><Relationship Id="rId9" Type="http://schemas.openxmlformats.org/officeDocument/2006/relationships/tags" Target="../tags/tag122.xml"/><Relationship Id="rId180" Type="http://schemas.openxmlformats.org/officeDocument/2006/relationships/tags" Target="../tags/tag293.xml"/><Relationship Id="rId210" Type="http://schemas.openxmlformats.org/officeDocument/2006/relationships/tags" Target="../tags/tag323.xml"/><Relationship Id="rId215" Type="http://schemas.openxmlformats.org/officeDocument/2006/relationships/tags" Target="../tags/tag328.xml"/><Relationship Id="rId26" Type="http://schemas.openxmlformats.org/officeDocument/2006/relationships/tags" Target="../tags/tag139.xml"/><Relationship Id="rId231" Type="http://schemas.openxmlformats.org/officeDocument/2006/relationships/image" Target="../media/image5.png"/><Relationship Id="rId47" Type="http://schemas.openxmlformats.org/officeDocument/2006/relationships/tags" Target="../tags/tag160.xml"/><Relationship Id="rId68" Type="http://schemas.openxmlformats.org/officeDocument/2006/relationships/tags" Target="../tags/tag181.xml"/><Relationship Id="rId89" Type="http://schemas.openxmlformats.org/officeDocument/2006/relationships/tags" Target="../tags/tag202.xml"/><Relationship Id="rId112" Type="http://schemas.openxmlformats.org/officeDocument/2006/relationships/tags" Target="../tags/tag225.xml"/><Relationship Id="rId133" Type="http://schemas.openxmlformats.org/officeDocument/2006/relationships/tags" Target="../tags/tag246.xml"/><Relationship Id="rId154" Type="http://schemas.openxmlformats.org/officeDocument/2006/relationships/tags" Target="../tags/tag267.xml"/><Relationship Id="rId175" Type="http://schemas.openxmlformats.org/officeDocument/2006/relationships/tags" Target="../tags/tag288.xml"/><Relationship Id="rId196" Type="http://schemas.openxmlformats.org/officeDocument/2006/relationships/tags" Target="../tags/tag309.xml"/><Relationship Id="rId200" Type="http://schemas.openxmlformats.org/officeDocument/2006/relationships/tags" Target="../tags/tag313.xml"/><Relationship Id="rId16" Type="http://schemas.openxmlformats.org/officeDocument/2006/relationships/tags" Target="../tags/tag129.xml"/><Relationship Id="rId221" Type="http://schemas.openxmlformats.org/officeDocument/2006/relationships/tags" Target="../tags/tag334.xml"/><Relationship Id="rId37" Type="http://schemas.openxmlformats.org/officeDocument/2006/relationships/tags" Target="../tags/tag150.xml"/><Relationship Id="rId58" Type="http://schemas.openxmlformats.org/officeDocument/2006/relationships/tags" Target="../tags/tag171.xml"/><Relationship Id="rId79" Type="http://schemas.openxmlformats.org/officeDocument/2006/relationships/tags" Target="../tags/tag192.xml"/><Relationship Id="rId102" Type="http://schemas.openxmlformats.org/officeDocument/2006/relationships/tags" Target="../tags/tag215.xml"/><Relationship Id="rId123" Type="http://schemas.openxmlformats.org/officeDocument/2006/relationships/tags" Target="../tags/tag236.xml"/><Relationship Id="rId144" Type="http://schemas.openxmlformats.org/officeDocument/2006/relationships/tags" Target="../tags/tag257.xml"/><Relationship Id="rId90" Type="http://schemas.openxmlformats.org/officeDocument/2006/relationships/tags" Target="../tags/tag203.xml"/><Relationship Id="rId165" Type="http://schemas.openxmlformats.org/officeDocument/2006/relationships/tags" Target="../tags/tag278.xml"/><Relationship Id="rId186" Type="http://schemas.openxmlformats.org/officeDocument/2006/relationships/tags" Target="../tags/tag299.xml"/><Relationship Id="rId211" Type="http://schemas.openxmlformats.org/officeDocument/2006/relationships/tags" Target="../tags/tag324.xml"/><Relationship Id="rId232" Type="http://schemas.openxmlformats.org/officeDocument/2006/relationships/image" Target="../media/image6.png"/><Relationship Id="rId27" Type="http://schemas.openxmlformats.org/officeDocument/2006/relationships/tags" Target="../tags/tag140.xml"/><Relationship Id="rId48" Type="http://schemas.openxmlformats.org/officeDocument/2006/relationships/tags" Target="../tags/tag161.xml"/><Relationship Id="rId69" Type="http://schemas.openxmlformats.org/officeDocument/2006/relationships/tags" Target="../tags/tag182.xml"/><Relationship Id="rId113" Type="http://schemas.openxmlformats.org/officeDocument/2006/relationships/tags" Target="../tags/tag226.xml"/><Relationship Id="rId134" Type="http://schemas.openxmlformats.org/officeDocument/2006/relationships/tags" Target="../tags/tag247.xml"/><Relationship Id="rId80" Type="http://schemas.openxmlformats.org/officeDocument/2006/relationships/tags" Target="../tags/tag193.xml"/><Relationship Id="rId155" Type="http://schemas.openxmlformats.org/officeDocument/2006/relationships/tags" Target="../tags/tag268.xml"/><Relationship Id="rId176" Type="http://schemas.openxmlformats.org/officeDocument/2006/relationships/tags" Target="../tags/tag289.xml"/><Relationship Id="rId197" Type="http://schemas.openxmlformats.org/officeDocument/2006/relationships/tags" Target="../tags/tag310.xml"/><Relationship Id="rId201" Type="http://schemas.openxmlformats.org/officeDocument/2006/relationships/tags" Target="../tags/tag314.xml"/><Relationship Id="rId222" Type="http://schemas.openxmlformats.org/officeDocument/2006/relationships/tags" Target="../tags/tag335.xml"/><Relationship Id="rId17" Type="http://schemas.openxmlformats.org/officeDocument/2006/relationships/tags" Target="../tags/tag130.xml"/><Relationship Id="rId38" Type="http://schemas.openxmlformats.org/officeDocument/2006/relationships/tags" Target="../tags/tag151.xml"/><Relationship Id="rId59" Type="http://schemas.openxmlformats.org/officeDocument/2006/relationships/tags" Target="../tags/tag172.xml"/><Relationship Id="rId103" Type="http://schemas.openxmlformats.org/officeDocument/2006/relationships/tags" Target="../tags/tag216.xml"/><Relationship Id="rId124" Type="http://schemas.openxmlformats.org/officeDocument/2006/relationships/tags" Target="../tags/tag237.xml"/><Relationship Id="rId70" Type="http://schemas.openxmlformats.org/officeDocument/2006/relationships/tags" Target="../tags/tag183.xml"/><Relationship Id="rId91" Type="http://schemas.openxmlformats.org/officeDocument/2006/relationships/tags" Target="../tags/tag204.xml"/><Relationship Id="rId145" Type="http://schemas.openxmlformats.org/officeDocument/2006/relationships/tags" Target="../tags/tag258.xml"/><Relationship Id="rId166" Type="http://schemas.openxmlformats.org/officeDocument/2006/relationships/tags" Target="../tags/tag279.xml"/><Relationship Id="rId187" Type="http://schemas.openxmlformats.org/officeDocument/2006/relationships/tags" Target="../tags/tag300.xml"/><Relationship Id="rId1" Type="http://schemas.openxmlformats.org/officeDocument/2006/relationships/tags" Target="../tags/tag114.xml"/><Relationship Id="rId212" Type="http://schemas.openxmlformats.org/officeDocument/2006/relationships/tags" Target="../tags/tag325.xml"/><Relationship Id="rId233" Type="http://schemas.openxmlformats.org/officeDocument/2006/relationships/image" Target="../media/image7.png"/><Relationship Id="rId28" Type="http://schemas.openxmlformats.org/officeDocument/2006/relationships/tags" Target="../tags/tag141.xml"/><Relationship Id="rId49" Type="http://schemas.openxmlformats.org/officeDocument/2006/relationships/tags" Target="../tags/tag162.xml"/><Relationship Id="rId114" Type="http://schemas.openxmlformats.org/officeDocument/2006/relationships/tags" Target="../tags/tag227.xml"/><Relationship Id="rId60" Type="http://schemas.openxmlformats.org/officeDocument/2006/relationships/tags" Target="../tags/tag173.xml"/><Relationship Id="rId81" Type="http://schemas.openxmlformats.org/officeDocument/2006/relationships/tags" Target="../tags/tag194.xml"/><Relationship Id="rId135" Type="http://schemas.openxmlformats.org/officeDocument/2006/relationships/tags" Target="../tags/tag248.xml"/><Relationship Id="rId156" Type="http://schemas.openxmlformats.org/officeDocument/2006/relationships/tags" Target="../tags/tag269.xml"/><Relationship Id="rId177" Type="http://schemas.openxmlformats.org/officeDocument/2006/relationships/tags" Target="../tags/tag290.xml"/><Relationship Id="rId198" Type="http://schemas.openxmlformats.org/officeDocument/2006/relationships/tags" Target="../tags/tag311.xml"/><Relationship Id="rId202" Type="http://schemas.openxmlformats.org/officeDocument/2006/relationships/tags" Target="../tags/tag315.xml"/><Relationship Id="rId223" Type="http://schemas.openxmlformats.org/officeDocument/2006/relationships/tags" Target="../tags/tag336.xml"/><Relationship Id="rId18" Type="http://schemas.openxmlformats.org/officeDocument/2006/relationships/tags" Target="../tags/tag131.xml"/><Relationship Id="rId39" Type="http://schemas.openxmlformats.org/officeDocument/2006/relationships/tags" Target="../tags/tag152.xml"/><Relationship Id="rId50" Type="http://schemas.openxmlformats.org/officeDocument/2006/relationships/tags" Target="../tags/tag163.xml"/><Relationship Id="rId104" Type="http://schemas.openxmlformats.org/officeDocument/2006/relationships/tags" Target="../tags/tag217.xml"/><Relationship Id="rId125" Type="http://schemas.openxmlformats.org/officeDocument/2006/relationships/tags" Target="../tags/tag238.xml"/><Relationship Id="rId146" Type="http://schemas.openxmlformats.org/officeDocument/2006/relationships/tags" Target="../tags/tag259.xml"/><Relationship Id="rId167" Type="http://schemas.openxmlformats.org/officeDocument/2006/relationships/tags" Target="../tags/tag280.xml"/><Relationship Id="rId188" Type="http://schemas.openxmlformats.org/officeDocument/2006/relationships/tags" Target="../tags/tag301.xml"/><Relationship Id="rId71" Type="http://schemas.openxmlformats.org/officeDocument/2006/relationships/tags" Target="../tags/tag184.xml"/><Relationship Id="rId92" Type="http://schemas.openxmlformats.org/officeDocument/2006/relationships/tags" Target="../tags/tag205.xml"/><Relationship Id="rId213" Type="http://schemas.openxmlformats.org/officeDocument/2006/relationships/tags" Target="../tags/tag326.xml"/><Relationship Id="rId2" Type="http://schemas.openxmlformats.org/officeDocument/2006/relationships/tags" Target="../tags/tag115.xml"/><Relationship Id="rId29" Type="http://schemas.openxmlformats.org/officeDocument/2006/relationships/tags" Target="../tags/tag142.xml"/><Relationship Id="rId40" Type="http://schemas.openxmlformats.org/officeDocument/2006/relationships/tags" Target="../tags/tag153.xml"/><Relationship Id="rId115" Type="http://schemas.openxmlformats.org/officeDocument/2006/relationships/tags" Target="../tags/tag228.xml"/><Relationship Id="rId136" Type="http://schemas.openxmlformats.org/officeDocument/2006/relationships/tags" Target="../tags/tag249.xml"/><Relationship Id="rId157" Type="http://schemas.openxmlformats.org/officeDocument/2006/relationships/tags" Target="../tags/tag270.xml"/><Relationship Id="rId178" Type="http://schemas.openxmlformats.org/officeDocument/2006/relationships/tags" Target="../tags/tag291.xml"/><Relationship Id="rId61" Type="http://schemas.openxmlformats.org/officeDocument/2006/relationships/tags" Target="../tags/tag174.xml"/><Relationship Id="rId82" Type="http://schemas.openxmlformats.org/officeDocument/2006/relationships/tags" Target="../tags/tag195.xml"/><Relationship Id="rId199" Type="http://schemas.openxmlformats.org/officeDocument/2006/relationships/tags" Target="../tags/tag312.xml"/><Relationship Id="rId203" Type="http://schemas.openxmlformats.org/officeDocument/2006/relationships/tags" Target="../tags/tag316.xml"/><Relationship Id="rId19" Type="http://schemas.openxmlformats.org/officeDocument/2006/relationships/tags" Target="../tags/tag132.xml"/><Relationship Id="rId224" Type="http://schemas.openxmlformats.org/officeDocument/2006/relationships/tags" Target="../tags/tag337.xml"/><Relationship Id="rId30" Type="http://schemas.openxmlformats.org/officeDocument/2006/relationships/tags" Target="../tags/tag143.xml"/><Relationship Id="rId105" Type="http://schemas.openxmlformats.org/officeDocument/2006/relationships/tags" Target="../tags/tag218.xml"/><Relationship Id="rId126" Type="http://schemas.openxmlformats.org/officeDocument/2006/relationships/tags" Target="../tags/tag239.xml"/><Relationship Id="rId147" Type="http://schemas.openxmlformats.org/officeDocument/2006/relationships/tags" Target="../tags/tag260.xml"/><Relationship Id="rId168" Type="http://schemas.openxmlformats.org/officeDocument/2006/relationships/tags" Target="../tags/tag281.xml"/><Relationship Id="rId51" Type="http://schemas.openxmlformats.org/officeDocument/2006/relationships/tags" Target="../tags/tag164.xml"/><Relationship Id="rId72" Type="http://schemas.openxmlformats.org/officeDocument/2006/relationships/tags" Target="../tags/tag185.xml"/><Relationship Id="rId93" Type="http://schemas.openxmlformats.org/officeDocument/2006/relationships/tags" Target="../tags/tag206.xml"/><Relationship Id="rId189" Type="http://schemas.openxmlformats.org/officeDocument/2006/relationships/tags" Target="../tags/tag302.xml"/><Relationship Id="rId3" Type="http://schemas.openxmlformats.org/officeDocument/2006/relationships/tags" Target="../tags/tag116.xml"/><Relationship Id="rId214" Type="http://schemas.openxmlformats.org/officeDocument/2006/relationships/tags" Target="../tags/tag327.xml"/><Relationship Id="rId116" Type="http://schemas.openxmlformats.org/officeDocument/2006/relationships/tags" Target="../tags/tag229.xml"/><Relationship Id="rId137" Type="http://schemas.openxmlformats.org/officeDocument/2006/relationships/tags" Target="../tags/tag250.xml"/><Relationship Id="rId158" Type="http://schemas.openxmlformats.org/officeDocument/2006/relationships/tags" Target="../tags/tag27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529.xml"/><Relationship Id="rId13" Type="http://schemas.openxmlformats.org/officeDocument/2006/relationships/tags" Target="../tags/tag534.xml"/><Relationship Id="rId18" Type="http://schemas.openxmlformats.org/officeDocument/2006/relationships/tags" Target="../tags/tag539.xml"/><Relationship Id="rId26" Type="http://schemas.openxmlformats.org/officeDocument/2006/relationships/tags" Target="../tags/tag547.xml"/><Relationship Id="rId3" Type="http://schemas.openxmlformats.org/officeDocument/2006/relationships/tags" Target="../tags/tag524.xml"/><Relationship Id="rId21" Type="http://schemas.openxmlformats.org/officeDocument/2006/relationships/tags" Target="../tags/tag542.xml"/><Relationship Id="rId7" Type="http://schemas.openxmlformats.org/officeDocument/2006/relationships/tags" Target="../tags/tag528.xml"/><Relationship Id="rId12" Type="http://schemas.openxmlformats.org/officeDocument/2006/relationships/tags" Target="../tags/tag533.xml"/><Relationship Id="rId17" Type="http://schemas.openxmlformats.org/officeDocument/2006/relationships/tags" Target="../tags/tag538.xml"/><Relationship Id="rId25" Type="http://schemas.openxmlformats.org/officeDocument/2006/relationships/tags" Target="../tags/tag546.xml"/><Relationship Id="rId33" Type="http://schemas.openxmlformats.org/officeDocument/2006/relationships/image" Target="../media/image12.png"/><Relationship Id="rId2" Type="http://schemas.openxmlformats.org/officeDocument/2006/relationships/tags" Target="../tags/tag523.xml"/><Relationship Id="rId16" Type="http://schemas.openxmlformats.org/officeDocument/2006/relationships/tags" Target="../tags/tag537.xml"/><Relationship Id="rId20" Type="http://schemas.openxmlformats.org/officeDocument/2006/relationships/tags" Target="../tags/tag541.xml"/><Relationship Id="rId29" Type="http://schemas.openxmlformats.org/officeDocument/2006/relationships/tags" Target="../tags/tag550.xml"/><Relationship Id="rId1" Type="http://schemas.openxmlformats.org/officeDocument/2006/relationships/tags" Target="../tags/tag522.xml"/><Relationship Id="rId6" Type="http://schemas.openxmlformats.org/officeDocument/2006/relationships/tags" Target="../tags/tag527.xml"/><Relationship Id="rId11" Type="http://schemas.openxmlformats.org/officeDocument/2006/relationships/tags" Target="../tags/tag532.xml"/><Relationship Id="rId24" Type="http://schemas.openxmlformats.org/officeDocument/2006/relationships/tags" Target="../tags/tag545.xml"/><Relationship Id="rId32" Type="http://schemas.openxmlformats.org/officeDocument/2006/relationships/tags" Target="../tags/tag670.xml"/><Relationship Id="rId5" Type="http://schemas.openxmlformats.org/officeDocument/2006/relationships/tags" Target="../tags/tag526.xml"/><Relationship Id="rId15" Type="http://schemas.openxmlformats.org/officeDocument/2006/relationships/tags" Target="../tags/tag536.xml"/><Relationship Id="rId23" Type="http://schemas.openxmlformats.org/officeDocument/2006/relationships/tags" Target="../tags/tag544.xml"/><Relationship Id="rId28" Type="http://schemas.openxmlformats.org/officeDocument/2006/relationships/tags" Target="../tags/tag549.xml"/><Relationship Id="rId10" Type="http://schemas.openxmlformats.org/officeDocument/2006/relationships/tags" Target="../tags/tag531.xml"/><Relationship Id="rId19" Type="http://schemas.openxmlformats.org/officeDocument/2006/relationships/tags" Target="../tags/tag540.xml"/><Relationship Id="rId4" Type="http://schemas.openxmlformats.org/officeDocument/2006/relationships/tags" Target="../tags/tag525.xml"/><Relationship Id="rId9" Type="http://schemas.openxmlformats.org/officeDocument/2006/relationships/tags" Target="../tags/tag530.xml"/><Relationship Id="rId14" Type="http://schemas.openxmlformats.org/officeDocument/2006/relationships/tags" Target="../tags/tag535.xml"/><Relationship Id="rId22" Type="http://schemas.openxmlformats.org/officeDocument/2006/relationships/tags" Target="../tags/tag543.xml"/><Relationship Id="rId27" Type="http://schemas.openxmlformats.org/officeDocument/2006/relationships/tags" Target="../tags/tag548.xml"/><Relationship Id="rId30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6" Type="http://schemas.openxmlformats.org/officeDocument/2006/relationships/tags" Target="../tags/tag576.xml"/><Relationship Id="rId21" Type="http://schemas.openxmlformats.org/officeDocument/2006/relationships/tags" Target="../tags/tag571.xml"/><Relationship Id="rId42" Type="http://schemas.openxmlformats.org/officeDocument/2006/relationships/tags" Target="../tags/tag592.xml"/><Relationship Id="rId47" Type="http://schemas.openxmlformats.org/officeDocument/2006/relationships/tags" Target="../tags/tag597.xml"/><Relationship Id="rId63" Type="http://schemas.openxmlformats.org/officeDocument/2006/relationships/tags" Target="../tags/tag613.xml"/><Relationship Id="rId68" Type="http://schemas.openxmlformats.org/officeDocument/2006/relationships/tags" Target="../tags/tag618.xml"/><Relationship Id="rId7" Type="http://schemas.openxmlformats.org/officeDocument/2006/relationships/tags" Target="../tags/tag557.xml"/><Relationship Id="rId71" Type="http://schemas.openxmlformats.org/officeDocument/2006/relationships/slideLayout" Target="../slideLayouts/slideLayout16.xml"/><Relationship Id="rId2" Type="http://schemas.openxmlformats.org/officeDocument/2006/relationships/tags" Target="../tags/tag552.xml"/><Relationship Id="rId16" Type="http://schemas.openxmlformats.org/officeDocument/2006/relationships/tags" Target="../tags/tag566.xml"/><Relationship Id="rId29" Type="http://schemas.openxmlformats.org/officeDocument/2006/relationships/tags" Target="../tags/tag579.xml"/><Relationship Id="rId11" Type="http://schemas.openxmlformats.org/officeDocument/2006/relationships/tags" Target="../tags/tag561.xml"/><Relationship Id="rId24" Type="http://schemas.openxmlformats.org/officeDocument/2006/relationships/tags" Target="../tags/tag574.xml"/><Relationship Id="rId32" Type="http://schemas.openxmlformats.org/officeDocument/2006/relationships/tags" Target="../tags/tag582.xml"/><Relationship Id="rId37" Type="http://schemas.openxmlformats.org/officeDocument/2006/relationships/tags" Target="../tags/tag587.xml"/><Relationship Id="rId40" Type="http://schemas.openxmlformats.org/officeDocument/2006/relationships/tags" Target="../tags/tag590.xml"/><Relationship Id="rId45" Type="http://schemas.openxmlformats.org/officeDocument/2006/relationships/tags" Target="../tags/tag595.xml"/><Relationship Id="rId53" Type="http://schemas.openxmlformats.org/officeDocument/2006/relationships/tags" Target="../tags/tag603.xml"/><Relationship Id="rId58" Type="http://schemas.openxmlformats.org/officeDocument/2006/relationships/tags" Target="../tags/tag608.xml"/><Relationship Id="rId66" Type="http://schemas.openxmlformats.org/officeDocument/2006/relationships/tags" Target="../tags/tag616.xml"/><Relationship Id="rId5" Type="http://schemas.openxmlformats.org/officeDocument/2006/relationships/tags" Target="../tags/tag555.xml"/><Relationship Id="rId61" Type="http://schemas.openxmlformats.org/officeDocument/2006/relationships/tags" Target="../tags/tag611.xml"/><Relationship Id="rId19" Type="http://schemas.openxmlformats.org/officeDocument/2006/relationships/tags" Target="../tags/tag569.xml"/><Relationship Id="rId14" Type="http://schemas.openxmlformats.org/officeDocument/2006/relationships/tags" Target="../tags/tag564.xml"/><Relationship Id="rId22" Type="http://schemas.openxmlformats.org/officeDocument/2006/relationships/tags" Target="../tags/tag572.xml"/><Relationship Id="rId27" Type="http://schemas.openxmlformats.org/officeDocument/2006/relationships/tags" Target="../tags/tag577.xml"/><Relationship Id="rId30" Type="http://schemas.openxmlformats.org/officeDocument/2006/relationships/tags" Target="../tags/tag580.xml"/><Relationship Id="rId35" Type="http://schemas.openxmlformats.org/officeDocument/2006/relationships/tags" Target="../tags/tag585.xml"/><Relationship Id="rId43" Type="http://schemas.openxmlformats.org/officeDocument/2006/relationships/tags" Target="../tags/tag593.xml"/><Relationship Id="rId48" Type="http://schemas.openxmlformats.org/officeDocument/2006/relationships/tags" Target="../tags/tag598.xml"/><Relationship Id="rId56" Type="http://schemas.openxmlformats.org/officeDocument/2006/relationships/tags" Target="../tags/tag606.xml"/><Relationship Id="rId64" Type="http://schemas.openxmlformats.org/officeDocument/2006/relationships/tags" Target="../tags/tag614.xml"/><Relationship Id="rId69" Type="http://schemas.openxmlformats.org/officeDocument/2006/relationships/tags" Target="../tags/tag619.xml"/><Relationship Id="rId8" Type="http://schemas.openxmlformats.org/officeDocument/2006/relationships/tags" Target="../tags/tag558.xml"/><Relationship Id="rId51" Type="http://schemas.openxmlformats.org/officeDocument/2006/relationships/tags" Target="../tags/tag601.xml"/><Relationship Id="rId3" Type="http://schemas.openxmlformats.org/officeDocument/2006/relationships/tags" Target="../tags/tag553.xml"/><Relationship Id="rId12" Type="http://schemas.openxmlformats.org/officeDocument/2006/relationships/tags" Target="../tags/tag562.xml"/><Relationship Id="rId17" Type="http://schemas.openxmlformats.org/officeDocument/2006/relationships/tags" Target="../tags/tag567.xml"/><Relationship Id="rId25" Type="http://schemas.openxmlformats.org/officeDocument/2006/relationships/tags" Target="../tags/tag575.xml"/><Relationship Id="rId33" Type="http://schemas.openxmlformats.org/officeDocument/2006/relationships/tags" Target="../tags/tag583.xml"/><Relationship Id="rId38" Type="http://schemas.openxmlformats.org/officeDocument/2006/relationships/tags" Target="../tags/tag588.xml"/><Relationship Id="rId46" Type="http://schemas.openxmlformats.org/officeDocument/2006/relationships/tags" Target="../tags/tag596.xml"/><Relationship Id="rId59" Type="http://schemas.openxmlformats.org/officeDocument/2006/relationships/tags" Target="../tags/tag609.xml"/><Relationship Id="rId67" Type="http://schemas.openxmlformats.org/officeDocument/2006/relationships/tags" Target="../tags/tag617.xml"/><Relationship Id="rId20" Type="http://schemas.openxmlformats.org/officeDocument/2006/relationships/tags" Target="../tags/tag570.xml"/><Relationship Id="rId41" Type="http://schemas.openxmlformats.org/officeDocument/2006/relationships/tags" Target="../tags/tag591.xml"/><Relationship Id="rId54" Type="http://schemas.openxmlformats.org/officeDocument/2006/relationships/tags" Target="../tags/tag604.xml"/><Relationship Id="rId62" Type="http://schemas.openxmlformats.org/officeDocument/2006/relationships/tags" Target="../tags/tag612.xml"/><Relationship Id="rId70" Type="http://schemas.openxmlformats.org/officeDocument/2006/relationships/tags" Target="../tags/tag620.xml"/><Relationship Id="rId1" Type="http://schemas.openxmlformats.org/officeDocument/2006/relationships/tags" Target="../tags/tag551.xml"/><Relationship Id="rId6" Type="http://schemas.openxmlformats.org/officeDocument/2006/relationships/tags" Target="../tags/tag556.xml"/><Relationship Id="rId15" Type="http://schemas.openxmlformats.org/officeDocument/2006/relationships/tags" Target="../tags/tag565.xml"/><Relationship Id="rId23" Type="http://schemas.openxmlformats.org/officeDocument/2006/relationships/tags" Target="../tags/tag573.xml"/><Relationship Id="rId28" Type="http://schemas.openxmlformats.org/officeDocument/2006/relationships/tags" Target="../tags/tag578.xml"/><Relationship Id="rId36" Type="http://schemas.openxmlformats.org/officeDocument/2006/relationships/tags" Target="../tags/tag586.xml"/><Relationship Id="rId49" Type="http://schemas.openxmlformats.org/officeDocument/2006/relationships/tags" Target="../tags/tag599.xml"/><Relationship Id="rId57" Type="http://schemas.openxmlformats.org/officeDocument/2006/relationships/tags" Target="../tags/tag607.xml"/><Relationship Id="rId10" Type="http://schemas.openxmlformats.org/officeDocument/2006/relationships/tags" Target="../tags/tag560.xml"/><Relationship Id="rId31" Type="http://schemas.openxmlformats.org/officeDocument/2006/relationships/tags" Target="../tags/tag581.xml"/><Relationship Id="rId44" Type="http://schemas.openxmlformats.org/officeDocument/2006/relationships/tags" Target="../tags/tag594.xml"/><Relationship Id="rId52" Type="http://schemas.openxmlformats.org/officeDocument/2006/relationships/tags" Target="../tags/tag602.xml"/><Relationship Id="rId60" Type="http://schemas.openxmlformats.org/officeDocument/2006/relationships/tags" Target="../tags/tag610.xml"/><Relationship Id="rId65" Type="http://schemas.openxmlformats.org/officeDocument/2006/relationships/tags" Target="../tags/tag615.xml"/><Relationship Id="rId4" Type="http://schemas.openxmlformats.org/officeDocument/2006/relationships/tags" Target="../tags/tag554.xml"/><Relationship Id="rId9" Type="http://schemas.openxmlformats.org/officeDocument/2006/relationships/tags" Target="../tags/tag559.xml"/><Relationship Id="rId13" Type="http://schemas.openxmlformats.org/officeDocument/2006/relationships/tags" Target="../tags/tag563.xml"/><Relationship Id="rId18" Type="http://schemas.openxmlformats.org/officeDocument/2006/relationships/tags" Target="../tags/tag568.xml"/><Relationship Id="rId39" Type="http://schemas.openxmlformats.org/officeDocument/2006/relationships/tags" Target="../tags/tag589.xml"/><Relationship Id="rId34" Type="http://schemas.openxmlformats.org/officeDocument/2006/relationships/tags" Target="../tags/tag584.xml"/><Relationship Id="rId50" Type="http://schemas.openxmlformats.org/officeDocument/2006/relationships/tags" Target="../tags/tag600.xml"/><Relationship Id="rId55" Type="http://schemas.openxmlformats.org/officeDocument/2006/relationships/tags" Target="../tags/tag605.xml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tags" Target="../tags/tag633.xml"/><Relationship Id="rId18" Type="http://schemas.openxmlformats.org/officeDocument/2006/relationships/tags" Target="../tags/tag638.xml"/><Relationship Id="rId26" Type="http://schemas.openxmlformats.org/officeDocument/2006/relationships/tags" Target="../tags/tag646.xml"/><Relationship Id="rId39" Type="http://schemas.openxmlformats.org/officeDocument/2006/relationships/tags" Target="../tags/tag659.xml"/><Relationship Id="rId21" Type="http://schemas.openxmlformats.org/officeDocument/2006/relationships/tags" Target="../tags/tag641.xml"/><Relationship Id="rId34" Type="http://schemas.openxmlformats.org/officeDocument/2006/relationships/tags" Target="../tags/tag654.xml"/><Relationship Id="rId42" Type="http://schemas.openxmlformats.org/officeDocument/2006/relationships/tags" Target="../tags/tag662.xml"/><Relationship Id="rId7" Type="http://schemas.openxmlformats.org/officeDocument/2006/relationships/tags" Target="../tags/tag627.xml"/><Relationship Id="rId2" Type="http://schemas.openxmlformats.org/officeDocument/2006/relationships/tags" Target="../tags/tag622.xml"/><Relationship Id="rId16" Type="http://schemas.openxmlformats.org/officeDocument/2006/relationships/tags" Target="../tags/tag636.xml"/><Relationship Id="rId20" Type="http://schemas.openxmlformats.org/officeDocument/2006/relationships/tags" Target="../tags/tag640.xml"/><Relationship Id="rId29" Type="http://schemas.openxmlformats.org/officeDocument/2006/relationships/tags" Target="../tags/tag649.xml"/><Relationship Id="rId41" Type="http://schemas.openxmlformats.org/officeDocument/2006/relationships/tags" Target="../tags/tag661.xml"/><Relationship Id="rId1" Type="http://schemas.openxmlformats.org/officeDocument/2006/relationships/tags" Target="../tags/tag621.xml"/><Relationship Id="rId6" Type="http://schemas.openxmlformats.org/officeDocument/2006/relationships/tags" Target="../tags/tag626.xml"/><Relationship Id="rId11" Type="http://schemas.openxmlformats.org/officeDocument/2006/relationships/tags" Target="../tags/tag631.xml"/><Relationship Id="rId24" Type="http://schemas.openxmlformats.org/officeDocument/2006/relationships/tags" Target="../tags/tag644.xml"/><Relationship Id="rId32" Type="http://schemas.openxmlformats.org/officeDocument/2006/relationships/tags" Target="../tags/tag652.xml"/><Relationship Id="rId37" Type="http://schemas.openxmlformats.org/officeDocument/2006/relationships/tags" Target="../tags/tag657.xml"/><Relationship Id="rId40" Type="http://schemas.openxmlformats.org/officeDocument/2006/relationships/tags" Target="../tags/tag660.xml"/><Relationship Id="rId5" Type="http://schemas.openxmlformats.org/officeDocument/2006/relationships/tags" Target="../tags/tag625.xml"/><Relationship Id="rId15" Type="http://schemas.openxmlformats.org/officeDocument/2006/relationships/tags" Target="../tags/tag635.xml"/><Relationship Id="rId23" Type="http://schemas.openxmlformats.org/officeDocument/2006/relationships/tags" Target="../tags/tag643.xml"/><Relationship Id="rId28" Type="http://schemas.openxmlformats.org/officeDocument/2006/relationships/tags" Target="../tags/tag648.xml"/><Relationship Id="rId36" Type="http://schemas.openxmlformats.org/officeDocument/2006/relationships/tags" Target="../tags/tag656.xml"/><Relationship Id="rId10" Type="http://schemas.openxmlformats.org/officeDocument/2006/relationships/tags" Target="../tags/tag630.xml"/><Relationship Id="rId19" Type="http://schemas.openxmlformats.org/officeDocument/2006/relationships/tags" Target="../tags/tag639.xml"/><Relationship Id="rId31" Type="http://schemas.openxmlformats.org/officeDocument/2006/relationships/tags" Target="../tags/tag651.xml"/><Relationship Id="rId44" Type="http://schemas.openxmlformats.org/officeDocument/2006/relationships/slideLayout" Target="../slideLayouts/slideLayout11.xml"/><Relationship Id="rId4" Type="http://schemas.openxmlformats.org/officeDocument/2006/relationships/tags" Target="../tags/tag624.xml"/><Relationship Id="rId9" Type="http://schemas.openxmlformats.org/officeDocument/2006/relationships/tags" Target="../tags/tag629.xml"/><Relationship Id="rId14" Type="http://schemas.openxmlformats.org/officeDocument/2006/relationships/tags" Target="../tags/tag634.xml"/><Relationship Id="rId22" Type="http://schemas.openxmlformats.org/officeDocument/2006/relationships/tags" Target="../tags/tag642.xml"/><Relationship Id="rId27" Type="http://schemas.openxmlformats.org/officeDocument/2006/relationships/tags" Target="../tags/tag647.xml"/><Relationship Id="rId30" Type="http://schemas.openxmlformats.org/officeDocument/2006/relationships/tags" Target="../tags/tag650.xml"/><Relationship Id="rId35" Type="http://schemas.openxmlformats.org/officeDocument/2006/relationships/tags" Target="../tags/tag655.xml"/><Relationship Id="rId43" Type="http://schemas.openxmlformats.org/officeDocument/2006/relationships/tags" Target="../tags/tag663.xml"/><Relationship Id="rId8" Type="http://schemas.openxmlformats.org/officeDocument/2006/relationships/tags" Target="../tags/tag628.xml"/><Relationship Id="rId3" Type="http://schemas.openxmlformats.org/officeDocument/2006/relationships/tags" Target="../tags/tag623.xml"/><Relationship Id="rId12" Type="http://schemas.openxmlformats.org/officeDocument/2006/relationships/tags" Target="../tags/tag632.xml"/><Relationship Id="rId17" Type="http://schemas.openxmlformats.org/officeDocument/2006/relationships/tags" Target="../tags/tag637.xml"/><Relationship Id="rId25" Type="http://schemas.openxmlformats.org/officeDocument/2006/relationships/tags" Target="../tags/tag645.xml"/><Relationship Id="rId33" Type="http://schemas.openxmlformats.org/officeDocument/2006/relationships/tags" Target="../tags/tag653.xml"/><Relationship Id="rId38" Type="http://schemas.openxmlformats.org/officeDocument/2006/relationships/tags" Target="../tags/tag65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671.xml"/><Relationship Id="rId13" Type="http://schemas.openxmlformats.org/officeDocument/2006/relationships/tags" Target="../tags/tag676.xml"/><Relationship Id="rId18" Type="http://schemas.openxmlformats.org/officeDocument/2006/relationships/tags" Target="../tags/tag681.xml"/><Relationship Id="rId26" Type="http://schemas.openxmlformats.org/officeDocument/2006/relationships/tags" Target="../tags/tag689.xml"/><Relationship Id="rId3" Type="http://schemas.openxmlformats.org/officeDocument/2006/relationships/tags" Target="../tags/tag665.xml"/><Relationship Id="rId21" Type="http://schemas.openxmlformats.org/officeDocument/2006/relationships/tags" Target="../tags/tag684.xml"/><Relationship Id="rId7" Type="http://schemas.openxmlformats.org/officeDocument/2006/relationships/tags" Target="../tags/tag669.xml"/><Relationship Id="rId12" Type="http://schemas.openxmlformats.org/officeDocument/2006/relationships/tags" Target="../tags/tag675.xml"/><Relationship Id="rId17" Type="http://schemas.openxmlformats.org/officeDocument/2006/relationships/tags" Target="../tags/tag680.xml"/><Relationship Id="rId25" Type="http://schemas.openxmlformats.org/officeDocument/2006/relationships/tags" Target="../tags/tag688.xml"/><Relationship Id="rId2" Type="http://schemas.openxmlformats.org/officeDocument/2006/relationships/tags" Target="../tags/tag664.xml"/><Relationship Id="rId16" Type="http://schemas.openxmlformats.org/officeDocument/2006/relationships/tags" Target="../tags/tag679.xml"/><Relationship Id="rId20" Type="http://schemas.openxmlformats.org/officeDocument/2006/relationships/tags" Target="../tags/tag683.xml"/><Relationship Id="rId29" Type="http://schemas.openxmlformats.org/officeDocument/2006/relationships/tags" Target="../tags/tag692.xml"/><Relationship Id="rId1" Type="http://schemas.openxmlformats.org/officeDocument/2006/relationships/vmlDrawing" Target="../drawings/vmlDrawing1.vml"/><Relationship Id="rId6" Type="http://schemas.openxmlformats.org/officeDocument/2006/relationships/tags" Target="../tags/tag668.xml"/><Relationship Id="rId11" Type="http://schemas.openxmlformats.org/officeDocument/2006/relationships/tags" Target="../tags/tag674.xml"/><Relationship Id="rId24" Type="http://schemas.openxmlformats.org/officeDocument/2006/relationships/tags" Target="../tags/tag687.xml"/><Relationship Id="rId32" Type="http://schemas.openxmlformats.org/officeDocument/2006/relationships/image" Target="../media/image12.wmf"/><Relationship Id="rId5" Type="http://schemas.openxmlformats.org/officeDocument/2006/relationships/tags" Target="../tags/tag667.xml"/><Relationship Id="rId15" Type="http://schemas.openxmlformats.org/officeDocument/2006/relationships/tags" Target="../tags/tag678.xml"/><Relationship Id="rId23" Type="http://schemas.openxmlformats.org/officeDocument/2006/relationships/tags" Target="../tags/tag686.xml"/><Relationship Id="rId28" Type="http://schemas.openxmlformats.org/officeDocument/2006/relationships/tags" Target="../tags/tag691.xml"/><Relationship Id="rId10" Type="http://schemas.openxmlformats.org/officeDocument/2006/relationships/tags" Target="../tags/tag673.xml"/><Relationship Id="rId19" Type="http://schemas.openxmlformats.org/officeDocument/2006/relationships/tags" Target="../tags/tag682.xml"/><Relationship Id="rId31" Type="http://schemas.openxmlformats.org/officeDocument/2006/relationships/oleObject" Target="../embeddings/oleObject1.bin"/><Relationship Id="rId4" Type="http://schemas.openxmlformats.org/officeDocument/2006/relationships/tags" Target="../tags/tag666.xml"/><Relationship Id="rId9" Type="http://schemas.openxmlformats.org/officeDocument/2006/relationships/tags" Target="../tags/tag672.xml"/><Relationship Id="rId14" Type="http://schemas.openxmlformats.org/officeDocument/2006/relationships/tags" Target="../tags/tag677.xml"/><Relationship Id="rId22" Type="http://schemas.openxmlformats.org/officeDocument/2006/relationships/tags" Target="../tags/tag685.xml"/><Relationship Id="rId27" Type="http://schemas.openxmlformats.org/officeDocument/2006/relationships/tags" Target="../tags/tag690.xml"/><Relationship Id="rId30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704.xml"/><Relationship Id="rId18" Type="http://schemas.openxmlformats.org/officeDocument/2006/relationships/tags" Target="../tags/tag709.xml"/><Relationship Id="rId26" Type="http://schemas.openxmlformats.org/officeDocument/2006/relationships/tags" Target="../tags/tag717.xml"/><Relationship Id="rId21" Type="http://schemas.openxmlformats.org/officeDocument/2006/relationships/tags" Target="../tags/tag712.xml"/><Relationship Id="rId34" Type="http://schemas.openxmlformats.org/officeDocument/2006/relationships/tags" Target="../tags/tag725.xml"/><Relationship Id="rId7" Type="http://schemas.openxmlformats.org/officeDocument/2006/relationships/tags" Target="../tags/tag698.xml"/><Relationship Id="rId12" Type="http://schemas.openxmlformats.org/officeDocument/2006/relationships/tags" Target="../tags/tag703.xml"/><Relationship Id="rId17" Type="http://schemas.openxmlformats.org/officeDocument/2006/relationships/tags" Target="../tags/tag708.xml"/><Relationship Id="rId25" Type="http://schemas.openxmlformats.org/officeDocument/2006/relationships/tags" Target="../tags/tag716.xml"/><Relationship Id="rId33" Type="http://schemas.openxmlformats.org/officeDocument/2006/relationships/tags" Target="../tags/tag724.xml"/><Relationship Id="rId38" Type="http://schemas.openxmlformats.org/officeDocument/2006/relationships/image" Target="../media/image12.wmf"/><Relationship Id="rId2" Type="http://schemas.openxmlformats.org/officeDocument/2006/relationships/tags" Target="../tags/tag693.xml"/><Relationship Id="rId16" Type="http://schemas.openxmlformats.org/officeDocument/2006/relationships/tags" Target="../tags/tag707.xml"/><Relationship Id="rId20" Type="http://schemas.openxmlformats.org/officeDocument/2006/relationships/tags" Target="../tags/tag711.xml"/><Relationship Id="rId29" Type="http://schemas.openxmlformats.org/officeDocument/2006/relationships/tags" Target="../tags/tag720.xml"/><Relationship Id="rId1" Type="http://schemas.openxmlformats.org/officeDocument/2006/relationships/vmlDrawing" Target="../drawings/vmlDrawing2.vml"/><Relationship Id="rId6" Type="http://schemas.openxmlformats.org/officeDocument/2006/relationships/tags" Target="../tags/tag697.xml"/><Relationship Id="rId11" Type="http://schemas.openxmlformats.org/officeDocument/2006/relationships/tags" Target="../tags/tag702.xml"/><Relationship Id="rId24" Type="http://schemas.openxmlformats.org/officeDocument/2006/relationships/tags" Target="../tags/tag715.xml"/><Relationship Id="rId32" Type="http://schemas.openxmlformats.org/officeDocument/2006/relationships/tags" Target="../tags/tag723.xml"/><Relationship Id="rId37" Type="http://schemas.openxmlformats.org/officeDocument/2006/relationships/oleObject" Target="../embeddings/oleObject2.bin"/><Relationship Id="rId5" Type="http://schemas.openxmlformats.org/officeDocument/2006/relationships/tags" Target="../tags/tag696.xml"/><Relationship Id="rId15" Type="http://schemas.openxmlformats.org/officeDocument/2006/relationships/tags" Target="../tags/tag706.xml"/><Relationship Id="rId23" Type="http://schemas.openxmlformats.org/officeDocument/2006/relationships/tags" Target="../tags/tag714.xml"/><Relationship Id="rId28" Type="http://schemas.openxmlformats.org/officeDocument/2006/relationships/tags" Target="../tags/tag719.xml"/><Relationship Id="rId36" Type="http://schemas.openxmlformats.org/officeDocument/2006/relationships/slideLayout" Target="../slideLayouts/slideLayout16.xml"/><Relationship Id="rId10" Type="http://schemas.openxmlformats.org/officeDocument/2006/relationships/tags" Target="../tags/tag701.xml"/><Relationship Id="rId19" Type="http://schemas.openxmlformats.org/officeDocument/2006/relationships/tags" Target="../tags/tag710.xml"/><Relationship Id="rId31" Type="http://schemas.openxmlformats.org/officeDocument/2006/relationships/tags" Target="../tags/tag722.xml"/><Relationship Id="rId4" Type="http://schemas.openxmlformats.org/officeDocument/2006/relationships/tags" Target="../tags/tag695.xml"/><Relationship Id="rId9" Type="http://schemas.openxmlformats.org/officeDocument/2006/relationships/tags" Target="../tags/tag700.xml"/><Relationship Id="rId14" Type="http://schemas.openxmlformats.org/officeDocument/2006/relationships/tags" Target="../tags/tag705.xml"/><Relationship Id="rId22" Type="http://schemas.openxmlformats.org/officeDocument/2006/relationships/tags" Target="../tags/tag713.xml"/><Relationship Id="rId27" Type="http://schemas.openxmlformats.org/officeDocument/2006/relationships/tags" Target="../tags/tag718.xml"/><Relationship Id="rId30" Type="http://schemas.openxmlformats.org/officeDocument/2006/relationships/tags" Target="../tags/tag721.xml"/><Relationship Id="rId35" Type="http://schemas.openxmlformats.org/officeDocument/2006/relationships/tags" Target="../tags/tag726.xml"/><Relationship Id="rId8" Type="http://schemas.openxmlformats.org/officeDocument/2006/relationships/tags" Target="../tags/tag699.xml"/><Relationship Id="rId3" Type="http://schemas.openxmlformats.org/officeDocument/2006/relationships/tags" Target="../tags/tag69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734.xml"/><Relationship Id="rId13" Type="http://schemas.openxmlformats.org/officeDocument/2006/relationships/tags" Target="../tags/tag739.xml"/><Relationship Id="rId18" Type="http://schemas.openxmlformats.org/officeDocument/2006/relationships/tags" Target="../tags/tag744.xml"/><Relationship Id="rId26" Type="http://schemas.openxmlformats.org/officeDocument/2006/relationships/tags" Target="../tags/tag752.xml"/><Relationship Id="rId3" Type="http://schemas.openxmlformats.org/officeDocument/2006/relationships/tags" Target="../tags/tag729.xml"/><Relationship Id="rId21" Type="http://schemas.openxmlformats.org/officeDocument/2006/relationships/tags" Target="../tags/tag747.xml"/><Relationship Id="rId7" Type="http://schemas.openxmlformats.org/officeDocument/2006/relationships/tags" Target="../tags/tag733.xml"/><Relationship Id="rId12" Type="http://schemas.openxmlformats.org/officeDocument/2006/relationships/tags" Target="../tags/tag738.xml"/><Relationship Id="rId17" Type="http://schemas.openxmlformats.org/officeDocument/2006/relationships/tags" Target="../tags/tag743.xml"/><Relationship Id="rId25" Type="http://schemas.openxmlformats.org/officeDocument/2006/relationships/tags" Target="../tags/tag751.xml"/><Relationship Id="rId2" Type="http://schemas.openxmlformats.org/officeDocument/2006/relationships/tags" Target="../tags/tag728.xml"/><Relationship Id="rId16" Type="http://schemas.openxmlformats.org/officeDocument/2006/relationships/tags" Target="../tags/tag742.xml"/><Relationship Id="rId20" Type="http://schemas.openxmlformats.org/officeDocument/2006/relationships/tags" Target="../tags/tag746.xml"/><Relationship Id="rId29" Type="http://schemas.openxmlformats.org/officeDocument/2006/relationships/tags" Target="../tags/tag755.xml"/><Relationship Id="rId1" Type="http://schemas.openxmlformats.org/officeDocument/2006/relationships/tags" Target="../tags/tag727.xml"/><Relationship Id="rId6" Type="http://schemas.openxmlformats.org/officeDocument/2006/relationships/tags" Target="../tags/tag732.xml"/><Relationship Id="rId11" Type="http://schemas.openxmlformats.org/officeDocument/2006/relationships/tags" Target="../tags/tag737.xml"/><Relationship Id="rId24" Type="http://schemas.openxmlformats.org/officeDocument/2006/relationships/tags" Target="../tags/tag750.xml"/><Relationship Id="rId5" Type="http://schemas.openxmlformats.org/officeDocument/2006/relationships/tags" Target="../tags/tag731.xml"/><Relationship Id="rId15" Type="http://schemas.openxmlformats.org/officeDocument/2006/relationships/tags" Target="../tags/tag741.xml"/><Relationship Id="rId23" Type="http://schemas.openxmlformats.org/officeDocument/2006/relationships/tags" Target="../tags/tag749.xml"/><Relationship Id="rId28" Type="http://schemas.openxmlformats.org/officeDocument/2006/relationships/tags" Target="../tags/tag754.xml"/><Relationship Id="rId10" Type="http://schemas.openxmlformats.org/officeDocument/2006/relationships/tags" Target="../tags/tag736.xml"/><Relationship Id="rId19" Type="http://schemas.openxmlformats.org/officeDocument/2006/relationships/tags" Target="../tags/tag745.xml"/><Relationship Id="rId4" Type="http://schemas.openxmlformats.org/officeDocument/2006/relationships/tags" Target="../tags/tag730.xml"/><Relationship Id="rId9" Type="http://schemas.openxmlformats.org/officeDocument/2006/relationships/tags" Target="../tags/tag735.xml"/><Relationship Id="rId14" Type="http://schemas.openxmlformats.org/officeDocument/2006/relationships/tags" Target="../tags/tag740.xml"/><Relationship Id="rId22" Type="http://schemas.openxmlformats.org/officeDocument/2006/relationships/tags" Target="../tags/tag748.xml"/><Relationship Id="rId27" Type="http://schemas.openxmlformats.org/officeDocument/2006/relationships/tags" Target="../tags/tag753.xml"/><Relationship Id="rId30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763.xml"/><Relationship Id="rId13" Type="http://schemas.openxmlformats.org/officeDocument/2006/relationships/tags" Target="../tags/tag768.xml"/><Relationship Id="rId18" Type="http://schemas.openxmlformats.org/officeDocument/2006/relationships/tags" Target="../tags/tag773.xml"/><Relationship Id="rId26" Type="http://schemas.openxmlformats.org/officeDocument/2006/relationships/tags" Target="../tags/tag781.xml"/><Relationship Id="rId3" Type="http://schemas.openxmlformats.org/officeDocument/2006/relationships/tags" Target="../tags/tag758.xml"/><Relationship Id="rId21" Type="http://schemas.openxmlformats.org/officeDocument/2006/relationships/tags" Target="../tags/tag776.xml"/><Relationship Id="rId7" Type="http://schemas.openxmlformats.org/officeDocument/2006/relationships/tags" Target="../tags/tag762.xml"/><Relationship Id="rId12" Type="http://schemas.openxmlformats.org/officeDocument/2006/relationships/tags" Target="../tags/tag767.xml"/><Relationship Id="rId17" Type="http://schemas.openxmlformats.org/officeDocument/2006/relationships/tags" Target="../tags/tag772.xml"/><Relationship Id="rId25" Type="http://schemas.openxmlformats.org/officeDocument/2006/relationships/tags" Target="../tags/tag780.xml"/><Relationship Id="rId2" Type="http://schemas.openxmlformats.org/officeDocument/2006/relationships/tags" Target="../tags/tag757.xml"/><Relationship Id="rId16" Type="http://schemas.openxmlformats.org/officeDocument/2006/relationships/tags" Target="../tags/tag771.xml"/><Relationship Id="rId20" Type="http://schemas.openxmlformats.org/officeDocument/2006/relationships/tags" Target="../tags/tag775.xml"/><Relationship Id="rId29" Type="http://schemas.openxmlformats.org/officeDocument/2006/relationships/tags" Target="../tags/tag784.xml"/><Relationship Id="rId1" Type="http://schemas.openxmlformats.org/officeDocument/2006/relationships/tags" Target="../tags/tag756.xml"/><Relationship Id="rId6" Type="http://schemas.openxmlformats.org/officeDocument/2006/relationships/tags" Target="../tags/tag761.xml"/><Relationship Id="rId11" Type="http://schemas.openxmlformats.org/officeDocument/2006/relationships/tags" Target="../tags/tag766.xml"/><Relationship Id="rId24" Type="http://schemas.openxmlformats.org/officeDocument/2006/relationships/tags" Target="../tags/tag779.xml"/><Relationship Id="rId5" Type="http://schemas.openxmlformats.org/officeDocument/2006/relationships/tags" Target="../tags/tag760.xml"/><Relationship Id="rId15" Type="http://schemas.openxmlformats.org/officeDocument/2006/relationships/tags" Target="../tags/tag770.xml"/><Relationship Id="rId23" Type="http://schemas.openxmlformats.org/officeDocument/2006/relationships/tags" Target="../tags/tag778.xml"/><Relationship Id="rId28" Type="http://schemas.openxmlformats.org/officeDocument/2006/relationships/tags" Target="../tags/tag783.xml"/><Relationship Id="rId10" Type="http://schemas.openxmlformats.org/officeDocument/2006/relationships/tags" Target="../tags/tag765.xml"/><Relationship Id="rId19" Type="http://schemas.openxmlformats.org/officeDocument/2006/relationships/tags" Target="../tags/tag774.xml"/><Relationship Id="rId31" Type="http://schemas.openxmlformats.org/officeDocument/2006/relationships/slideLayout" Target="../slideLayouts/slideLayout16.xml"/><Relationship Id="rId4" Type="http://schemas.openxmlformats.org/officeDocument/2006/relationships/tags" Target="../tags/tag759.xml"/><Relationship Id="rId9" Type="http://schemas.openxmlformats.org/officeDocument/2006/relationships/tags" Target="../tags/tag764.xml"/><Relationship Id="rId14" Type="http://schemas.openxmlformats.org/officeDocument/2006/relationships/tags" Target="../tags/tag769.xml"/><Relationship Id="rId22" Type="http://schemas.openxmlformats.org/officeDocument/2006/relationships/tags" Target="../tags/tag777.xml"/><Relationship Id="rId27" Type="http://schemas.openxmlformats.org/officeDocument/2006/relationships/tags" Target="../tags/tag782.xml"/><Relationship Id="rId30" Type="http://schemas.openxmlformats.org/officeDocument/2006/relationships/tags" Target="../tags/tag78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793.xml"/><Relationship Id="rId13" Type="http://schemas.openxmlformats.org/officeDocument/2006/relationships/tags" Target="../tags/tag798.xml"/><Relationship Id="rId18" Type="http://schemas.openxmlformats.org/officeDocument/2006/relationships/tags" Target="../tags/tag803.xml"/><Relationship Id="rId26" Type="http://schemas.openxmlformats.org/officeDocument/2006/relationships/tags" Target="../tags/tag811.xml"/><Relationship Id="rId3" Type="http://schemas.openxmlformats.org/officeDocument/2006/relationships/tags" Target="../tags/tag788.xml"/><Relationship Id="rId21" Type="http://schemas.openxmlformats.org/officeDocument/2006/relationships/tags" Target="../tags/tag806.xml"/><Relationship Id="rId7" Type="http://schemas.openxmlformats.org/officeDocument/2006/relationships/tags" Target="../tags/tag792.xml"/><Relationship Id="rId12" Type="http://schemas.openxmlformats.org/officeDocument/2006/relationships/tags" Target="../tags/tag797.xml"/><Relationship Id="rId17" Type="http://schemas.openxmlformats.org/officeDocument/2006/relationships/tags" Target="../tags/tag802.xml"/><Relationship Id="rId25" Type="http://schemas.openxmlformats.org/officeDocument/2006/relationships/tags" Target="../tags/tag810.xml"/><Relationship Id="rId2" Type="http://schemas.openxmlformats.org/officeDocument/2006/relationships/tags" Target="../tags/tag787.xml"/><Relationship Id="rId16" Type="http://schemas.openxmlformats.org/officeDocument/2006/relationships/tags" Target="../tags/tag801.xml"/><Relationship Id="rId20" Type="http://schemas.openxmlformats.org/officeDocument/2006/relationships/tags" Target="../tags/tag805.xml"/><Relationship Id="rId1" Type="http://schemas.openxmlformats.org/officeDocument/2006/relationships/tags" Target="../tags/tag786.xml"/><Relationship Id="rId6" Type="http://schemas.openxmlformats.org/officeDocument/2006/relationships/tags" Target="../tags/tag791.xml"/><Relationship Id="rId11" Type="http://schemas.openxmlformats.org/officeDocument/2006/relationships/tags" Target="../tags/tag796.xml"/><Relationship Id="rId24" Type="http://schemas.openxmlformats.org/officeDocument/2006/relationships/tags" Target="../tags/tag809.xml"/><Relationship Id="rId5" Type="http://schemas.openxmlformats.org/officeDocument/2006/relationships/tags" Target="../tags/tag790.xml"/><Relationship Id="rId15" Type="http://schemas.openxmlformats.org/officeDocument/2006/relationships/tags" Target="../tags/tag800.xml"/><Relationship Id="rId23" Type="http://schemas.openxmlformats.org/officeDocument/2006/relationships/tags" Target="../tags/tag808.xml"/><Relationship Id="rId28" Type="http://schemas.openxmlformats.org/officeDocument/2006/relationships/slideLayout" Target="../slideLayouts/slideLayout16.xml"/><Relationship Id="rId10" Type="http://schemas.openxmlformats.org/officeDocument/2006/relationships/tags" Target="../tags/tag795.xml"/><Relationship Id="rId19" Type="http://schemas.openxmlformats.org/officeDocument/2006/relationships/tags" Target="../tags/tag804.xml"/><Relationship Id="rId4" Type="http://schemas.openxmlformats.org/officeDocument/2006/relationships/tags" Target="../tags/tag789.xml"/><Relationship Id="rId9" Type="http://schemas.openxmlformats.org/officeDocument/2006/relationships/tags" Target="../tags/tag794.xml"/><Relationship Id="rId14" Type="http://schemas.openxmlformats.org/officeDocument/2006/relationships/tags" Target="../tags/tag799.xml"/><Relationship Id="rId22" Type="http://schemas.openxmlformats.org/officeDocument/2006/relationships/tags" Target="../tags/tag807.xml"/><Relationship Id="rId27" Type="http://schemas.openxmlformats.org/officeDocument/2006/relationships/tags" Target="../tags/tag81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820.xml"/><Relationship Id="rId13" Type="http://schemas.openxmlformats.org/officeDocument/2006/relationships/tags" Target="../tags/tag825.xml"/><Relationship Id="rId18" Type="http://schemas.openxmlformats.org/officeDocument/2006/relationships/tags" Target="../tags/tag830.xml"/><Relationship Id="rId26" Type="http://schemas.openxmlformats.org/officeDocument/2006/relationships/tags" Target="../tags/tag838.xml"/><Relationship Id="rId3" Type="http://schemas.openxmlformats.org/officeDocument/2006/relationships/tags" Target="../tags/tag815.xml"/><Relationship Id="rId21" Type="http://schemas.openxmlformats.org/officeDocument/2006/relationships/tags" Target="../tags/tag833.xml"/><Relationship Id="rId7" Type="http://schemas.openxmlformats.org/officeDocument/2006/relationships/tags" Target="../tags/tag819.xml"/><Relationship Id="rId12" Type="http://schemas.openxmlformats.org/officeDocument/2006/relationships/tags" Target="../tags/tag824.xml"/><Relationship Id="rId17" Type="http://schemas.openxmlformats.org/officeDocument/2006/relationships/tags" Target="../tags/tag829.xml"/><Relationship Id="rId25" Type="http://schemas.openxmlformats.org/officeDocument/2006/relationships/tags" Target="../tags/tag837.xml"/><Relationship Id="rId2" Type="http://schemas.openxmlformats.org/officeDocument/2006/relationships/tags" Target="../tags/tag814.xml"/><Relationship Id="rId16" Type="http://schemas.openxmlformats.org/officeDocument/2006/relationships/tags" Target="../tags/tag828.xml"/><Relationship Id="rId20" Type="http://schemas.openxmlformats.org/officeDocument/2006/relationships/tags" Target="../tags/tag832.xml"/><Relationship Id="rId29" Type="http://schemas.openxmlformats.org/officeDocument/2006/relationships/tags" Target="../tags/tag965.xml"/><Relationship Id="rId1" Type="http://schemas.openxmlformats.org/officeDocument/2006/relationships/tags" Target="../tags/tag813.xml"/><Relationship Id="rId6" Type="http://schemas.openxmlformats.org/officeDocument/2006/relationships/tags" Target="../tags/tag818.xml"/><Relationship Id="rId11" Type="http://schemas.openxmlformats.org/officeDocument/2006/relationships/tags" Target="../tags/tag823.xml"/><Relationship Id="rId24" Type="http://schemas.openxmlformats.org/officeDocument/2006/relationships/tags" Target="../tags/tag836.xml"/><Relationship Id="rId5" Type="http://schemas.openxmlformats.org/officeDocument/2006/relationships/tags" Target="../tags/tag817.xml"/><Relationship Id="rId15" Type="http://schemas.openxmlformats.org/officeDocument/2006/relationships/tags" Target="../tags/tag827.xml"/><Relationship Id="rId23" Type="http://schemas.openxmlformats.org/officeDocument/2006/relationships/tags" Target="../tags/tag835.xml"/><Relationship Id="rId28" Type="http://schemas.openxmlformats.org/officeDocument/2006/relationships/slideLayout" Target="../slideLayouts/slideLayout16.xml"/><Relationship Id="rId10" Type="http://schemas.openxmlformats.org/officeDocument/2006/relationships/tags" Target="../tags/tag822.xml"/><Relationship Id="rId19" Type="http://schemas.openxmlformats.org/officeDocument/2006/relationships/tags" Target="../tags/tag831.xml"/><Relationship Id="rId4" Type="http://schemas.openxmlformats.org/officeDocument/2006/relationships/tags" Target="../tags/tag816.xml"/><Relationship Id="rId9" Type="http://schemas.openxmlformats.org/officeDocument/2006/relationships/tags" Target="../tags/tag821.xml"/><Relationship Id="rId14" Type="http://schemas.openxmlformats.org/officeDocument/2006/relationships/tags" Target="../tags/tag826.xml"/><Relationship Id="rId22" Type="http://schemas.openxmlformats.org/officeDocument/2006/relationships/tags" Target="../tags/tag834.xml"/><Relationship Id="rId27" Type="http://schemas.openxmlformats.org/officeDocument/2006/relationships/tags" Target="../tags/tag839.xml"/><Relationship Id="rId30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tags" Target="../tags/tag852.xml"/><Relationship Id="rId18" Type="http://schemas.openxmlformats.org/officeDocument/2006/relationships/tags" Target="../tags/tag857.xml"/><Relationship Id="rId26" Type="http://schemas.openxmlformats.org/officeDocument/2006/relationships/tags" Target="../tags/tag865.xml"/><Relationship Id="rId21" Type="http://schemas.openxmlformats.org/officeDocument/2006/relationships/tags" Target="../tags/tag860.xml"/><Relationship Id="rId34" Type="http://schemas.openxmlformats.org/officeDocument/2006/relationships/tags" Target="../tags/tag873.xml"/><Relationship Id="rId7" Type="http://schemas.openxmlformats.org/officeDocument/2006/relationships/tags" Target="../tags/tag846.xml"/><Relationship Id="rId12" Type="http://schemas.openxmlformats.org/officeDocument/2006/relationships/tags" Target="../tags/tag851.xml"/><Relationship Id="rId17" Type="http://schemas.openxmlformats.org/officeDocument/2006/relationships/tags" Target="../tags/tag856.xml"/><Relationship Id="rId25" Type="http://schemas.openxmlformats.org/officeDocument/2006/relationships/tags" Target="../tags/tag864.xml"/><Relationship Id="rId33" Type="http://schemas.openxmlformats.org/officeDocument/2006/relationships/tags" Target="../tags/tag872.xml"/><Relationship Id="rId2" Type="http://schemas.openxmlformats.org/officeDocument/2006/relationships/tags" Target="../tags/tag841.xml"/><Relationship Id="rId16" Type="http://schemas.openxmlformats.org/officeDocument/2006/relationships/tags" Target="../tags/tag855.xml"/><Relationship Id="rId20" Type="http://schemas.openxmlformats.org/officeDocument/2006/relationships/tags" Target="../tags/tag859.xml"/><Relationship Id="rId29" Type="http://schemas.openxmlformats.org/officeDocument/2006/relationships/tags" Target="../tags/tag868.xml"/><Relationship Id="rId1" Type="http://schemas.openxmlformats.org/officeDocument/2006/relationships/tags" Target="../tags/tag840.xml"/><Relationship Id="rId6" Type="http://schemas.openxmlformats.org/officeDocument/2006/relationships/tags" Target="../tags/tag845.xml"/><Relationship Id="rId11" Type="http://schemas.openxmlformats.org/officeDocument/2006/relationships/tags" Target="../tags/tag850.xml"/><Relationship Id="rId24" Type="http://schemas.openxmlformats.org/officeDocument/2006/relationships/tags" Target="../tags/tag863.xml"/><Relationship Id="rId32" Type="http://schemas.openxmlformats.org/officeDocument/2006/relationships/tags" Target="../tags/tag871.xml"/><Relationship Id="rId37" Type="http://schemas.openxmlformats.org/officeDocument/2006/relationships/slideLayout" Target="../slideLayouts/slideLayout11.xml"/><Relationship Id="rId5" Type="http://schemas.openxmlformats.org/officeDocument/2006/relationships/tags" Target="../tags/tag844.xml"/><Relationship Id="rId15" Type="http://schemas.openxmlformats.org/officeDocument/2006/relationships/tags" Target="../tags/tag854.xml"/><Relationship Id="rId23" Type="http://schemas.openxmlformats.org/officeDocument/2006/relationships/tags" Target="../tags/tag862.xml"/><Relationship Id="rId28" Type="http://schemas.openxmlformats.org/officeDocument/2006/relationships/tags" Target="../tags/tag867.xml"/><Relationship Id="rId36" Type="http://schemas.openxmlformats.org/officeDocument/2006/relationships/tags" Target="../tags/tag875.xml"/><Relationship Id="rId10" Type="http://schemas.openxmlformats.org/officeDocument/2006/relationships/tags" Target="../tags/tag849.xml"/><Relationship Id="rId19" Type="http://schemas.openxmlformats.org/officeDocument/2006/relationships/tags" Target="../tags/tag858.xml"/><Relationship Id="rId31" Type="http://schemas.openxmlformats.org/officeDocument/2006/relationships/tags" Target="../tags/tag870.xml"/><Relationship Id="rId4" Type="http://schemas.openxmlformats.org/officeDocument/2006/relationships/tags" Target="../tags/tag843.xml"/><Relationship Id="rId9" Type="http://schemas.openxmlformats.org/officeDocument/2006/relationships/tags" Target="../tags/tag848.xml"/><Relationship Id="rId14" Type="http://schemas.openxmlformats.org/officeDocument/2006/relationships/tags" Target="../tags/tag853.xml"/><Relationship Id="rId22" Type="http://schemas.openxmlformats.org/officeDocument/2006/relationships/tags" Target="../tags/tag861.xml"/><Relationship Id="rId27" Type="http://schemas.openxmlformats.org/officeDocument/2006/relationships/tags" Target="../tags/tag866.xml"/><Relationship Id="rId30" Type="http://schemas.openxmlformats.org/officeDocument/2006/relationships/tags" Target="../tags/tag869.xml"/><Relationship Id="rId35" Type="http://schemas.openxmlformats.org/officeDocument/2006/relationships/tags" Target="../tags/tag874.xml"/><Relationship Id="rId8" Type="http://schemas.openxmlformats.org/officeDocument/2006/relationships/tags" Target="../tags/tag847.xml"/><Relationship Id="rId3" Type="http://schemas.openxmlformats.org/officeDocument/2006/relationships/tags" Target="../tags/tag84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346.xml"/><Relationship Id="rId7" Type="http://schemas.openxmlformats.org/officeDocument/2006/relationships/image" Target="../media/image8.gif"/><Relationship Id="rId2" Type="http://schemas.openxmlformats.org/officeDocument/2006/relationships/tags" Target="../tags/tag345.xml"/><Relationship Id="rId1" Type="http://schemas.openxmlformats.org/officeDocument/2006/relationships/tags" Target="../tags/tag344.xml"/><Relationship Id="rId6" Type="http://schemas.openxmlformats.org/officeDocument/2006/relationships/slideLayout" Target="../slideLayouts/slideLayout11.xml"/><Relationship Id="rId5" Type="http://schemas.openxmlformats.org/officeDocument/2006/relationships/tags" Target="../tags/tag348.xml"/><Relationship Id="rId4" Type="http://schemas.openxmlformats.org/officeDocument/2006/relationships/tags" Target="../tags/tag34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883.xml"/><Relationship Id="rId13" Type="http://schemas.openxmlformats.org/officeDocument/2006/relationships/tags" Target="../tags/tag888.xml"/><Relationship Id="rId18" Type="http://schemas.openxmlformats.org/officeDocument/2006/relationships/tags" Target="../tags/tag893.xml"/><Relationship Id="rId26" Type="http://schemas.openxmlformats.org/officeDocument/2006/relationships/tags" Target="../tags/tag901.xml"/><Relationship Id="rId3" Type="http://schemas.openxmlformats.org/officeDocument/2006/relationships/tags" Target="../tags/tag878.xml"/><Relationship Id="rId21" Type="http://schemas.openxmlformats.org/officeDocument/2006/relationships/tags" Target="../tags/tag896.xml"/><Relationship Id="rId7" Type="http://schemas.openxmlformats.org/officeDocument/2006/relationships/tags" Target="../tags/tag882.xml"/><Relationship Id="rId12" Type="http://schemas.openxmlformats.org/officeDocument/2006/relationships/tags" Target="../tags/tag887.xml"/><Relationship Id="rId17" Type="http://schemas.openxmlformats.org/officeDocument/2006/relationships/tags" Target="../tags/tag892.xml"/><Relationship Id="rId25" Type="http://schemas.openxmlformats.org/officeDocument/2006/relationships/tags" Target="../tags/tag900.xml"/><Relationship Id="rId2" Type="http://schemas.openxmlformats.org/officeDocument/2006/relationships/tags" Target="../tags/tag877.xml"/><Relationship Id="rId16" Type="http://schemas.openxmlformats.org/officeDocument/2006/relationships/tags" Target="../tags/tag891.xml"/><Relationship Id="rId20" Type="http://schemas.openxmlformats.org/officeDocument/2006/relationships/tags" Target="../tags/tag895.xml"/><Relationship Id="rId1" Type="http://schemas.openxmlformats.org/officeDocument/2006/relationships/tags" Target="../tags/tag876.xml"/><Relationship Id="rId6" Type="http://schemas.openxmlformats.org/officeDocument/2006/relationships/tags" Target="../tags/tag881.xml"/><Relationship Id="rId11" Type="http://schemas.openxmlformats.org/officeDocument/2006/relationships/tags" Target="../tags/tag886.xml"/><Relationship Id="rId24" Type="http://schemas.openxmlformats.org/officeDocument/2006/relationships/tags" Target="../tags/tag899.xml"/><Relationship Id="rId5" Type="http://schemas.openxmlformats.org/officeDocument/2006/relationships/tags" Target="../tags/tag880.xml"/><Relationship Id="rId15" Type="http://schemas.openxmlformats.org/officeDocument/2006/relationships/tags" Target="../tags/tag890.xml"/><Relationship Id="rId23" Type="http://schemas.openxmlformats.org/officeDocument/2006/relationships/tags" Target="../tags/tag898.xml"/><Relationship Id="rId28" Type="http://schemas.openxmlformats.org/officeDocument/2006/relationships/slideLayout" Target="../slideLayouts/slideLayout16.xml"/><Relationship Id="rId10" Type="http://schemas.openxmlformats.org/officeDocument/2006/relationships/tags" Target="../tags/tag885.xml"/><Relationship Id="rId19" Type="http://schemas.openxmlformats.org/officeDocument/2006/relationships/tags" Target="../tags/tag894.xml"/><Relationship Id="rId4" Type="http://schemas.openxmlformats.org/officeDocument/2006/relationships/tags" Target="../tags/tag879.xml"/><Relationship Id="rId9" Type="http://schemas.openxmlformats.org/officeDocument/2006/relationships/tags" Target="../tags/tag884.xml"/><Relationship Id="rId14" Type="http://schemas.openxmlformats.org/officeDocument/2006/relationships/tags" Target="../tags/tag889.xml"/><Relationship Id="rId22" Type="http://schemas.openxmlformats.org/officeDocument/2006/relationships/tags" Target="../tags/tag897.xml"/><Relationship Id="rId27" Type="http://schemas.openxmlformats.org/officeDocument/2006/relationships/tags" Target="../tags/tag90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910.xml"/><Relationship Id="rId13" Type="http://schemas.openxmlformats.org/officeDocument/2006/relationships/tags" Target="../tags/tag915.xml"/><Relationship Id="rId18" Type="http://schemas.openxmlformats.org/officeDocument/2006/relationships/tags" Target="../tags/tag920.xml"/><Relationship Id="rId26" Type="http://schemas.openxmlformats.org/officeDocument/2006/relationships/tags" Target="../tags/tag928.xml"/><Relationship Id="rId3" Type="http://schemas.openxmlformats.org/officeDocument/2006/relationships/tags" Target="../tags/tag905.xml"/><Relationship Id="rId21" Type="http://schemas.openxmlformats.org/officeDocument/2006/relationships/tags" Target="../tags/tag923.xml"/><Relationship Id="rId7" Type="http://schemas.openxmlformats.org/officeDocument/2006/relationships/tags" Target="../tags/tag909.xml"/><Relationship Id="rId12" Type="http://schemas.openxmlformats.org/officeDocument/2006/relationships/tags" Target="../tags/tag914.xml"/><Relationship Id="rId17" Type="http://schemas.openxmlformats.org/officeDocument/2006/relationships/tags" Target="../tags/tag919.xml"/><Relationship Id="rId25" Type="http://schemas.openxmlformats.org/officeDocument/2006/relationships/tags" Target="../tags/tag927.xml"/><Relationship Id="rId2" Type="http://schemas.openxmlformats.org/officeDocument/2006/relationships/tags" Target="../tags/tag904.xml"/><Relationship Id="rId16" Type="http://schemas.openxmlformats.org/officeDocument/2006/relationships/tags" Target="../tags/tag918.xml"/><Relationship Id="rId20" Type="http://schemas.openxmlformats.org/officeDocument/2006/relationships/tags" Target="../tags/tag922.xml"/><Relationship Id="rId1" Type="http://schemas.openxmlformats.org/officeDocument/2006/relationships/tags" Target="../tags/tag903.xml"/><Relationship Id="rId6" Type="http://schemas.openxmlformats.org/officeDocument/2006/relationships/tags" Target="../tags/tag908.xml"/><Relationship Id="rId11" Type="http://schemas.openxmlformats.org/officeDocument/2006/relationships/tags" Target="../tags/tag913.xml"/><Relationship Id="rId24" Type="http://schemas.openxmlformats.org/officeDocument/2006/relationships/tags" Target="../tags/tag926.xml"/><Relationship Id="rId5" Type="http://schemas.openxmlformats.org/officeDocument/2006/relationships/tags" Target="../tags/tag907.xml"/><Relationship Id="rId15" Type="http://schemas.openxmlformats.org/officeDocument/2006/relationships/tags" Target="../tags/tag917.xml"/><Relationship Id="rId23" Type="http://schemas.openxmlformats.org/officeDocument/2006/relationships/tags" Target="../tags/tag925.xml"/><Relationship Id="rId10" Type="http://schemas.openxmlformats.org/officeDocument/2006/relationships/tags" Target="../tags/tag912.xml"/><Relationship Id="rId19" Type="http://schemas.openxmlformats.org/officeDocument/2006/relationships/tags" Target="../tags/tag921.xml"/><Relationship Id="rId4" Type="http://schemas.openxmlformats.org/officeDocument/2006/relationships/tags" Target="../tags/tag906.xml"/><Relationship Id="rId9" Type="http://schemas.openxmlformats.org/officeDocument/2006/relationships/tags" Target="../tags/tag911.xml"/><Relationship Id="rId14" Type="http://schemas.openxmlformats.org/officeDocument/2006/relationships/tags" Target="../tags/tag916.xml"/><Relationship Id="rId22" Type="http://schemas.openxmlformats.org/officeDocument/2006/relationships/tags" Target="../tags/tag924.xml"/><Relationship Id="rId27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tags" Target="../tags/tag941.xml"/><Relationship Id="rId18" Type="http://schemas.openxmlformats.org/officeDocument/2006/relationships/tags" Target="../tags/tag946.xml"/><Relationship Id="rId26" Type="http://schemas.openxmlformats.org/officeDocument/2006/relationships/tags" Target="../tags/tag954.xml"/><Relationship Id="rId39" Type="http://schemas.openxmlformats.org/officeDocument/2006/relationships/tags" Target="../tags/tag968.xml"/><Relationship Id="rId21" Type="http://schemas.openxmlformats.org/officeDocument/2006/relationships/tags" Target="../tags/tag949.xml"/><Relationship Id="rId34" Type="http://schemas.openxmlformats.org/officeDocument/2006/relationships/tags" Target="../tags/tag962.xml"/><Relationship Id="rId42" Type="http://schemas.openxmlformats.org/officeDocument/2006/relationships/tags" Target="../tags/tag971.xml"/><Relationship Id="rId7" Type="http://schemas.openxmlformats.org/officeDocument/2006/relationships/tags" Target="../tags/tag935.xml"/><Relationship Id="rId2" Type="http://schemas.openxmlformats.org/officeDocument/2006/relationships/tags" Target="../tags/tag930.xml"/><Relationship Id="rId16" Type="http://schemas.openxmlformats.org/officeDocument/2006/relationships/tags" Target="../tags/tag944.xml"/><Relationship Id="rId29" Type="http://schemas.openxmlformats.org/officeDocument/2006/relationships/tags" Target="../tags/tag957.xml"/><Relationship Id="rId1" Type="http://schemas.openxmlformats.org/officeDocument/2006/relationships/tags" Target="../tags/tag929.xml"/><Relationship Id="rId6" Type="http://schemas.openxmlformats.org/officeDocument/2006/relationships/tags" Target="../tags/tag934.xml"/><Relationship Id="rId11" Type="http://schemas.openxmlformats.org/officeDocument/2006/relationships/tags" Target="../tags/tag939.xml"/><Relationship Id="rId24" Type="http://schemas.openxmlformats.org/officeDocument/2006/relationships/tags" Target="../tags/tag952.xml"/><Relationship Id="rId32" Type="http://schemas.openxmlformats.org/officeDocument/2006/relationships/tags" Target="../tags/tag960.xml"/><Relationship Id="rId37" Type="http://schemas.openxmlformats.org/officeDocument/2006/relationships/tags" Target="../tags/tag966.xml"/><Relationship Id="rId40" Type="http://schemas.openxmlformats.org/officeDocument/2006/relationships/tags" Target="../tags/tag969.xml"/><Relationship Id="rId45" Type="http://schemas.openxmlformats.org/officeDocument/2006/relationships/slideLayout" Target="../slideLayouts/slideLayout16.xml"/><Relationship Id="rId5" Type="http://schemas.openxmlformats.org/officeDocument/2006/relationships/tags" Target="../tags/tag933.xml"/><Relationship Id="rId15" Type="http://schemas.openxmlformats.org/officeDocument/2006/relationships/tags" Target="../tags/tag943.xml"/><Relationship Id="rId23" Type="http://schemas.openxmlformats.org/officeDocument/2006/relationships/tags" Target="../tags/tag951.xml"/><Relationship Id="rId28" Type="http://schemas.openxmlformats.org/officeDocument/2006/relationships/tags" Target="../tags/tag956.xml"/><Relationship Id="rId36" Type="http://schemas.openxmlformats.org/officeDocument/2006/relationships/tags" Target="../tags/tag964.xml"/><Relationship Id="rId10" Type="http://schemas.openxmlformats.org/officeDocument/2006/relationships/tags" Target="../tags/tag938.xml"/><Relationship Id="rId19" Type="http://schemas.openxmlformats.org/officeDocument/2006/relationships/tags" Target="../tags/tag947.xml"/><Relationship Id="rId31" Type="http://schemas.openxmlformats.org/officeDocument/2006/relationships/tags" Target="../tags/tag959.xml"/><Relationship Id="rId44" Type="http://schemas.openxmlformats.org/officeDocument/2006/relationships/tags" Target="../tags/tag973.xml"/><Relationship Id="rId4" Type="http://schemas.openxmlformats.org/officeDocument/2006/relationships/tags" Target="../tags/tag932.xml"/><Relationship Id="rId9" Type="http://schemas.openxmlformats.org/officeDocument/2006/relationships/tags" Target="../tags/tag937.xml"/><Relationship Id="rId14" Type="http://schemas.openxmlformats.org/officeDocument/2006/relationships/tags" Target="../tags/tag942.xml"/><Relationship Id="rId22" Type="http://schemas.openxmlformats.org/officeDocument/2006/relationships/tags" Target="../tags/tag950.xml"/><Relationship Id="rId27" Type="http://schemas.openxmlformats.org/officeDocument/2006/relationships/tags" Target="../tags/tag955.xml"/><Relationship Id="rId30" Type="http://schemas.openxmlformats.org/officeDocument/2006/relationships/tags" Target="../tags/tag958.xml"/><Relationship Id="rId35" Type="http://schemas.openxmlformats.org/officeDocument/2006/relationships/tags" Target="../tags/tag963.xml"/><Relationship Id="rId43" Type="http://schemas.openxmlformats.org/officeDocument/2006/relationships/tags" Target="../tags/tag972.xml"/><Relationship Id="rId8" Type="http://schemas.openxmlformats.org/officeDocument/2006/relationships/tags" Target="../tags/tag936.xml"/><Relationship Id="rId3" Type="http://schemas.openxmlformats.org/officeDocument/2006/relationships/tags" Target="../tags/tag931.xml"/><Relationship Id="rId12" Type="http://schemas.openxmlformats.org/officeDocument/2006/relationships/tags" Target="../tags/tag940.xml"/><Relationship Id="rId17" Type="http://schemas.openxmlformats.org/officeDocument/2006/relationships/tags" Target="../tags/tag945.xml"/><Relationship Id="rId25" Type="http://schemas.openxmlformats.org/officeDocument/2006/relationships/tags" Target="../tags/tag953.xml"/><Relationship Id="rId33" Type="http://schemas.openxmlformats.org/officeDocument/2006/relationships/tags" Target="../tags/tag961.xml"/><Relationship Id="rId38" Type="http://schemas.openxmlformats.org/officeDocument/2006/relationships/tags" Target="../tags/tag967.xml"/><Relationship Id="rId46" Type="http://schemas.openxmlformats.org/officeDocument/2006/relationships/image" Target="../media/image13.png"/><Relationship Id="rId20" Type="http://schemas.openxmlformats.org/officeDocument/2006/relationships/tags" Target="../tags/tag948.xml"/><Relationship Id="rId41" Type="http://schemas.openxmlformats.org/officeDocument/2006/relationships/tags" Target="../tags/tag970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981.xml"/><Relationship Id="rId13" Type="http://schemas.openxmlformats.org/officeDocument/2006/relationships/tags" Target="../tags/tag986.xml"/><Relationship Id="rId18" Type="http://schemas.openxmlformats.org/officeDocument/2006/relationships/tags" Target="../tags/tag991.xml"/><Relationship Id="rId26" Type="http://schemas.openxmlformats.org/officeDocument/2006/relationships/tags" Target="../tags/tag999.xml"/><Relationship Id="rId3" Type="http://schemas.openxmlformats.org/officeDocument/2006/relationships/tags" Target="../tags/tag976.xml"/><Relationship Id="rId21" Type="http://schemas.openxmlformats.org/officeDocument/2006/relationships/tags" Target="../tags/tag994.xml"/><Relationship Id="rId7" Type="http://schemas.openxmlformats.org/officeDocument/2006/relationships/tags" Target="../tags/tag980.xml"/><Relationship Id="rId12" Type="http://schemas.openxmlformats.org/officeDocument/2006/relationships/tags" Target="../tags/tag985.xml"/><Relationship Id="rId17" Type="http://schemas.openxmlformats.org/officeDocument/2006/relationships/tags" Target="../tags/tag990.xml"/><Relationship Id="rId25" Type="http://schemas.openxmlformats.org/officeDocument/2006/relationships/tags" Target="../tags/tag998.xml"/><Relationship Id="rId2" Type="http://schemas.openxmlformats.org/officeDocument/2006/relationships/tags" Target="../tags/tag975.xml"/><Relationship Id="rId16" Type="http://schemas.openxmlformats.org/officeDocument/2006/relationships/tags" Target="../tags/tag989.xml"/><Relationship Id="rId20" Type="http://schemas.openxmlformats.org/officeDocument/2006/relationships/tags" Target="../tags/tag993.xml"/><Relationship Id="rId29" Type="http://schemas.openxmlformats.org/officeDocument/2006/relationships/tags" Target="../tags/tag1002.xml"/><Relationship Id="rId1" Type="http://schemas.openxmlformats.org/officeDocument/2006/relationships/tags" Target="../tags/tag974.xml"/><Relationship Id="rId6" Type="http://schemas.openxmlformats.org/officeDocument/2006/relationships/tags" Target="../tags/tag979.xml"/><Relationship Id="rId11" Type="http://schemas.openxmlformats.org/officeDocument/2006/relationships/tags" Target="../tags/tag984.xml"/><Relationship Id="rId24" Type="http://schemas.openxmlformats.org/officeDocument/2006/relationships/tags" Target="../tags/tag997.xml"/><Relationship Id="rId5" Type="http://schemas.openxmlformats.org/officeDocument/2006/relationships/tags" Target="../tags/tag978.xml"/><Relationship Id="rId15" Type="http://schemas.openxmlformats.org/officeDocument/2006/relationships/tags" Target="../tags/tag988.xml"/><Relationship Id="rId23" Type="http://schemas.openxmlformats.org/officeDocument/2006/relationships/tags" Target="../tags/tag996.xml"/><Relationship Id="rId28" Type="http://schemas.openxmlformats.org/officeDocument/2006/relationships/tags" Target="../tags/tag1001.xml"/><Relationship Id="rId10" Type="http://schemas.openxmlformats.org/officeDocument/2006/relationships/tags" Target="../tags/tag983.xml"/><Relationship Id="rId19" Type="http://schemas.openxmlformats.org/officeDocument/2006/relationships/tags" Target="../tags/tag992.xml"/><Relationship Id="rId4" Type="http://schemas.openxmlformats.org/officeDocument/2006/relationships/tags" Target="../tags/tag977.xml"/><Relationship Id="rId9" Type="http://schemas.openxmlformats.org/officeDocument/2006/relationships/tags" Target="../tags/tag982.xml"/><Relationship Id="rId14" Type="http://schemas.openxmlformats.org/officeDocument/2006/relationships/tags" Target="../tags/tag987.xml"/><Relationship Id="rId22" Type="http://schemas.openxmlformats.org/officeDocument/2006/relationships/tags" Target="../tags/tag995.xml"/><Relationship Id="rId27" Type="http://schemas.openxmlformats.org/officeDocument/2006/relationships/tags" Target="../tags/tag1000.xml"/><Relationship Id="rId30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1010.xml"/><Relationship Id="rId13" Type="http://schemas.openxmlformats.org/officeDocument/2006/relationships/tags" Target="../tags/tag1015.xml"/><Relationship Id="rId18" Type="http://schemas.openxmlformats.org/officeDocument/2006/relationships/tags" Target="../tags/tag1020.xml"/><Relationship Id="rId3" Type="http://schemas.openxmlformats.org/officeDocument/2006/relationships/tags" Target="../tags/tag1005.xml"/><Relationship Id="rId7" Type="http://schemas.openxmlformats.org/officeDocument/2006/relationships/tags" Target="../tags/tag1009.xml"/><Relationship Id="rId12" Type="http://schemas.openxmlformats.org/officeDocument/2006/relationships/tags" Target="../tags/tag1014.xml"/><Relationship Id="rId17" Type="http://schemas.openxmlformats.org/officeDocument/2006/relationships/tags" Target="../tags/tag1019.xml"/><Relationship Id="rId2" Type="http://schemas.openxmlformats.org/officeDocument/2006/relationships/tags" Target="../tags/tag1004.xml"/><Relationship Id="rId16" Type="http://schemas.openxmlformats.org/officeDocument/2006/relationships/tags" Target="../tags/tag1018.xml"/><Relationship Id="rId1" Type="http://schemas.openxmlformats.org/officeDocument/2006/relationships/tags" Target="../tags/tag1003.xml"/><Relationship Id="rId6" Type="http://schemas.openxmlformats.org/officeDocument/2006/relationships/tags" Target="../tags/tag1008.xml"/><Relationship Id="rId11" Type="http://schemas.openxmlformats.org/officeDocument/2006/relationships/tags" Target="../tags/tag1013.xml"/><Relationship Id="rId5" Type="http://schemas.openxmlformats.org/officeDocument/2006/relationships/tags" Target="../tags/tag1007.xml"/><Relationship Id="rId15" Type="http://schemas.openxmlformats.org/officeDocument/2006/relationships/tags" Target="../tags/tag1017.xml"/><Relationship Id="rId10" Type="http://schemas.openxmlformats.org/officeDocument/2006/relationships/tags" Target="../tags/tag1012.xml"/><Relationship Id="rId19" Type="http://schemas.openxmlformats.org/officeDocument/2006/relationships/slideLayout" Target="../slideLayouts/slideLayout16.xml"/><Relationship Id="rId4" Type="http://schemas.openxmlformats.org/officeDocument/2006/relationships/tags" Target="../tags/tag1006.xml"/><Relationship Id="rId9" Type="http://schemas.openxmlformats.org/officeDocument/2006/relationships/tags" Target="../tags/tag1011.xml"/><Relationship Id="rId14" Type="http://schemas.openxmlformats.org/officeDocument/2006/relationships/tags" Target="../tags/tag101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1028.xml"/><Relationship Id="rId13" Type="http://schemas.openxmlformats.org/officeDocument/2006/relationships/tags" Target="../tags/tag1033.xml"/><Relationship Id="rId18" Type="http://schemas.openxmlformats.org/officeDocument/2006/relationships/tags" Target="../tags/tag1038.xml"/><Relationship Id="rId3" Type="http://schemas.openxmlformats.org/officeDocument/2006/relationships/tags" Target="../tags/tag1023.xml"/><Relationship Id="rId21" Type="http://schemas.openxmlformats.org/officeDocument/2006/relationships/tags" Target="../tags/tag1041.xml"/><Relationship Id="rId7" Type="http://schemas.openxmlformats.org/officeDocument/2006/relationships/tags" Target="../tags/tag1027.xml"/><Relationship Id="rId12" Type="http://schemas.openxmlformats.org/officeDocument/2006/relationships/tags" Target="../tags/tag1032.xml"/><Relationship Id="rId17" Type="http://schemas.openxmlformats.org/officeDocument/2006/relationships/tags" Target="../tags/tag1037.xml"/><Relationship Id="rId2" Type="http://schemas.openxmlformats.org/officeDocument/2006/relationships/tags" Target="../tags/tag1022.xml"/><Relationship Id="rId16" Type="http://schemas.openxmlformats.org/officeDocument/2006/relationships/tags" Target="../tags/tag1036.xml"/><Relationship Id="rId20" Type="http://schemas.openxmlformats.org/officeDocument/2006/relationships/tags" Target="../tags/tag1040.xml"/><Relationship Id="rId1" Type="http://schemas.openxmlformats.org/officeDocument/2006/relationships/tags" Target="../tags/tag1021.xml"/><Relationship Id="rId6" Type="http://schemas.openxmlformats.org/officeDocument/2006/relationships/tags" Target="../tags/tag1026.xml"/><Relationship Id="rId11" Type="http://schemas.openxmlformats.org/officeDocument/2006/relationships/tags" Target="../tags/tag1031.xml"/><Relationship Id="rId5" Type="http://schemas.openxmlformats.org/officeDocument/2006/relationships/tags" Target="../tags/tag1025.xml"/><Relationship Id="rId15" Type="http://schemas.openxmlformats.org/officeDocument/2006/relationships/tags" Target="../tags/tag1035.xml"/><Relationship Id="rId23" Type="http://schemas.openxmlformats.org/officeDocument/2006/relationships/slideLayout" Target="../slideLayouts/slideLayout16.xml"/><Relationship Id="rId10" Type="http://schemas.openxmlformats.org/officeDocument/2006/relationships/tags" Target="../tags/tag1030.xml"/><Relationship Id="rId19" Type="http://schemas.openxmlformats.org/officeDocument/2006/relationships/tags" Target="../tags/tag1039.xml"/><Relationship Id="rId4" Type="http://schemas.openxmlformats.org/officeDocument/2006/relationships/tags" Target="../tags/tag1024.xml"/><Relationship Id="rId9" Type="http://schemas.openxmlformats.org/officeDocument/2006/relationships/tags" Target="../tags/tag1029.xml"/><Relationship Id="rId14" Type="http://schemas.openxmlformats.org/officeDocument/2006/relationships/tags" Target="../tags/tag1034.xml"/><Relationship Id="rId22" Type="http://schemas.openxmlformats.org/officeDocument/2006/relationships/tags" Target="../tags/tag104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1050.xml"/><Relationship Id="rId13" Type="http://schemas.openxmlformats.org/officeDocument/2006/relationships/tags" Target="../tags/tag1055.xml"/><Relationship Id="rId18" Type="http://schemas.openxmlformats.org/officeDocument/2006/relationships/tags" Target="../tags/tag1060.xml"/><Relationship Id="rId26" Type="http://schemas.openxmlformats.org/officeDocument/2006/relationships/tags" Target="../tags/tag1068.xml"/><Relationship Id="rId3" Type="http://schemas.openxmlformats.org/officeDocument/2006/relationships/tags" Target="../tags/tag1045.xml"/><Relationship Id="rId21" Type="http://schemas.openxmlformats.org/officeDocument/2006/relationships/tags" Target="../tags/tag1063.xml"/><Relationship Id="rId7" Type="http://schemas.openxmlformats.org/officeDocument/2006/relationships/tags" Target="../tags/tag1049.xml"/><Relationship Id="rId12" Type="http://schemas.openxmlformats.org/officeDocument/2006/relationships/tags" Target="../tags/tag1054.xml"/><Relationship Id="rId17" Type="http://schemas.openxmlformats.org/officeDocument/2006/relationships/tags" Target="../tags/tag1059.xml"/><Relationship Id="rId25" Type="http://schemas.openxmlformats.org/officeDocument/2006/relationships/tags" Target="../tags/tag1067.xml"/><Relationship Id="rId2" Type="http://schemas.openxmlformats.org/officeDocument/2006/relationships/tags" Target="../tags/tag1044.xml"/><Relationship Id="rId16" Type="http://schemas.openxmlformats.org/officeDocument/2006/relationships/tags" Target="../tags/tag1058.xml"/><Relationship Id="rId20" Type="http://schemas.openxmlformats.org/officeDocument/2006/relationships/tags" Target="../tags/tag1062.xml"/><Relationship Id="rId29" Type="http://schemas.openxmlformats.org/officeDocument/2006/relationships/image" Target="../media/image16.png"/><Relationship Id="rId1" Type="http://schemas.openxmlformats.org/officeDocument/2006/relationships/tags" Target="../tags/tag1043.xml"/><Relationship Id="rId6" Type="http://schemas.openxmlformats.org/officeDocument/2006/relationships/tags" Target="../tags/tag1048.xml"/><Relationship Id="rId11" Type="http://schemas.openxmlformats.org/officeDocument/2006/relationships/tags" Target="../tags/tag1053.xml"/><Relationship Id="rId24" Type="http://schemas.openxmlformats.org/officeDocument/2006/relationships/tags" Target="../tags/tag1066.xml"/><Relationship Id="rId5" Type="http://schemas.openxmlformats.org/officeDocument/2006/relationships/tags" Target="../tags/tag1047.xml"/><Relationship Id="rId15" Type="http://schemas.openxmlformats.org/officeDocument/2006/relationships/tags" Target="../tags/tag1057.xml"/><Relationship Id="rId23" Type="http://schemas.openxmlformats.org/officeDocument/2006/relationships/tags" Target="../tags/tag1065.xml"/><Relationship Id="rId28" Type="http://schemas.openxmlformats.org/officeDocument/2006/relationships/tags" Target="../tags/tag1202.xml"/><Relationship Id="rId10" Type="http://schemas.openxmlformats.org/officeDocument/2006/relationships/tags" Target="../tags/tag1052.xml"/><Relationship Id="rId19" Type="http://schemas.openxmlformats.org/officeDocument/2006/relationships/tags" Target="../tags/tag1061.xml"/><Relationship Id="rId4" Type="http://schemas.openxmlformats.org/officeDocument/2006/relationships/tags" Target="../tags/tag1046.xml"/><Relationship Id="rId9" Type="http://schemas.openxmlformats.org/officeDocument/2006/relationships/tags" Target="../tags/tag1051.xml"/><Relationship Id="rId14" Type="http://schemas.openxmlformats.org/officeDocument/2006/relationships/tags" Target="../tags/tag1056.xml"/><Relationship Id="rId22" Type="http://schemas.openxmlformats.org/officeDocument/2006/relationships/tags" Target="../tags/tag1064.xml"/><Relationship Id="rId27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1076.xml"/><Relationship Id="rId13" Type="http://schemas.openxmlformats.org/officeDocument/2006/relationships/tags" Target="../tags/tag1081.xml"/><Relationship Id="rId18" Type="http://schemas.openxmlformats.org/officeDocument/2006/relationships/tags" Target="../tags/tag1086.xml"/><Relationship Id="rId26" Type="http://schemas.openxmlformats.org/officeDocument/2006/relationships/tags" Target="../tags/tag1094.xml"/><Relationship Id="rId3" Type="http://schemas.openxmlformats.org/officeDocument/2006/relationships/tags" Target="../tags/tag1071.xml"/><Relationship Id="rId21" Type="http://schemas.openxmlformats.org/officeDocument/2006/relationships/tags" Target="../tags/tag1089.xml"/><Relationship Id="rId7" Type="http://schemas.openxmlformats.org/officeDocument/2006/relationships/tags" Target="../tags/tag1075.xml"/><Relationship Id="rId12" Type="http://schemas.openxmlformats.org/officeDocument/2006/relationships/tags" Target="../tags/tag1080.xml"/><Relationship Id="rId17" Type="http://schemas.openxmlformats.org/officeDocument/2006/relationships/tags" Target="../tags/tag1085.xml"/><Relationship Id="rId25" Type="http://schemas.openxmlformats.org/officeDocument/2006/relationships/tags" Target="../tags/tag1093.xml"/><Relationship Id="rId2" Type="http://schemas.openxmlformats.org/officeDocument/2006/relationships/tags" Target="../tags/tag1070.xml"/><Relationship Id="rId16" Type="http://schemas.openxmlformats.org/officeDocument/2006/relationships/tags" Target="../tags/tag1084.xml"/><Relationship Id="rId20" Type="http://schemas.openxmlformats.org/officeDocument/2006/relationships/tags" Target="../tags/tag1088.xml"/><Relationship Id="rId1" Type="http://schemas.openxmlformats.org/officeDocument/2006/relationships/tags" Target="../tags/tag1069.xml"/><Relationship Id="rId6" Type="http://schemas.openxmlformats.org/officeDocument/2006/relationships/tags" Target="../tags/tag1074.xml"/><Relationship Id="rId11" Type="http://schemas.openxmlformats.org/officeDocument/2006/relationships/tags" Target="../tags/tag1079.xml"/><Relationship Id="rId24" Type="http://schemas.openxmlformats.org/officeDocument/2006/relationships/tags" Target="../tags/tag1092.xml"/><Relationship Id="rId5" Type="http://schemas.openxmlformats.org/officeDocument/2006/relationships/tags" Target="../tags/tag1073.xml"/><Relationship Id="rId15" Type="http://schemas.openxmlformats.org/officeDocument/2006/relationships/tags" Target="../tags/tag1083.xml"/><Relationship Id="rId23" Type="http://schemas.openxmlformats.org/officeDocument/2006/relationships/tags" Target="../tags/tag1091.xml"/><Relationship Id="rId28" Type="http://schemas.openxmlformats.org/officeDocument/2006/relationships/slideLayout" Target="../slideLayouts/slideLayout16.xml"/><Relationship Id="rId10" Type="http://schemas.openxmlformats.org/officeDocument/2006/relationships/tags" Target="../tags/tag1078.xml"/><Relationship Id="rId19" Type="http://schemas.openxmlformats.org/officeDocument/2006/relationships/tags" Target="../tags/tag1087.xml"/><Relationship Id="rId31" Type="http://schemas.openxmlformats.org/officeDocument/2006/relationships/image" Target="../media/image17.png"/><Relationship Id="rId4" Type="http://schemas.openxmlformats.org/officeDocument/2006/relationships/tags" Target="../tags/tag1072.xml"/><Relationship Id="rId9" Type="http://schemas.openxmlformats.org/officeDocument/2006/relationships/tags" Target="../tags/tag1077.xml"/><Relationship Id="rId14" Type="http://schemas.openxmlformats.org/officeDocument/2006/relationships/tags" Target="../tags/tag1082.xml"/><Relationship Id="rId22" Type="http://schemas.openxmlformats.org/officeDocument/2006/relationships/tags" Target="../tags/tag1090.xml"/><Relationship Id="rId27" Type="http://schemas.openxmlformats.org/officeDocument/2006/relationships/tags" Target="../tags/tag1095.xml"/><Relationship Id="rId30" Type="http://schemas.openxmlformats.org/officeDocument/2006/relationships/tags" Target="../tags/tag123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1103.xml"/><Relationship Id="rId3" Type="http://schemas.openxmlformats.org/officeDocument/2006/relationships/tags" Target="../tags/tag1098.xml"/><Relationship Id="rId7" Type="http://schemas.openxmlformats.org/officeDocument/2006/relationships/tags" Target="../tags/tag1102.xml"/><Relationship Id="rId2" Type="http://schemas.openxmlformats.org/officeDocument/2006/relationships/tags" Target="../tags/tag1097.xml"/><Relationship Id="rId1" Type="http://schemas.openxmlformats.org/officeDocument/2006/relationships/tags" Target="../tags/tag1096.xml"/><Relationship Id="rId6" Type="http://schemas.openxmlformats.org/officeDocument/2006/relationships/tags" Target="../tags/tag1101.xml"/><Relationship Id="rId5" Type="http://schemas.openxmlformats.org/officeDocument/2006/relationships/tags" Target="../tags/tag1100.xml"/><Relationship Id="rId4" Type="http://schemas.openxmlformats.org/officeDocument/2006/relationships/tags" Target="../tags/tag1099.xml"/><Relationship Id="rId9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1111.xml"/><Relationship Id="rId13" Type="http://schemas.openxmlformats.org/officeDocument/2006/relationships/tags" Target="../tags/tag1116.xml"/><Relationship Id="rId18" Type="http://schemas.openxmlformats.org/officeDocument/2006/relationships/tags" Target="../tags/tag1121.xml"/><Relationship Id="rId3" Type="http://schemas.openxmlformats.org/officeDocument/2006/relationships/tags" Target="../tags/tag1106.xml"/><Relationship Id="rId21" Type="http://schemas.openxmlformats.org/officeDocument/2006/relationships/image" Target="../media/image8.gif"/><Relationship Id="rId7" Type="http://schemas.openxmlformats.org/officeDocument/2006/relationships/tags" Target="../tags/tag1110.xml"/><Relationship Id="rId12" Type="http://schemas.openxmlformats.org/officeDocument/2006/relationships/tags" Target="../tags/tag1115.xml"/><Relationship Id="rId17" Type="http://schemas.openxmlformats.org/officeDocument/2006/relationships/tags" Target="../tags/tag1120.xml"/><Relationship Id="rId2" Type="http://schemas.openxmlformats.org/officeDocument/2006/relationships/tags" Target="../tags/tag1105.xml"/><Relationship Id="rId16" Type="http://schemas.openxmlformats.org/officeDocument/2006/relationships/tags" Target="../tags/tag1119.xml"/><Relationship Id="rId20" Type="http://schemas.openxmlformats.org/officeDocument/2006/relationships/slideLayout" Target="../slideLayouts/slideLayout21.xml"/><Relationship Id="rId1" Type="http://schemas.openxmlformats.org/officeDocument/2006/relationships/tags" Target="../tags/tag1104.xml"/><Relationship Id="rId6" Type="http://schemas.openxmlformats.org/officeDocument/2006/relationships/tags" Target="../tags/tag1109.xml"/><Relationship Id="rId11" Type="http://schemas.openxmlformats.org/officeDocument/2006/relationships/tags" Target="../tags/tag1114.xml"/><Relationship Id="rId5" Type="http://schemas.openxmlformats.org/officeDocument/2006/relationships/tags" Target="../tags/tag1108.xml"/><Relationship Id="rId15" Type="http://schemas.openxmlformats.org/officeDocument/2006/relationships/tags" Target="../tags/tag1118.xml"/><Relationship Id="rId10" Type="http://schemas.openxmlformats.org/officeDocument/2006/relationships/tags" Target="../tags/tag1113.xml"/><Relationship Id="rId19" Type="http://schemas.openxmlformats.org/officeDocument/2006/relationships/tags" Target="../tags/tag1122.xml"/><Relationship Id="rId4" Type="http://schemas.openxmlformats.org/officeDocument/2006/relationships/tags" Target="../tags/tag1107.xml"/><Relationship Id="rId9" Type="http://schemas.openxmlformats.org/officeDocument/2006/relationships/tags" Target="../tags/tag1112.xml"/><Relationship Id="rId14" Type="http://schemas.openxmlformats.org/officeDocument/2006/relationships/tags" Target="../tags/tag1117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tags" Target="../tags/tag361.xml"/><Relationship Id="rId18" Type="http://schemas.openxmlformats.org/officeDocument/2006/relationships/tags" Target="../tags/tag366.xml"/><Relationship Id="rId26" Type="http://schemas.openxmlformats.org/officeDocument/2006/relationships/tags" Target="../tags/tag374.xml"/><Relationship Id="rId39" Type="http://schemas.openxmlformats.org/officeDocument/2006/relationships/tags" Target="../tags/tag387.xml"/><Relationship Id="rId21" Type="http://schemas.openxmlformats.org/officeDocument/2006/relationships/tags" Target="../tags/tag369.xml"/><Relationship Id="rId34" Type="http://schemas.openxmlformats.org/officeDocument/2006/relationships/tags" Target="../tags/tag382.xml"/><Relationship Id="rId7" Type="http://schemas.openxmlformats.org/officeDocument/2006/relationships/tags" Target="../tags/tag355.xml"/><Relationship Id="rId12" Type="http://schemas.openxmlformats.org/officeDocument/2006/relationships/tags" Target="../tags/tag360.xml"/><Relationship Id="rId17" Type="http://schemas.openxmlformats.org/officeDocument/2006/relationships/tags" Target="../tags/tag365.xml"/><Relationship Id="rId25" Type="http://schemas.openxmlformats.org/officeDocument/2006/relationships/tags" Target="../tags/tag373.xml"/><Relationship Id="rId33" Type="http://schemas.openxmlformats.org/officeDocument/2006/relationships/tags" Target="../tags/tag381.xml"/><Relationship Id="rId38" Type="http://schemas.openxmlformats.org/officeDocument/2006/relationships/tags" Target="../tags/tag386.xml"/><Relationship Id="rId2" Type="http://schemas.openxmlformats.org/officeDocument/2006/relationships/tags" Target="../tags/tag350.xml"/><Relationship Id="rId16" Type="http://schemas.openxmlformats.org/officeDocument/2006/relationships/tags" Target="../tags/tag364.xml"/><Relationship Id="rId20" Type="http://schemas.openxmlformats.org/officeDocument/2006/relationships/tags" Target="../tags/tag368.xml"/><Relationship Id="rId29" Type="http://schemas.openxmlformats.org/officeDocument/2006/relationships/tags" Target="../tags/tag377.xml"/><Relationship Id="rId1" Type="http://schemas.openxmlformats.org/officeDocument/2006/relationships/tags" Target="../tags/tag349.xml"/><Relationship Id="rId6" Type="http://schemas.openxmlformats.org/officeDocument/2006/relationships/tags" Target="../tags/tag354.xml"/><Relationship Id="rId11" Type="http://schemas.openxmlformats.org/officeDocument/2006/relationships/tags" Target="../tags/tag359.xml"/><Relationship Id="rId24" Type="http://schemas.openxmlformats.org/officeDocument/2006/relationships/tags" Target="../tags/tag372.xml"/><Relationship Id="rId32" Type="http://schemas.openxmlformats.org/officeDocument/2006/relationships/tags" Target="../tags/tag380.xml"/><Relationship Id="rId37" Type="http://schemas.openxmlformats.org/officeDocument/2006/relationships/tags" Target="../tags/tag385.xml"/><Relationship Id="rId40" Type="http://schemas.openxmlformats.org/officeDocument/2006/relationships/slideLayout" Target="../slideLayouts/slideLayout16.xml"/><Relationship Id="rId5" Type="http://schemas.openxmlformats.org/officeDocument/2006/relationships/tags" Target="../tags/tag353.xml"/><Relationship Id="rId15" Type="http://schemas.openxmlformats.org/officeDocument/2006/relationships/tags" Target="../tags/tag363.xml"/><Relationship Id="rId23" Type="http://schemas.openxmlformats.org/officeDocument/2006/relationships/tags" Target="../tags/tag371.xml"/><Relationship Id="rId28" Type="http://schemas.openxmlformats.org/officeDocument/2006/relationships/tags" Target="../tags/tag376.xml"/><Relationship Id="rId36" Type="http://schemas.openxmlformats.org/officeDocument/2006/relationships/tags" Target="../tags/tag384.xml"/><Relationship Id="rId10" Type="http://schemas.openxmlformats.org/officeDocument/2006/relationships/tags" Target="../tags/tag358.xml"/><Relationship Id="rId19" Type="http://schemas.openxmlformats.org/officeDocument/2006/relationships/tags" Target="../tags/tag367.xml"/><Relationship Id="rId31" Type="http://schemas.openxmlformats.org/officeDocument/2006/relationships/tags" Target="../tags/tag379.xml"/><Relationship Id="rId4" Type="http://schemas.openxmlformats.org/officeDocument/2006/relationships/tags" Target="../tags/tag352.xml"/><Relationship Id="rId9" Type="http://schemas.openxmlformats.org/officeDocument/2006/relationships/tags" Target="../tags/tag357.xml"/><Relationship Id="rId14" Type="http://schemas.openxmlformats.org/officeDocument/2006/relationships/tags" Target="../tags/tag362.xml"/><Relationship Id="rId22" Type="http://schemas.openxmlformats.org/officeDocument/2006/relationships/tags" Target="../tags/tag370.xml"/><Relationship Id="rId27" Type="http://schemas.openxmlformats.org/officeDocument/2006/relationships/tags" Target="../tags/tag375.xml"/><Relationship Id="rId30" Type="http://schemas.openxmlformats.org/officeDocument/2006/relationships/tags" Target="../tags/tag378.xml"/><Relationship Id="rId35" Type="http://schemas.openxmlformats.org/officeDocument/2006/relationships/tags" Target="../tags/tag383.xml"/><Relationship Id="rId8" Type="http://schemas.openxmlformats.org/officeDocument/2006/relationships/tags" Target="../tags/tag356.xml"/><Relationship Id="rId3" Type="http://schemas.openxmlformats.org/officeDocument/2006/relationships/tags" Target="../tags/tag35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1130.xml"/><Relationship Id="rId13" Type="http://schemas.openxmlformats.org/officeDocument/2006/relationships/tags" Target="../tags/tag1135.xml"/><Relationship Id="rId18" Type="http://schemas.openxmlformats.org/officeDocument/2006/relationships/tags" Target="../tags/tag1140.xml"/><Relationship Id="rId26" Type="http://schemas.openxmlformats.org/officeDocument/2006/relationships/tags" Target="../tags/tag1148.xml"/><Relationship Id="rId3" Type="http://schemas.openxmlformats.org/officeDocument/2006/relationships/tags" Target="../tags/tag1125.xml"/><Relationship Id="rId21" Type="http://schemas.openxmlformats.org/officeDocument/2006/relationships/tags" Target="../tags/tag1143.xml"/><Relationship Id="rId7" Type="http://schemas.openxmlformats.org/officeDocument/2006/relationships/tags" Target="../tags/tag1129.xml"/><Relationship Id="rId12" Type="http://schemas.openxmlformats.org/officeDocument/2006/relationships/tags" Target="../tags/tag1134.xml"/><Relationship Id="rId17" Type="http://schemas.openxmlformats.org/officeDocument/2006/relationships/tags" Target="../tags/tag1139.xml"/><Relationship Id="rId25" Type="http://schemas.openxmlformats.org/officeDocument/2006/relationships/tags" Target="../tags/tag1147.xml"/><Relationship Id="rId2" Type="http://schemas.openxmlformats.org/officeDocument/2006/relationships/tags" Target="../tags/tag1124.xml"/><Relationship Id="rId16" Type="http://schemas.openxmlformats.org/officeDocument/2006/relationships/tags" Target="../tags/tag1138.xml"/><Relationship Id="rId20" Type="http://schemas.openxmlformats.org/officeDocument/2006/relationships/tags" Target="../tags/tag1142.xml"/><Relationship Id="rId1" Type="http://schemas.openxmlformats.org/officeDocument/2006/relationships/tags" Target="../tags/tag1123.xml"/><Relationship Id="rId6" Type="http://schemas.openxmlformats.org/officeDocument/2006/relationships/tags" Target="../tags/tag1128.xml"/><Relationship Id="rId11" Type="http://schemas.openxmlformats.org/officeDocument/2006/relationships/tags" Target="../tags/tag1133.xml"/><Relationship Id="rId24" Type="http://schemas.openxmlformats.org/officeDocument/2006/relationships/tags" Target="../tags/tag1146.xml"/><Relationship Id="rId5" Type="http://schemas.openxmlformats.org/officeDocument/2006/relationships/tags" Target="../tags/tag1127.xml"/><Relationship Id="rId15" Type="http://schemas.openxmlformats.org/officeDocument/2006/relationships/tags" Target="../tags/tag1137.xml"/><Relationship Id="rId23" Type="http://schemas.openxmlformats.org/officeDocument/2006/relationships/tags" Target="../tags/tag1145.xml"/><Relationship Id="rId28" Type="http://schemas.openxmlformats.org/officeDocument/2006/relationships/slideLayout" Target="../slideLayouts/slideLayout16.xml"/><Relationship Id="rId10" Type="http://schemas.openxmlformats.org/officeDocument/2006/relationships/tags" Target="../tags/tag1132.xml"/><Relationship Id="rId19" Type="http://schemas.openxmlformats.org/officeDocument/2006/relationships/tags" Target="../tags/tag1141.xml"/><Relationship Id="rId4" Type="http://schemas.openxmlformats.org/officeDocument/2006/relationships/tags" Target="../tags/tag1126.xml"/><Relationship Id="rId9" Type="http://schemas.openxmlformats.org/officeDocument/2006/relationships/tags" Target="../tags/tag1131.xml"/><Relationship Id="rId14" Type="http://schemas.openxmlformats.org/officeDocument/2006/relationships/tags" Target="../tags/tag1136.xml"/><Relationship Id="rId22" Type="http://schemas.openxmlformats.org/officeDocument/2006/relationships/tags" Target="../tags/tag1144.xml"/><Relationship Id="rId27" Type="http://schemas.openxmlformats.org/officeDocument/2006/relationships/tags" Target="../tags/tag1149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1157.xml"/><Relationship Id="rId13" Type="http://schemas.openxmlformats.org/officeDocument/2006/relationships/tags" Target="../tags/tag1162.xml"/><Relationship Id="rId18" Type="http://schemas.openxmlformats.org/officeDocument/2006/relationships/tags" Target="../tags/tag1167.xml"/><Relationship Id="rId3" Type="http://schemas.openxmlformats.org/officeDocument/2006/relationships/tags" Target="../tags/tag1152.xml"/><Relationship Id="rId21" Type="http://schemas.openxmlformats.org/officeDocument/2006/relationships/tags" Target="../tags/tag1170.xml"/><Relationship Id="rId7" Type="http://schemas.openxmlformats.org/officeDocument/2006/relationships/tags" Target="../tags/tag1156.xml"/><Relationship Id="rId12" Type="http://schemas.openxmlformats.org/officeDocument/2006/relationships/tags" Target="../tags/tag1161.xml"/><Relationship Id="rId17" Type="http://schemas.openxmlformats.org/officeDocument/2006/relationships/tags" Target="../tags/tag1166.xml"/><Relationship Id="rId25" Type="http://schemas.openxmlformats.org/officeDocument/2006/relationships/slideLayout" Target="../slideLayouts/slideLayout16.xml"/><Relationship Id="rId2" Type="http://schemas.openxmlformats.org/officeDocument/2006/relationships/tags" Target="../tags/tag1151.xml"/><Relationship Id="rId16" Type="http://schemas.openxmlformats.org/officeDocument/2006/relationships/tags" Target="../tags/tag1165.xml"/><Relationship Id="rId20" Type="http://schemas.openxmlformats.org/officeDocument/2006/relationships/tags" Target="../tags/tag1169.xml"/><Relationship Id="rId1" Type="http://schemas.openxmlformats.org/officeDocument/2006/relationships/tags" Target="../tags/tag1150.xml"/><Relationship Id="rId6" Type="http://schemas.openxmlformats.org/officeDocument/2006/relationships/tags" Target="../tags/tag1155.xml"/><Relationship Id="rId11" Type="http://schemas.openxmlformats.org/officeDocument/2006/relationships/tags" Target="../tags/tag1160.xml"/><Relationship Id="rId24" Type="http://schemas.openxmlformats.org/officeDocument/2006/relationships/tags" Target="../tags/tag1173.xml"/><Relationship Id="rId5" Type="http://schemas.openxmlformats.org/officeDocument/2006/relationships/tags" Target="../tags/tag1154.xml"/><Relationship Id="rId15" Type="http://schemas.openxmlformats.org/officeDocument/2006/relationships/tags" Target="../tags/tag1164.xml"/><Relationship Id="rId23" Type="http://schemas.openxmlformats.org/officeDocument/2006/relationships/tags" Target="../tags/tag1172.xml"/><Relationship Id="rId10" Type="http://schemas.openxmlformats.org/officeDocument/2006/relationships/tags" Target="../tags/tag1159.xml"/><Relationship Id="rId19" Type="http://schemas.openxmlformats.org/officeDocument/2006/relationships/tags" Target="../tags/tag1168.xml"/><Relationship Id="rId4" Type="http://schemas.openxmlformats.org/officeDocument/2006/relationships/tags" Target="../tags/tag1153.xml"/><Relationship Id="rId9" Type="http://schemas.openxmlformats.org/officeDocument/2006/relationships/tags" Target="../tags/tag1158.xml"/><Relationship Id="rId14" Type="http://schemas.openxmlformats.org/officeDocument/2006/relationships/tags" Target="../tags/tag1163.xml"/><Relationship Id="rId22" Type="http://schemas.openxmlformats.org/officeDocument/2006/relationships/tags" Target="../tags/tag117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1181.xml"/><Relationship Id="rId13" Type="http://schemas.openxmlformats.org/officeDocument/2006/relationships/tags" Target="../tags/tag1186.xml"/><Relationship Id="rId18" Type="http://schemas.openxmlformats.org/officeDocument/2006/relationships/tags" Target="../tags/tag1191.xml"/><Relationship Id="rId3" Type="http://schemas.openxmlformats.org/officeDocument/2006/relationships/tags" Target="../tags/tag1176.xml"/><Relationship Id="rId21" Type="http://schemas.openxmlformats.org/officeDocument/2006/relationships/tags" Target="../tags/tag1194.xml"/><Relationship Id="rId7" Type="http://schemas.openxmlformats.org/officeDocument/2006/relationships/tags" Target="../tags/tag1180.xml"/><Relationship Id="rId12" Type="http://schemas.openxmlformats.org/officeDocument/2006/relationships/tags" Target="../tags/tag1185.xml"/><Relationship Id="rId17" Type="http://schemas.openxmlformats.org/officeDocument/2006/relationships/tags" Target="../tags/tag1190.xml"/><Relationship Id="rId2" Type="http://schemas.openxmlformats.org/officeDocument/2006/relationships/tags" Target="../tags/tag1175.xml"/><Relationship Id="rId16" Type="http://schemas.openxmlformats.org/officeDocument/2006/relationships/tags" Target="../tags/tag1189.xml"/><Relationship Id="rId20" Type="http://schemas.openxmlformats.org/officeDocument/2006/relationships/tags" Target="../tags/tag1193.xml"/><Relationship Id="rId1" Type="http://schemas.openxmlformats.org/officeDocument/2006/relationships/tags" Target="../tags/tag1174.xml"/><Relationship Id="rId6" Type="http://schemas.openxmlformats.org/officeDocument/2006/relationships/tags" Target="../tags/tag1179.xml"/><Relationship Id="rId11" Type="http://schemas.openxmlformats.org/officeDocument/2006/relationships/tags" Target="../tags/tag1184.xml"/><Relationship Id="rId5" Type="http://schemas.openxmlformats.org/officeDocument/2006/relationships/tags" Target="../tags/tag1178.xml"/><Relationship Id="rId15" Type="http://schemas.openxmlformats.org/officeDocument/2006/relationships/tags" Target="../tags/tag1188.xml"/><Relationship Id="rId23" Type="http://schemas.openxmlformats.org/officeDocument/2006/relationships/slideLayout" Target="../slideLayouts/slideLayout16.xml"/><Relationship Id="rId10" Type="http://schemas.openxmlformats.org/officeDocument/2006/relationships/tags" Target="../tags/tag1183.xml"/><Relationship Id="rId19" Type="http://schemas.openxmlformats.org/officeDocument/2006/relationships/tags" Target="../tags/tag1192.xml"/><Relationship Id="rId4" Type="http://schemas.openxmlformats.org/officeDocument/2006/relationships/tags" Target="../tags/tag1177.xml"/><Relationship Id="rId9" Type="http://schemas.openxmlformats.org/officeDocument/2006/relationships/tags" Target="../tags/tag1182.xml"/><Relationship Id="rId14" Type="http://schemas.openxmlformats.org/officeDocument/2006/relationships/tags" Target="../tags/tag1187.xml"/><Relationship Id="rId22" Type="http://schemas.openxmlformats.org/officeDocument/2006/relationships/tags" Target="../tags/tag1195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1204.xml"/><Relationship Id="rId13" Type="http://schemas.openxmlformats.org/officeDocument/2006/relationships/tags" Target="../tags/tag1209.xml"/><Relationship Id="rId18" Type="http://schemas.openxmlformats.org/officeDocument/2006/relationships/tags" Target="../tags/tag1214.xml"/><Relationship Id="rId26" Type="http://schemas.openxmlformats.org/officeDocument/2006/relationships/tags" Target="../tags/tag1222.xml"/><Relationship Id="rId3" Type="http://schemas.openxmlformats.org/officeDocument/2006/relationships/tags" Target="../tags/tag1198.xml"/><Relationship Id="rId21" Type="http://schemas.openxmlformats.org/officeDocument/2006/relationships/tags" Target="../tags/tag1217.xml"/><Relationship Id="rId7" Type="http://schemas.openxmlformats.org/officeDocument/2006/relationships/tags" Target="../tags/tag1203.xml"/><Relationship Id="rId12" Type="http://schemas.openxmlformats.org/officeDocument/2006/relationships/tags" Target="../tags/tag1208.xml"/><Relationship Id="rId17" Type="http://schemas.openxmlformats.org/officeDocument/2006/relationships/tags" Target="../tags/tag1213.xml"/><Relationship Id="rId25" Type="http://schemas.openxmlformats.org/officeDocument/2006/relationships/tags" Target="../tags/tag1221.xml"/><Relationship Id="rId2" Type="http://schemas.openxmlformats.org/officeDocument/2006/relationships/tags" Target="../tags/tag1197.xml"/><Relationship Id="rId16" Type="http://schemas.openxmlformats.org/officeDocument/2006/relationships/tags" Target="../tags/tag1212.xml"/><Relationship Id="rId20" Type="http://schemas.openxmlformats.org/officeDocument/2006/relationships/tags" Target="../tags/tag1216.xml"/><Relationship Id="rId1" Type="http://schemas.openxmlformats.org/officeDocument/2006/relationships/tags" Target="../tags/tag1196.xml"/><Relationship Id="rId6" Type="http://schemas.openxmlformats.org/officeDocument/2006/relationships/tags" Target="../tags/tag1201.xml"/><Relationship Id="rId11" Type="http://schemas.openxmlformats.org/officeDocument/2006/relationships/tags" Target="../tags/tag1207.xml"/><Relationship Id="rId24" Type="http://schemas.openxmlformats.org/officeDocument/2006/relationships/tags" Target="../tags/tag1220.xml"/><Relationship Id="rId5" Type="http://schemas.openxmlformats.org/officeDocument/2006/relationships/tags" Target="../tags/tag1200.xml"/><Relationship Id="rId15" Type="http://schemas.openxmlformats.org/officeDocument/2006/relationships/tags" Target="../tags/tag1211.xml"/><Relationship Id="rId23" Type="http://schemas.openxmlformats.org/officeDocument/2006/relationships/tags" Target="../tags/tag1219.xml"/><Relationship Id="rId28" Type="http://schemas.openxmlformats.org/officeDocument/2006/relationships/slideLayout" Target="../slideLayouts/slideLayout16.xml"/><Relationship Id="rId10" Type="http://schemas.openxmlformats.org/officeDocument/2006/relationships/tags" Target="../tags/tag1206.xml"/><Relationship Id="rId19" Type="http://schemas.openxmlformats.org/officeDocument/2006/relationships/tags" Target="../tags/tag1215.xml"/><Relationship Id="rId4" Type="http://schemas.openxmlformats.org/officeDocument/2006/relationships/tags" Target="../tags/tag1199.xml"/><Relationship Id="rId9" Type="http://schemas.openxmlformats.org/officeDocument/2006/relationships/tags" Target="../tags/tag1205.xml"/><Relationship Id="rId14" Type="http://schemas.openxmlformats.org/officeDocument/2006/relationships/tags" Target="../tags/tag1210.xml"/><Relationship Id="rId22" Type="http://schemas.openxmlformats.org/officeDocument/2006/relationships/tags" Target="../tags/tag1218.xml"/><Relationship Id="rId27" Type="http://schemas.openxmlformats.org/officeDocument/2006/relationships/tags" Target="../tags/tag1223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1231.xml"/><Relationship Id="rId13" Type="http://schemas.openxmlformats.org/officeDocument/2006/relationships/tags" Target="../tags/tag1237.xml"/><Relationship Id="rId18" Type="http://schemas.openxmlformats.org/officeDocument/2006/relationships/tags" Target="../tags/tag1242.xml"/><Relationship Id="rId3" Type="http://schemas.openxmlformats.org/officeDocument/2006/relationships/tags" Target="../tags/tag1226.xml"/><Relationship Id="rId21" Type="http://schemas.openxmlformats.org/officeDocument/2006/relationships/tags" Target="../tags/tag1245.xml"/><Relationship Id="rId7" Type="http://schemas.openxmlformats.org/officeDocument/2006/relationships/tags" Target="../tags/tag1230.xml"/><Relationship Id="rId12" Type="http://schemas.openxmlformats.org/officeDocument/2006/relationships/tags" Target="../tags/tag1236.xml"/><Relationship Id="rId17" Type="http://schemas.openxmlformats.org/officeDocument/2006/relationships/tags" Target="../tags/tag1241.xml"/><Relationship Id="rId25" Type="http://schemas.openxmlformats.org/officeDocument/2006/relationships/slideLayout" Target="../slideLayouts/slideLayout16.xml"/><Relationship Id="rId2" Type="http://schemas.openxmlformats.org/officeDocument/2006/relationships/tags" Target="../tags/tag1225.xml"/><Relationship Id="rId16" Type="http://schemas.openxmlformats.org/officeDocument/2006/relationships/tags" Target="../tags/tag1240.xml"/><Relationship Id="rId20" Type="http://schemas.openxmlformats.org/officeDocument/2006/relationships/tags" Target="../tags/tag1244.xml"/><Relationship Id="rId1" Type="http://schemas.openxmlformats.org/officeDocument/2006/relationships/tags" Target="../tags/tag1224.xml"/><Relationship Id="rId6" Type="http://schemas.openxmlformats.org/officeDocument/2006/relationships/tags" Target="../tags/tag1229.xml"/><Relationship Id="rId11" Type="http://schemas.openxmlformats.org/officeDocument/2006/relationships/tags" Target="../tags/tag1235.xml"/><Relationship Id="rId24" Type="http://schemas.openxmlformats.org/officeDocument/2006/relationships/tags" Target="../tags/tag1248.xml"/><Relationship Id="rId5" Type="http://schemas.openxmlformats.org/officeDocument/2006/relationships/tags" Target="../tags/tag1228.xml"/><Relationship Id="rId15" Type="http://schemas.openxmlformats.org/officeDocument/2006/relationships/tags" Target="../tags/tag1239.xml"/><Relationship Id="rId23" Type="http://schemas.openxmlformats.org/officeDocument/2006/relationships/tags" Target="../tags/tag1247.xml"/><Relationship Id="rId28" Type="http://schemas.openxmlformats.org/officeDocument/2006/relationships/image" Target="../media/image18.png"/><Relationship Id="rId10" Type="http://schemas.openxmlformats.org/officeDocument/2006/relationships/tags" Target="../tags/tag1234.xml"/><Relationship Id="rId19" Type="http://schemas.openxmlformats.org/officeDocument/2006/relationships/tags" Target="../tags/tag1243.xml"/><Relationship Id="rId4" Type="http://schemas.openxmlformats.org/officeDocument/2006/relationships/tags" Target="../tags/tag1227.xml"/><Relationship Id="rId9" Type="http://schemas.openxmlformats.org/officeDocument/2006/relationships/tags" Target="../tags/tag1232.xml"/><Relationship Id="rId14" Type="http://schemas.openxmlformats.org/officeDocument/2006/relationships/tags" Target="../tags/tag1238.xml"/><Relationship Id="rId22" Type="http://schemas.openxmlformats.org/officeDocument/2006/relationships/tags" Target="../tags/tag1246.xml"/><Relationship Id="rId27" Type="http://schemas.openxmlformats.org/officeDocument/2006/relationships/tags" Target="../tags/tag1392.xml"/></Relationships>
</file>

<file path=ppt/slides/_rels/slide35.xml.rels><?xml version="1.0" encoding="UTF-8" standalone="yes"?>
<Relationships xmlns="http://schemas.openxmlformats.org/package/2006/relationships"><Relationship Id="rId13" Type="http://schemas.openxmlformats.org/officeDocument/2006/relationships/tags" Target="../tags/tag1261.xml"/><Relationship Id="rId18" Type="http://schemas.openxmlformats.org/officeDocument/2006/relationships/tags" Target="../tags/tag1266.xml"/><Relationship Id="rId26" Type="http://schemas.openxmlformats.org/officeDocument/2006/relationships/tags" Target="../tags/tag1274.xml"/><Relationship Id="rId3" Type="http://schemas.openxmlformats.org/officeDocument/2006/relationships/tags" Target="../tags/tag1251.xml"/><Relationship Id="rId21" Type="http://schemas.openxmlformats.org/officeDocument/2006/relationships/tags" Target="../tags/tag1269.xml"/><Relationship Id="rId34" Type="http://schemas.openxmlformats.org/officeDocument/2006/relationships/image" Target="../media/image19.png"/><Relationship Id="rId7" Type="http://schemas.openxmlformats.org/officeDocument/2006/relationships/tags" Target="../tags/tag1255.xml"/><Relationship Id="rId12" Type="http://schemas.openxmlformats.org/officeDocument/2006/relationships/tags" Target="../tags/tag1260.xml"/><Relationship Id="rId17" Type="http://schemas.openxmlformats.org/officeDocument/2006/relationships/tags" Target="../tags/tag1265.xml"/><Relationship Id="rId25" Type="http://schemas.openxmlformats.org/officeDocument/2006/relationships/tags" Target="../tags/tag1273.xml"/><Relationship Id="rId33" Type="http://schemas.openxmlformats.org/officeDocument/2006/relationships/tags" Target="../tags/tag1419.xml"/><Relationship Id="rId2" Type="http://schemas.openxmlformats.org/officeDocument/2006/relationships/tags" Target="../tags/tag1250.xml"/><Relationship Id="rId16" Type="http://schemas.openxmlformats.org/officeDocument/2006/relationships/tags" Target="../tags/tag1264.xml"/><Relationship Id="rId20" Type="http://schemas.openxmlformats.org/officeDocument/2006/relationships/tags" Target="../tags/tag1268.xml"/><Relationship Id="rId29" Type="http://schemas.openxmlformats.org/officeDocument/2006/relationships/tags" Target="../tags/tag1277.xml"/><Relationship Id="rId1" Type="http://schemas.openxmlformats.org/officeDocument/2006/relationships/tags" Target="../tags/tag1249.xml"/><Relationship Id="rId6" Type="http://schemas.openxmlformats.org/officeDocument/2006/relationships/tags" Target="../tags/tag1254.xml"/><Relationship Id="rId11" Type="http://schemas.openxmlformats.org/officeDocument/2006/relationships/tags" Target="../tags/tag1259.xml"/><Relationship Id="rId24" Type="http://schemas.openxmlformats.org/officeDocument/2006/relationships/tags" Target="../tags/tag1272.xml"/><Relationship Id="rId32" Type="http://schemas.openxmlformats.org/officeDocument/2006/relationships/slideLayout" Target="../slideLayouts/slideLayout16.xml"/><Relationship Id="rId5" Type="http://schemas.openxmlformats.org/officeDocument/2006/relationships/tags" Target="../tags/tag1253.xml"/><Relationship Id="rId15" Type="http://schemas.openxmlformats.org/officeDocument/2006/relationships/tags" Target="../tags/tag1263.xml"/><Relationship Id="rId23" Type="http://schemas.openxmlformats.org/officeDocument/2006/relationships/tags" Target="../tags/tag1271.xml"/><Relationship Id="rId28" Type="http://schemas.openxmlformats.org/officeDocument/2006/relationships/tags" Target="../tags/tag1276.xml"/><Relationship Id="rId10" Type="http://schemas.openxmlformats.org/officeDocument/2006/relationships/tags" Target="../tags/tag1258.xml"/><Relationship Id="rId19" Type="http://schemas.openxmlformats.org/officeDocument/2006/relationships/tags" Target="../tags/tag1267.xml"/><Relationship Id="rId31" Type="http://schemas.openxmlformats.org/officeDocument/2006/relationships/tags" Target="../tags/tag1279.xml"/><Relationship Id="rId4" Type="http://schemas.openxmlformats.org/officeDocument/2006/relationships/tags" Target="../tags/tag1252.xml"/><Relationship Id="rId9" Type="http://schemas.openxmlformats.org/officeDocument/2006/relationships/tags" Target="../tags/tag1257.xml"/><Relationship Id="rId14" Type="http://schemas.openxmlformats.org/officeDocument/2006/relationships/tags" Target="../tags/tag1262.xml"/><Relationship Id="rId22" Type="http://schemas.openxmlformats.org/officeDocument/2006/relationships/tags" Target="../tags/tag1270.xml"/><Relationship Id="rId27" Type="http://schemas.openxmlformats.org/officeDocument/2006/relationships/tags" Target="../tags/tag1275.xml"/><Relationship Id="rId30" Type="http://schemas.openxmlformats.org/officeDocument/2006/relationships/tags" Target="../tags/tag1278.xml"/><Relationship Id="rId35" Type="http://schemas.openxmlformats.org/officeDocument/2006/relationships/image" Target="../media/image15.png"/><Relationship Id="rId8" Type="http://schemas.openxmlformats.org/officeDocument/2006/relationships/tags" Target="../tags/tag125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95.xml"/><Relationship Id="rId13" Type="http://schemas.openxmlformats.org/officeDocument/2006/relationships/tags" Target="../tags/tag400.xml"/><Relationship Id="rId3" Type="http://schemas.openxmlformats.org/officeDocument/2006/relationships/tags" Target="../tags/tag390.xml"/><Relationship Id="rId7" Type="http://schemas.openxmlformats.org/officeDocument/2006/relationships/tags" Target="../tags/tag394.xml"/><Relationship Id="rId12" Type="http://schemas.openxmlformats.org/officeDocument/2006/relationships/tags" Target="../tags/tag399.xml"/><Relationship Id="rId2" Type="http://schemas.openxmlformats.org/officeDocument/2006/relationships/tags" Target="../tags/tag389.xml"/><Relationship Id="rId1" Type="http://schemas.openxmlformats.org/officeDocument/2006/relationships/tags" Target="../tags/tag388.xml"/><Relationship Id="rId6" Type="http://schemas.openxmlformats.org/officeDocument/2006/relationships/tags" Target="../tags/tag393.xml"/><Relationship Id="rId11" Type="http://schemas.openxmlformats.org/officeDocument/2006/relationships/tags" Target="../tags/tag398.xml"/><Relationship Id="rId5" Type="http://schemas.openxmlformats.org/officeDocument/2006/relationships/tags" Target="../tags/tag392.xml"/><Relationship Id="rId15" Type="http://schemas.openxmlformats.org/officeDocument/2006/relationships/slideLayout" Target="../slideLayouts/slideLayout16.xml"/><Relationship Id="rId10" Type="http://schemas.openxmlformats.org/officeDocument/2006/relationships/tags" Target="../tags/tag397.xml"/><Relationship Id="rId4" Type="http://schemas.openxmlformats.org/officeDocument/2006/relationships/tags" Target="../tags/tag391.xml"/><Relationship Id="rId9" Type="http://schemas.openxmlformats.org/officeDocument/2006/relationships/tags" Target="../tags/tag396.xml"/><Relationship Id="rId14" Type="http://schemas.openxmlformats.org/officeDocument/2006/relationships/tags" Target="../tags/tag40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409.xml"/><Relationship Id="rId13" Type="http://schemas.openxmlformats.org/officeDocument/2006/relationships/tags" Target="../tags/tag414.xml"/><Relationship Id="rId18" Type="http://schemas.openxmlformats.org/officeDocument/2006/relationships/image" Target="../media/image10.png"/><Relationship Id="rId3" Type="http://schemas.openxmlformats.org/officeDocument/2006/relationships/tags" Target="../tags/tag404.xml"/><Relationship Id="rId7" Type="http://schemas.openxmlformats.org/officeDocument/2006/relationships/tags" Target="../tags/tag408.xml"/><Relationship Id="rId12" Type="http://schemas.openxmlformats.org/officeDocument/2006/relationships/tags" Target="../tags/tag413.xml"/><Relationship Id="rId17" Type="http://schemas.openxmlformats.org/officeDocument/2006/relationships/slideLayout" Target="../slideLayouts/slideLayout16.xml"/><Relationship Id="rId2" Type="http://schemas.openxmlformats.org/officeDocument/2006/relationships/tags" Target="../tags/tag403.xml"/><Relationship Id="rId16" Type="http://schemas.openxmlformats.org/officeDocument/2006/relationships/tags" Target="../tags/tag417.xml"/><Relationship Id="rId1" Type="http://schemas.openxmlformats.org/officeDocument/2006/relationships/tags" Target="../tags/tag402.xml"/><Relationship Id="rId6" Type="http://schemas.openxmlformats.org/officeDocument/2006/relationships/tags" Target="../tags/tag407.xml"/><Relationship Id="rId11" Type="http://schemas.openxmlformats.org/officeDocument/2006/relationships/tags" Target="../tags/tag412.xml"/><Relationship Id="rId5" Type="http://schemas.openxmlformats.org/officeDocument/2006/relationships/tags" Target="../tags/tag406.xml"/><Relationship Id="rId15" Type="http://schemas.openxmlformats.org/officeDocument/2006/relationships/tags" Target="../tags/tag416.xml"/><Relationship Id="rId10" Type="http://schemas.openxmlformats.org/officeDocument/2006/relationships/tags" Target="../tags/tag411.xml"/><Relationship Id="rId4" Type="http://schemas.openxmlformats.org/officeDocument/2006/relationships/tags" Target="../tags/tag405.xml"/><Relationship Id="rId9" Type="http://schemas.openxmlformats.org/officeDocument/2006/relationships/tags" Target="../tags/tag410.xml"/><Relationship Id="rId14" Type="http://schemas.openxmlformats.org/officeDocument/2006/relationships/tags" Target="../tags/tag41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425.xml"/><Relationship Id="rId13" Type="http://schemas.openxmlformats.org/officeDocument/2006/relationships/tags" Target="../tags/tag430.xml"/><Relationship Id="rId18" Type="http://schemas.openxmlformats.org/officeDocument/2006/relationships/slideLayout" Target="../slideLayouts/slideLayout16.xml"/><Relationship Id="rId3" Type="http://schemas.openxmlformats.org/officeDocument/2006/relationships/tags" Target="../tags/tag420.xml"/><Relationship Id="rId7" Type="http://schemas.openxmlformats.org/officeDocument/2006/relationships/tags" Target="../tags/tag424.xml"/><Relationship Id="rId12" Type="http://schemas.openxmlformats.org/officeDocument/2006/relationships/tags" Target="../tags/tag429.xml"/><Relationship Id="rId17" Type="http://schemas.openxmlformats.org/officeDocument/2006/relationships/tags" Target="../tags/tag434.xml"/><Relationship Id="rId2" Type="http://schemas.openxmlformats.org/officeDocument/2006/relationships/tags" Target="../tags/tag419.xml"/><Relationship Id="rId16" Type="http://schemas.openxmlformats.org/officeDocument/2006/relationships/tags" Target="../tags/tag433.xml"/><Relationship Id="rId1" Type="http://schemas.openxmlformats.org/officeDocument/2006/relationships/tags" Target="../tags/tag418.xml"/><Relationship Id="rId6" Type="http://schemas.openxmlformats.org/officeDocument/2006/relationships/tags" Target="../tags/tag423.xml"/><Relationship Id="rId11" Type="http://schemas.openxmlformats.org/officeDocument/2006/relationships/tags" Target="../tags/tag428.xml"/><Relationship Id="rId5" Type="http://schemas.openxmlformats.org/officeDocument/2006/relationships/tags" Target="../tags/tag422.xml"/><Relationship Id="rId15" Type="http://schemas.openxmlformats.org/officeDocument/2006/relationships/tags" Target="../tags/tag432.xml"/><Relationship Id="rId10" Type="http://schemas.openxmlformats.org/officeDocument/2006/relationships/tags" Target="../tags/tag427.xml"/><Relationship Id="rId19" Type="http://schemas.openxmlformats.org/officeDocument/2006/relationships/image" Target="../media/image10.png"/><Relationship Id="rId4" Type="http://schemas.openxmlformats.org/officeDocument/2006/relationships/tags" Target="../tags/tag421.xml"/><Relationship Id="rId9" Type="http://schemas.openxmlformats.org/officeDocument/2006/relationships/tags" Target="../tags/tag426.xml"/><Relationship Id="rId14" Type="http://schemas.openxmlformats.org/officeDocument/2006/relationships/tags" Target="../tags/tag43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442.xml"/><Relationship Id="rId13" Type="http://schemas.openxmlformats.org/officeDocument/2006/relationships/tags" Target="../tags/tag447.xml"/><Relationship Id="rId18" Type="http://schemas.openxmlformats.org/officeDocument/2006/relationships/tags" Target="../tags/tag452.xml"/><Relationship Id="rId26" Type="http://schemas.openxmlformats.org/officeDocument/2006/relationships/tags" Target="../tags/tag460.xml"/><Relationship Id="rId3" Type="http://schemas.openxmlformats.org/officeDocument/2006/relationships/tags" Target="../tags/tag437.xml"/><Relationship Id="rId21" Type="http://schemas.openxmlformats.org/officeDocument/2006/relationships/tags" Target="../tags/tag455.xml"/><Relationship Id="rId7" Type="http://schemas.openxmlformats.org/officeDocument/2006/relationships/tags" Target="../tags/tag441.xml"/><Relationship Id="rId12" Type="http://schemas.openxmlformats.org/officeDocument/2006/relationships/tags" Target="../tags/tag446.xml"/><Relationship Id="rId17" Type="http://schemas.openxmlformats.org/officeDocument/2006/relationships/tags" Target="../tags/tag451.xml"/><Relationship Id="rId25" Type="http://schemas.openxmlformats.org/officeDocument/2006/relationships/tags" Target="../tags/tag459.xml"/><Relationship Id="rId2" Type="http://schemas.openxmlformats.org/officeDocument/2006/relationships/tags" Target="../tags/tag436.xml"/><Relationship Id="rId16" Type="http://schemas.openxmlformats.org/officeDocument/2006/relationships/tags" Target="../tags/tag450.xml"/><Relationship Id="rId20" Type="http://schemas.openxmlformats.org/officeDocument/2006/relationships/tags" Target="../tags/tag454.xml"/><Relationship Id="rId29" Type="http://schemas.openxmlformats.org/officeDocument/2006/relationships/slideLayout" Target="../slideLayouts/slideLayout16.xml"/><Relationship Id="rId1" Type="http://schemas.openxmlformats.org/officeDocument/2006/relationships/tags" Target="../tags/tag435.xml"/><Relationship Id="rId6" Type="http://schemas.openxmlformats.org/officeDocument/2006/relationships/tags" Target="../tags/tag440.xml"/><Relationship Id="rId11" Type="http://schemas.openxmlformats.org/officeDocument/2006/relationships/tags" Target="../tags/tag445.xml"/><Relationship Id="rId24" Type="http://schemas.openxmlformats.org/officeDocument/2006/relationships/tags" Target="../tags/tag458.xml"/><Relationship Id="rId5" Type="http://schemas.openxmlformats.org/officeDocument/2006/relationships/tags" Target="../tags/tag439.xml"/><Relationship Id="rId15" Type="http://schemas.openxmlformats.org/officeDocument/2006/relationships/tags" Target="../tags/tag449.xml"/><Relationship Id="rId23" Type="http://schemas.openxmlformats.org/officeDocument/2006/relationships/tags" Target="../tags/tag457.xml"/><Relationship Id="rId28" Type="http://schemas.openxmlformats.org/officeDocument/2006/relationships/tags" Target="../tags/tag462.xml"/><Relationship Id="rId10" Type="http://schemas.openxmlformats.org/officeDocument/2006/relationships/tags" Target="../tags/tag444.xml"/><Relationship Id="rId19" Type="http://schemas.openxmlformats.org/officeDocument/2006/relationships/tags" Target="../tags/tag453.xml"/><Relationship Id="rId4" Type="http://schemas.openxmlformats.org/officeDocument/2006/relationships/tags" Target="../tags/tag438.xml"/><Relationship Id="rId9" Type="http://schemas.openxmlformats.org/officeDocument/2006/relationships/tags" Target="../tags/tag443.xml"/><Relationship Id="rId14" Type="http://schemas.openxmlformats.org/officeDocument/2006/relationships/tags" Target="../tags/tag448.xml"/><Relationship Id="rId22" Type="http://schemas.openxmlformats.org/officeDocument/2006/relationships/tags" Target="../tags/tag456.xml"/><Relationship Id="rId27" Type="http://schemas.openxmlformats.org/officeDocument/2006/relationships/tags" Target="../tags/tag46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470.xml"/><Relationship Id="rId13" Type="http://schemas.openxmlformats.org/officeDocument/2006/relationships/tags" Target="../tags/tag475.xml"/><Relationship Id="rId18" Type="http://schemas.openxmlformats.org/officeDocument/2006/relationships/tags" Target="../tags/tag480.xml"/><Relationship Id="rId26" Type="http://schemas.openxmlformats.org/officeDocument/2006/relationships/tags" Target="../tags/tag488.xml"/><Relationship Id="rId3" Type="http://schemas.openxmlformats.org/officeDocument/2006/relationships/tags" Target="../tags/tag465.xml"/><Relationship Id="rId21" Type="http://schemas.openxmlformats.org/officeDocument/2006/relationships/tags" Target="../tags/tag483.xml"/><Relationship Id="rId7" Type="http://schemas.openxmlformats.org/officeDocument/2006/relationships/tags" Target="../tags/tag469.xml"/><Relationship Id="rId12" Type="http://schemas.openxmlformats.org/officeDocument/2006/relationships/tags" Target="../tags/tag474.xml"/><Relationship Id="rId17" Type="http://schemas.openxmlformats.org/officeDocument/2006/relationships/tags" Target="../tags/tag479.xml"/><Relationship Id="rId25" Type="http://schemas.openxmlformats.org/officeDocument/2006/relationships/tags" Target="../tags/tag487.xml"/><Relationship Id="rId2" Type="http://schemas.openxmlformats.org/officeDocument/2006/relationships/tags" Target="../tags/tag464.xml"/><Relationship Id="rId16" Type="http://schemas.openxmlformats.org/officeDocument/2006/relationships/tags" Target="../tags/tag478.xml"/><Relationship Id="rId20" Type="http://schemas.openxmlformats.org/officeDocument/2006/relationships/tags" Target="../tags/tag482.xml"/><Relationship Id="rId29" Type="http://schemas.openxmlformats.org/officeDocument/2006/relationships/tags" Target="../tags/tag491.xml"/><Relationship Id="rId1" Type="http://schemas.openxmlformats.org/officeDocument/2006/relationships/tags" Target="../tags/tag463.xml"/><Relationship Id="rId6" Type="http://schemas.openxmlformats.org/officeDocument/2006/relationships/tags" Target="../tags/tag468.xml"/><Relationship Id="rId11" Type="http://schemas.openxmlformats.org/officeDocument/2006/relationships/tags" Target="../tags/tag473.xml"/><Relationship Id="rId24" Type="http://schemas.openxmlformats.org/officeDocument/2006/relationships/tags" Target="../tags/tag486.xml"/><Relationship Id="rId32" Type="http://schemas.openxmlformats.org/officeDocument/2006/relationships/image" Target="../media/image11.png"/><Relationship Id="rId5" Type="http://schemas.openxmlformats.org/officeDocument/2006/relationships/tags" Target="../tags/tag467.xml"/><Relationship Id="rId15" Type="http://schemas.openxmlformats.org/officeDocument/2006/relationships/tags" Target="../tags/tag477.xml"/><Relationship Id="rId23" Type="http://schemas.openxmlformats.org/officeDocument/2006/relationships/tags" Target="../tags/tag485.xml"/><Relationship Id="rId28" Type="http://schemas.openxmlformats.org/officeDocument/2006/relationships/tags" Target="../tags/tag490.xml"/><Relationship Id="rId10" Type="http://schemas.openxmlformats.org/officeDocument/2006/relationships/tags" Target="../tags/tag472.xml"/><Relationship Id="rId19" Type="http://schemas.openxmlformats.org/officeDocument/2006/relationships/tags" Target="../tags/tag481.xml"/><Relationship Id="rId31" Type="http://schemas.openxmlformats.org/officeDocument/2006/relationships/slideLayout" Target="../slideLayouts/slideLayout16.xml"/><Relationship Id="rId4" Type="http://schemas.openxmlformats.org/officeDocument/2006/relationships/tags" Target="../tags/tag466.xml"/><Relationship Id="rId9" Type="http://schemas.openxmlformats.org/officeDocument/2006/relationships/tags" Target="../tags/tag471.xml"/><Relationship Id="rId14" Type="http://schemas.openxmlformats.org/officeDocument/2006/relationships/tags" Target="../tags/tag476.xml"/><Relationship Id="rId22" Type="http://schemas.openxmlformats.org/officeDocument/2006/relationships/tags" Target="../tags/tag484.xml"/><Relationship Id="rId27" Type="http://schemas.openxmlformats.org/officeDocument/2006/relationships/tags" Target="../tags/tag489.xml"/><Relationship Id="rId30" Type="http://schemas.openxmlformats.org/officeDocument/2006/relationships/tags" Target="../tags/tag49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500.xml"/><Relationship Id="rId13" Type="http://schemas.openxmlformats.org/officeDocument/2006/relationships/tags" Target="../tags/tag505.xml"/><Relationship Id="rId18" Type="http://schemas.openxmlformats.org/officeDocument/2006/relationships/tags" Target="../tags/tag510.xml"/><Relationship Id="rId26" Type="http://schemas.openxmlformats.org/officeDocument/2006/relationships/tags" Target="../tags/tag518.xml"/><Relationship Id="rId3" Type="http://schemas.openxmlformats.org/officeDocument/2006/relationships/tags" Target="../tags/tag495.xml"/><Relationship Id="rId21" Type="http://schemas.openxmlformats.org/officeDocument/2006/relationships/tags" Target="../tags/tag513.xml"/><Relationship Id="rId7" Type="http://schemas.openxmlformats.org/officeDocument/2006/relationships/tags" Target="../tags/tag499.xml"/><Relationship Id="rId12" Type="http://schemas.openxmlformats.org/officeDocument/2006/relationships/tags" Target="../tags/tag504.xml"/><Relationship Id="rId17" Type="http://schemas.openxmlformats.org/officeDocument/2006/relationships/tags" Target="../tags/tag509.xml"/><Relationship Id="rId25" Type="http://schemas.openxmlformats.org/officeDocument/2006/relationships/tags" Target="../tags/tag517.xml"/><Relationship Id="rId2" Type="http://schemas.openxmlformats.org/officeDocument/2006/relationships/tags" Target="../tags/tag494.xml"/><Relationship Id="rId16" Type="http://schemas.openxmlformats.org/officeDocument/2006/relationships/tags" Target="../tags/tag508.xml"/><Relationship Id="rId20" Type="http://schemas.openxmlformats.org/officeDocument/2006/relationships/tags" Target="../tags/tag512.xml"/><Relationship Id="rId29" Type="http://schemas.openxmlformats.org/officeDocument/2006/relationships/tags" Target="../tags/tag521.xml"/><Relationship Id="rId1" Type="http://schemas.openxmlformats.org/officeDocument/2006/relationships/tags" Target="../tags/tag493.xml"/><Relationship Id="rId6" Type="http://schemas.openxmlformats.org/officeDocument/2006/relationships/tags" Target="../tags/tag498.xml"/><Relationship Id="rId11" Type="http://schemas.openxmlformats.org/officeDocument/2006/relationships/tags" Target="../tags/tag503.xml"/><Relationship Id="rId24" Type="http://schemas.openxmlformats.org/officeDocument/2006/relationships/tags" Target="../tags/tag516.xml"/><Relationship Id="rId5" Type="http://schemas.openxmlformats.org/officeDocument/2006/relationships/tags" Target="../tags/tag497.xml"/><Relationship Id="rId15" Type="http://schemas.openxmlformats.org/officeDocument/2006/relationships/tags" Target="../tags/tag507.xml"/><Relationship Id="rId23" Type="http://schemas.openxmlformats.org/officeDocument/2006/relationships/tags" Target="../tags/tag515.xml"/><Relationship Id="rId28" Type="http://schemas.openxmlformats.org/officeDocument/2006/relationships/tags" Target="../tags/tag520.xml"/><Relationship Id="rId10" Type="http://schemas.openxmlformats.org/officeDocument/2006/relationships/tags" Target="../tags/tag502.xml"/><Relationship Id="rId19" Type="http://schemas.openxmlformats.org/officeDocument/2006/relationships/tags" Target="../tags/tag511.xml"/><Relationship Id="rId31" Type="http://schemas.openxmlformats.org/officeDocument/2006/relationships/image" Target="../media/image11.png"/><Relationship Id="rId4" Type="http://schemas.openxmlformats.org/officeDocument/2006/relationships/tags" Target="../tags/tag496.xml"/><Relationship Id="rId9" Type="http://schemas.openxmlformats.org/officeDocument/2006/relationships/tags" Target="../tags/tag501.xml"/><Relationship Id="rId14" Type="http://schemas.openxmlformats.org/officeDocument/2006/relationships/tags" Target="../tags/tag506.xml"/><Relationship Id="rId22" Type="http://schemas.openxmlformats.org/officeDocument/2006/relationships/tags" Target="../tags/tag514.xml"/><Relationship Id="rId27" Type="http://schemas.openxmlformats.org/officeDocument/2006/relationships/tags" Target="../tags/tag519.xml"/><Relationship Id="rId30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082841" y="1314821"/>
            <a:ext cx="7772400" cy="2195476"/>
          </a:xfrm>
          <a:prstGeom prst="rect">
            <a:avLst/>
          </a:prstGeom>
          <a:solidFill>
            <a:schemeClr val="l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ea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272153" y="0"/>
            <a:ext cx="2685200" cy="10807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57810" cy="139469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380" y="4818953"/>
            <a:ext cx="1329690" cy="2098558"/>
          </a:xfrm>
          <a:prstGeom prst="rect">
            <a:avLst/>
          </a:prstGeom>
        </p:spPr>
      </p:pic>
      <p:grpSp>
        <p:nvGrpSpPr>
          <p:cNvPr id="8" name="组合 8"/>
          <p:cNvGrpSpPr/>
          <p:nvPr>
            <p:custDataLst>
              <p:tags r:id="rId5"/>
            </p:custDataLst>
          </p:nvPr>
        </p:nvGrpSpPr>
        <p:grpSpPr>
          <a:xfrm>
            <a:off x="2711265" y="1314859"/>
            <a:ext cx="6816725" cy="1402715"/>
            <a:chOff x="-703575" y="2378981"/>
            <a:chExt cx="6816520" cy="1402282"/>
          </a:xfrm>
        </p:grpSpPr>
        <p:sp>
          <p:nvSpPr>
            <p:cNvPr id="9" name="矩形 24"/>
            <p:cNvSpPr>
              <a:spLocks noChangeArrowheads="1"/>
            </p:cNvSpPr>
            <p:nvPr>
              <p:custDataLst>
                <p:tags r:id="rId226"/>
              </p:custDataLst>
            </p:nvPr>
          </p:nvSpPr>
          <p:spPr bwMode="auto">
            <a:xfrm>
              <a:off x="921341" y="2378981"/>
              <a:ext cx="3382543" cy="6449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130000"/>
                </a:lnSpc>
                <a:spcAft>
                  <a:spcPts val="100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/>
                </a:defRPr>
              </a:lvl1pPr>
              <a:lvl2pPr marL="742950" indent="-285750">
                <a:lnSpc>
                  <a:spcPct val="130000"/>
                </a:lnSpc>
                <a:spcAft>
                  <a:spcPts val="1000"/>
                </a:spcAft>
                <a:buFont typeface="Arial" panose="020B0604020202020204" pitchFamily="34" charset="0"/>
                <a:buChar char="•"/>
                <a:tabLst>
                  <a:tab pos="1609725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/>
                </a:defRPr>
              </a:lvl2pPr>
              <a:lvl3pPr marL="1143000" indent="-228600">
                <a:lnSpc>
                  <a:spcPct val="130000"/>
                </a:lnSpc>
                <a:spcAft>
                  <a:spcPts val="1000"/>
                </a:spcAft>
                <a:buFont typeface="Arial" panose="020B0604020202020204" pitchFamily="34" charset="0"/>
                <a:buChar char="•"/>
                <a:tabLst>
                  <a:tab pos="1609725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/>
                </a:defRPr>
              </a:lvl3pPr>
              <a:lvl4pPr marL="1600200" indent="-228600">
                <a:lnSpc>
                  <a:spcPct val="130000"/>
                </a:lnSpc>
                <a:spcAft>
                  <a:spcPts val="1000"/>
                </a:spcAft>
                <a:buFont typeface="Arial" panose="020B0604020202020204" pitchFamily="34" charset="0"/>
                <a:buChar char="•"/>
                <a:tabLst>
                  <a:tab pos="1609725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/>
                </a:defRPr>
              </a:lvl4pPr>
              <a:lvl5pPr marL="2057400" indent="-228600">
                <a:lnSpc>
                  <a:spcPct val="130000"/>
                </a:lnSpc>
                <a:spcAft>
                  <a:spcPts val="1000"/>
                </a:spcAft>
                <a:buFont typeface="Arial" panose="020B0604020202020204" pitchFamily="34" charset="0"/>
                <a:buChar char="•"/>
                <a:tabLst>
                  <a:tab pos="1609725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/>
                </a:defRPr>
              </a:lvl5pPr>
              <a:lvl6pPr marL="2514600" indent="-2286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tabLst>
                  <a:tab pos="1609725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/>
                </a:defRPr>
              </a:lvl6pPr>
              <a:lvl7pPr marL="2971800" indent="-2286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tabLst>
                  <a:tab pos="1609725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/>
                </a:defRPr>
              </a:lvl7pPr>
              <a:lvl8pPr marL="3429000" indent="-2286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tabLst>
                  <a:tab pos="1609725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/>
                </a:defRPr>
              </a:lvl8pPr>
              <a:lvl9pPr marL="3886200" indent="-2286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tabLst>
                  <a:tab pos="1609725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微软雅黑"/>
                </a:rPr>
                <a:t>第</a:t>
              </a:r>
              <a:r>
                <a: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微软雅黑"/>
                </a:rPr>
                <a:t>2</a:t>
              </a: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微软雅黑"/>
                </a:rPr>
                <a:t>章 </a:t>
              </a:r>
              <a:r>
                <a: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微软雅黑"/>
                </a:rPr>
                <a:t>· </a:t>
              </a: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微软雅黑"/>
                </a:rPr>
                <a:t>轴对称图形</a:t>
              </a:r>
            </a:p>
          </p:txBody>
        </p:sp>
        <p:sp>
          <p:nvSpPr>
            <p:cNvPr id="10" name="TextBox 2"/>
            <p:cNvSpPr txBox="1">
              <a:spLocks noChangeArrowheads="1"/>
            </p:cNvSpPr>
            <p:nvPr>
              <p:custDataLst>
                <p:tags r:id="rId227"/>
              </p:custDataLst>
            </p:nvPr>
          </p:nvSpPr>
          <p:spPr bwMode="auto">
            <a:xfrm>
              <a:off x="-703575" y="3074726"/>
              <a:ext cx="6816520" cy="706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130000"/>
                </a:lnSpc>
                <a:spcAft>
                  <a:spcPts val="100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/>
                </a:defRPr>
              </a:lvl1pPr>
              <a:lvl2pPr marL="742950" indent="-285750">
                <a:lnSpc>
                  <a:spcPct val="130000"/>
                </a:lnSpc>
                <a:spcAft>
                  <a:spcPts val="1000"/>
                </a:spcAft>
                <a:buFont typeface="Arial" panose="020B0604020202020204" pitchFamily="34" charset="0"/>
                <a:buChar char="•"/>
                <a:tabLst>
                  <a:tab pos="1609725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/>
                </a:defRPr>
              </a:lvl2pPr>
              <a:lvl3pPr marL="1143000" indent="-228600">
                <a:lnSpc>
                  <a:spcPct val="130000"/>
                </a:lnSpc>
                <a:spcAft>
                  <a:spcPts val="1000"/>
                </a:spcAft>
                <a:buFont typeface="Arial" panose="020B0604020202020204" pitchFamily="34" charset="0"/>
                <a:buChar char="•"/>
                <a:tabLst>
                  <a:tab pos="1609725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/>
                </a:defRPr>
              </a:lvl3pPr>
              <a:lvl4pPr marL="1600200" indent="-228600">
                <a:lnSpc>
                  <a:spcPct val="130000"/>
                </a:lnSpc>
                <a:spcAft>
                  <a:spcPts val="1000"/>
                </a:spcAft>
                <a:buFont typeface="Arial" panose="020B0604020202020204" pitchFamily="34" charset="0"/>
                <a:buChar char="•"/>
                <a:tabLst>
                  <a:tab pos="1609725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/>
                </a:defRPr>
              </a:lvl4pPr>
              <a:lvl5pPr marL="2057400" indent="-228600">
                <a:lnSpc>
                  <a:spcPct val="130000"/>
                </a:lnSpc>
                <a:spcAft>
                  <a:spcPts val="1000"/>
                </a:spcAft>
                <a:buFont typeface="Arial" panose="020B0604020202020204" pitchFamily="34" charset="0"/>
                <a:buChar char="•"/>
                <a:tabLst>
                  <a:tab pos="1609725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/>
                </a:defRPr>
              </a:lvl5pPr>
              <a:lvl6pPr marL="2514600" indent="-2286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tabLst>
                  <a:tab pos="1609725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/>
                </a:defRPr>
              </a:lvl6pPr>
              <a:lvl7pPr marL="2971800" indent="-2286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tabLst>
                  <a:tab pos="1609725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/>
                </a:defRPr>
              </a:lvl7pPr>
              <a:lvl8pPr marL="3429000" indent="-2286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tabLst>
                  <a:tab pos="1609725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/>
                </a:defRPr>
              </a:lvl8pPr>
              <a:lvl9pPr marL="3886200" indent="-2286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tabLst>
                  <a:tab pos="1609725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sz="4000" b="1" i="0" u="none" strike="noStrike" kern="1200" cap="none" spc="30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rPr>
                <a:t>2.4　线段、角的轴对称性</a:t>
              </a:r>
            </a:p>
          </p:txBody>
        </p:sp>
      </p:grpSp>
      <p:grpSp>
        <p:nvGrpSpPr>
          <p:cNvPr id="5" name="组合 224"/>
          <p:cNvGrpSpPr>
            <a:grpSpLocks noChangeAspect="1"/>
          </p:cNvGrpSpPr>
          <p:nvPr>
            <p:custDataLst>
              <p:tags r:id="rId6"/>
            </p:custDataLst>
          </p:nvPr>
        </p:nvGrpSpPr>
        <p:grpSpPr>
          <a:xfrm>
            <a:off x="702627" y="4756251"/>
            <a:ext cx="4454126" cy="1860244"/>
            <a:chOff x="1333491" y="1441950"/>
            <a:chExt cx="10029784" cy="4188888"/>
          </a:xfrm>
        </p:grpSpPr>
        <p:grpSp>
          <p:nvGrpSpPr>
            <p:cNvPr id="14" name="iṥḷïḍé"/>
            <p:cNvGrpSpPr/>
            <p:nvPr>
              <p:custDataLst>
                <p:tags r:id="rId9"/>
              </p:custDataLst>
            </p:nvPr>
          </p:nvGrpSpPr>
          <p:grpSpPr>
            <a:xfrm>
              <a:off x="1333491" y="1441950"/>
              <a:ext cx="10029758" cy="4188888"/>
              <a:chOff x="516" y="773"/>
              <a:chExt cx="6642" cy="2774"/>
            </a:xfrm>
          </p:grpSpPr>
          <p:sp>
            <p:nvSpPr>
              <p:cNvPr id="251" name="íSľiḑe"/>
              <p:cNvSpPr/>
              <p:nvPr>
                <p:custDataLst>
                  <p:tags r:id="rId26"/>
                </p:custDataLst>
              </p:nvPr>
            </p:nvSpPr>
            <p:spPr bwMode="auto">
              <a:xfrm>
                <a:off x="3986" y="2029"/>
                <a:ext cx="115" cy="131"/>
              </a:xfrm>
              <a:custGeom>
                <a:avLst/>
                <a:gdLst>
                  <a:gd name="T0" fmla="*/ 2 w 55"/>
                  <a:gd name="T1" fmla="*/ 27 h 63"/>
                  <a:gd name="T2" fmla="*/ 17 w 55"/>
                  <a:gd name="T3" fmla="*/ 4 h 63"/>
                  <a:gd name="T4" fmla="*/ 26 w 55"/>
                  <a:gd name="T5" fmla="*/ 2 h 63"/>
                  <a:gd name="T6" fmla="*/ 49 w 55"/>
                  <a:gd name="T7" fmla="*/ 17 h 63"/>
                  <a:gd name="T8" fmla="*/ 53 w 55"/>
                  <a:gd name="T9" fmla="*/ 36 h 63"/>
                  <a:gd name="T10" fmla="*/ 38 w 55"/>
                  <a:gd name="T11" fmla="*/ 59 h 63"/>
                  <a:gd name="T12" fmla="*/ 30 w 55"/>
                  <a:gd name="T13" fmla="*/ 61 h 63"/>
                  <a:gd name="T14" fmla="*/ 6 w 55"/>
                  <a:gd name="T15" fmla="*/ 46 h 63"/>
                  <a:gd name="T16" fmla="*/ 2 w 55"/>
                  <a:gd name="T17" fmla="*/ 27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5" h="62">
                    <a:moveTo>
                      <a:pt x="2" y="27"/>
                    </a:moveTo>
                    <a:cubicBezTo>
                      <a:pt x="0" y="16"/>
                      <a:pt x="7" y="6"/>
                      <a:pt x="17" y="4"/>
                    </a:cubicBezTo>
                    <a:cubicBezTo>
                      <a:pt x="26" y="2"/>
                      <a:pt x="26" y="2"/>
                      <a:pt x="26" y="2"/>
                    </a:cubicBezTo>
                    <a:cubicBezTo>
                      <a:pt x="36" y="0"/>
                      <a:pt x="47" y="6"/>
                      <a:pt x="49" y="17"/>
                    </a:cubicBezTo>
                    <a:cubicBezTo>
                      <a:pt x="53" y="36"/>
                      <a:pt x="53" y="36"/>
                      <a:pt x="53" y="36"/>
                    </a:cubicBezTo>
                    <a:cubicBezTo>
                      <a:pt x="55" y="46"/>
                      <a:pt x="48" y="57"/>
                      <a:pt x="38" y="59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19" y="63"/>
                      <a:pt x="9" y="56"/>
                      <a:pt x="6" y="46"/>
                    </a:cubicBezTo>
                    <a:lnTo>
                      <a:pt x="2" y="27"/>
                    </a:lnTo>
                    <a:close/>
                  </a:path>
                </a:pathLst>
              </a:custGeom>
              <a:solidFill>
                <a:srgbClr val="F5A1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52" name="îṥḻîďè"/>
              <p:cNvSpPr/>
              <p:nvPr>
                <p:custDataLst>
                  <p:tags r:id="rId27"/>
                </p:custDataLst>
              </p:nvPr>
            </p:nvSpPr>
            <p:spPr bwMode="auto">
              <a:xfrm>
                <a:off x="4213" y="3080"/>
                <a:ext cx="89" cy="120"/>
              </a:xfrm>
              <a:custGeom>
                <a:avLst/>
                <a:gdLst>
                  <a:gd name="T0" fmla="*/ 25 w 43"/>
                  <a:gd name="T1" fmla="*/ 58 h 58"/>
                  <a:gd name="T2" fmla="*/ 3 w 43"/>
                  <a:gd name="T3" fmla="*/ 20 h 58"/>
                  <a:gd name="T4" fmla="*/ 7 w 43"/>
                  <a:gd name="T5" fmla="*/ 8 h 58"/>
                  <a:gd name="T6" fmla="*/ 33 w 43"/>
                  <a:gd name="T7" fmla="*/ 1 h 58"/>
                  <a:gd name="T8" fmla="*/ 43 w 43"/>
                  <a:gd name="T9" fmla="*/ 9 h 58"/>
                  <a:gd name="T10" fmla="*/ 40 w 43"/>
                  <a:gd name="T11" fmla="*/ 54 h 58"/>
                  <a:gd name="T12" fmla="*/ 25 w 43"/>
                  <a:gd name="T13" fmla="*/ 5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57">
                    <a:moveTo>
                      <a:pt x="25" y="58"/>
                    </a:moveTo>
                    <a:cubicBezTo>
                      <a:pt x="3" y="20"/>
                      <a:pt x="3" y="20"/>
                      <a:pt x="3" y="20"/>
                    </a:cubicBezTo>
                    <a:cubicBezTo>
                      <a:pt x="0" y="15"/>
                      <a:pt x="2" y="10"/>
                      <a:pt x="7" y="8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9" y="0"/>
                      <a:pt x="43" y="3"/>
                      <a:pt x="43" y="9"/>
                    </a:cubicBezTo>
                    <a:cubicBezTo>
                      <a:pt x="40" y="54"/>
                      <a:pt x="40" y="54"/>
                      <a:pt x="40" y="54"/>
                    </a:cubicBezTo>
                    <a:cubicBezTo>
                      <a:pt x="25" y="58"/>
                      <a:pt x="25" y="58"/>
                      <a:pt x="25" y="58"/>
                    </a:cubicBezTo>
                  </a:path>
                </a:pathLst>
              </a:custGeom>
              <a:solidFill>
                <a:srgbClr val="FFD6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53" name="iṣľïďê"/>
              <p:cNvSpPr/>
              <p:nvPr>
                <p:custDataLst>
                  <p:tags r:id="rId28"/>
                </p:custDataLst>
              </p:nvPr>
            </p:nvSpPr>
            <p:spPr bwMode="auto">
              <a:xfrm>
                <a:off x="4265" y="3192"/>
                <a:ext cx="31" cy="45"/>
              </a:xfrm>
              <a:custGeom>
                <a:avLst/>
                <a:gdLst>
                  <a:gd name="T0" fmla="*/ 15 w 15"/>
                  <a:gd name="T1" fmla="*/ 0 h 22"/>
                  <a:gd name="T2" fmla="*/ 13 w 15"/>
                  <a:gd name="T3" fmla="*/ 16 h 22"/>
                  <a:gd name="T4" fmla="*/ 7 w 15"/>
                  <a:gd name="T5" fmla="*/ 17 h 22"/>
                  <a:gd name="T6" fmla="*/ 0 w 15"/>
                  <a:gd name="T7" fmla="*/ 4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22">
                    <a:moveTo>
                      <a:pt x="15" y="0"/>
                    </a:move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22"/>
                      <a:pt x="10" y="22"/>
                      <a:pt x="7" y="17"/>
                    </a:cubicBezTo>
                    <a:cubicBezTo>
                      <a:pt x="0" y="4"/>
                      <a:pt x="0" y="4"/>
                      <a:pt x="0" y="4"/>
                    </a:cubicBezTo>
                  </a:path>
                </a:pathLst>
              </a:custGeom>
              <a:solidFill>
                <a:srgbClr val="F28D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54" name="íšlïḍé"/>
              <p:cNvSpPr/>
              <p:nvPr>
                <p:custDataLst>
                  <p:tags r:id="rId29"/>
                </p:custDataLst>
              </p:nvPr>
            </p:nvSpPr>
            <p:spPr bwMode="auto">
              <a:xfrm>
                <a:off x="4063" y="2089"/>
                <a:ext cx="243" cy="1020"/>
              </a:xfrm>
              <a:custGeom>
                <a:avLst/>
                <a:gdLst>
                  <a:gd name="T0" fmla="*/ 1 w 117"/>
                  <a:gd name="T1" fmla="*/ 13 h 491"/>
                  <a:gd name="T2" fmla="*/ 7 w 117"/>
                  <a:gd name="T3" fmla="*/ 1 h 491"/>
                  <a:gd name="T4" fmla="*/ 17 w 117"/>
                  <a:gd name="T5" fmla="*/ 9 h 491"/>
                  <a:gd name="T6" fmla="*/ 116 w 117"/>
                  <a:gd name="T7" fmla="*/ 479 h 491"/>
                  <a:gd name="T8" fmla="*/ 110 w 117"/>
                  <a:gd name="T9" fmla="*/ 490 h 491"/>
                  <a:gd name="T10" fmla="*/ 101 w 117"/>
                  <a:gd name="T11" fmla="*/ 482 h 491"/>
                  <a:gd name="T12" fmla="*/ 1 w 117"/>
                  <a:gd name="T13" fmla="*/ 13 h 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7" h="491">
                    <a:moveTo>
                      <a:pt x="1" y="13"/>
                    </a:moveTo>
                    <a:cubicBezTo>
                      <a:pt x="0" y="7"/>
                      <a:pt x="2" y="2"/>
                      <a:pt x="7" y="1"/>
                    </a:cubicBezTo>
                    <a:cubicBezTo>
                      <a:pt x="11" y="0"/>
                      <a:pt x="15" y="4"/>
                      <a:pt x="17" y="9"/>
                    </a:cubicBezTo>
                    <a:cubicBezTo>
                      <a:pt x="116" y="479"/>
                      <a:pt x="116" y="479"/>
                      <a:pt x="116" y="479"/>
                    </a:cubicBezTo>
                    <a:cubicBezTo>
                      <a:pt x="117" y="484"/>
                      <a:pt x="115" y="489"/>
                      <a:pt x="110" y="490"/>
                    </a:cubicBezTo>
                    <a:cubicBezTo>
                      <a:pt x="106" y="491"/>
                      <a:pt x="102" y="487"/>
                      <a:pt x="101" y="482"/>
                    </a:cubicBezTo>
                    <a:cubicBezTo>
                      <a:pt x="1" y="13"/>
                      <a:pt x="1" y="13"/>
                      <a:pt x="1" y="13"/>
                    </a:cubicBezTo>
                  </a:path>
                </a:pathLst>
              </a:custGeom>
              <a:solidFill>
                <a:srgbClr val="F89C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55" name="işļïḋê"/>
              <p:cNvSpPr/>
              <p:nvPr>
                <p:custDataLst>
                  <p:tags r:id="rId30"/>
                </p:custDataLst>
              </p:nvPr>
            </p:nvSpPr>
            <p:spPr bwMode="auto">
              <a:xfrm>
                <a:off x="4030" y="2096"/>
                <a:ext cx="245" cy="1021"/>
              </a:xfrm>
              <a:custGeom>
                <a:avLst/>
                <a:gdLst>
                  <a:gd name="T0" fmla="*/ 1 w 118"/>
                  <a:gd name="T1" fmla="*/ 13 h 492"/>
                  <a:gd name="T2" fmla="*/ 7 w 118"/>
                  <a:gd name="T3" fmla="*/ 1 h 492"/>
                  <a:gd name="T4" fmla="*/ 17 w 118"/>
                  <a:gd name="T5" fmla="*/ 10 h 492"/>
                  <a:gd name="T6" fmla="*/ 117 w 118"/>
                  <a:gd name="T7" fmla="*/ 479 h 492"/>
                  <a:gd name="T8" fmla="*/ 111 w 118"/>
                  <a:gd name="T9" fmla="*/ 491 h 492"/>
                  <a:gd name="T10" fmla="*/ 101 w 118"/>
                  <a:gd name="T11" fmla="*/ 482 h 492"/>
                  <a:gd name="T12" fmla="*/ 1 w 118"/>
                  <a:gd name="T13" fmla="*/ 13 h 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8" h="492">
                    <a:moveTo>
                      <a:pt x="1" y="13"/>
                    </a:moveTo>
                    <a:cubicBezTo>
                      <a:pt x="0" y="7"/>
                      <a:pt x="3" y="2"/>
                      <a:pt x="7" y="1"/>
                    </a:cubicBezTo>
                    <a:cubicBezTo>
                      <a:pt x="11" y="0"/>
                      <a:pt x="16" y="4"/>
                      <a:pt x="17" y="10"/>
                    </a:cubicBezTo>
                    <a:cubicBezTo>
                      <a:pt x="117" y="479"/>
                      <a:pt x="117" y="479"/>
                      <a:pt x="117" y="479"/>
                    </a:cubicBezTo>
                    <a:cubicBezTo>
                      <a:pt x="118" y="484"/>
                      <a:pt x="115" y="490"/>
                      <a:pt x="111" y="491"/>
                    </a:cubicBezTo>
                    <a:cubicBezTo>
                      <a:pt x="107" y="492"/>
                      <a:pt x="102" y="488"/>
                      <a:pt x="101" y="482"/>
                    </a:cubicBezTo>
                    <a:cubicBezTo>
                      <a:pt x="1" y="13"/>
                      <a:pt x="1" y="13"/>
                      <a:pt x="1" y="13"/>
                    </a:cubicBezTo>
                  </a:path>
                </a:pathLst>
              </a:custGeom>
              <a:solidFill>
                <a:srgbClr val="F28D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56" name="ïšľïḋe"/>
              <p:cNvSpPr/>
              <p:nvPr>
                <p:custDataLst>
                  <p:tags r:id="rId31"/>
                </p:custDataLst>
              </p:nvPr>
            </p:nvSpPr>
            <p:spPr bwMode="auto">
              <a:xfrm>
                <a:off x="3999" y="2102"/>
                <a:ext cx="243" cy="1021"/>
              </a:xfrm>
              <a:custGeom>
                <a:avLst/>
                <a:gdLst>
                  <a:gd name="T0" fmla="*/ 1 w 117"/>
                  <a:gd name="T1" fmla="*/ 13 h 492"/>
                  <a:gd name="T2" fmla="*/ 7 w 117"/>
                  <a:gd name="T3" fmla="*/ 1 h 492"/>
                  <a:gd name="T4" fmla="*/ 16 w 117"/>
                  <a:gd name="T5" fmla="*/ 10 h 492"/>
                  <a:gd name="T6" fmla="*/ 116 w 117"/>
                  <a:gd name="T7" fmla="*/ 479 h 492"/>
                  <a:gd name="T8" fmla="*/ 110 w 117"/>
                  <a:gd name="T9" fmla="*/ 491 h 492"/>
                  <a:gd name="T10" fmla="*/ 100 w 117"/>
                  <a:gd name="T11" fmla="*/ 482 h 492"/>
                  <a:gd name="T12" fmla="*/ 1 w 117"/>
                  <a:gd name="T13" fmla="*/ 13 h 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7" h="492">
                    <a:moveTo>
                      <a:pt x="1" y="13"/>
                    </a:moveTo>
                    <a:cubicBezTo>
                      <a:pt x="0" y="8"/>
                      <a:pt x="2" y="2"/>
                      <a:pt x="7" y="1"/>
                    </a:cubicBezTo>
                    <a:cubicBezTo>
                      <a:pt x="11" y="0"/>
                      <a:pt x="15" y="4"/>
                      <a:pt x="16" y="10"/>
                    </a:cubicBezTo>
                    <a:cubicBezTo>
                      <a:pt x="116" y="479"/>
                      <a:pt x="116" y="479"/>
                      <a:pt x="116" y="479"/>
                    </a:cubicBezTo>
                    <a:cubicBezTo>
                      <a:pt x="117" y="485"/>
                      <a:pt x="115" y="490"/>
                      <a:pt x="110" y="491"/>
                    </a:cubicBezTo>
                    <a:cubicBezTo>
                      <a:pt x="106" y="492"/>
                      <a:pt x="102" y="488"/>
                      <a:pt x="100" y="482"/>
                    </a:cubicBezTo>
                    <a:cubicBezTo>
                      <a:pt x="1" y="13"/>
                      <a:pt x="1" y="13"/>
                      <a:pt x="1" y="13"/>
                    </a:cubicBezTo>
                  </a:path>
                </a:pathLst>
              </a:custGeom>
              <a:solidFill>
                <a:srgbClr val="F89C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57" name="isliḓè"/>
              <p:cNvSpPr/>
              <p:nvPr>
                <p:custDataLst>
                  <p:tags r:id="rId32"/>
                </p:custDataLst>
              </p:nvPr>
            </p:nvSpPr>
            <p:spPr bwMode="auto">
              <a:xfrm>
                <a:off x="3995" y="2079"/>
                <a:ext cx="106" cy="64"/>
              </a:xfrm>
              <a:custGeom>
                <a:avLst/>
                <a:gdLst>
                  <a:gd name="T0" fmla="*/ 0 w 106"/>
                  <a:gd name="T1" fmla="*/ 21 h 64"/>
                  <a:gd name="T2" fmla="*/ 95 w 106"/>
                  <a:gd name="T3" fmla="*/ 0 h 64"/>
                  <a:gd name="T4" fmla="*/ 106 w 106"/>
                  <a:gd name="T5" fmla="*/ 44 h 64"/>
                  <a:gd name="T6" fmla="*/ 8 w 106"/>
                  <a:gd name="T7" fmla="*/ 64 h 64"/>
                  <a:gd name="T8" fmla="*/ 0 w 106"/>
                  <a:gd name="T9" fmla="*/ 2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64">
                    <a:moveTo>
                      <a:pt x="0" y="21"/>
                    </a:moveTo>
                    <a:lnTo>
                      <a:pt x="95" y="0"/>
                    </a:lnTo>
                    <a:lnTo>
                      <a:pt x="106" y="44"/>
                    </a:lnTo>
                    <a:lnTo>
                      <a:pt x="8" y="64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C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58" name="ïśḻídé"/>
              <p:cNvSpPr/>
              <p:nvPr>
                <p:custDataLst>
                  <p:tags r:id="rId33"/>
                </p:custDataLst>
              </p:nvPr>
            </p:nvSpPr>
            <p:spPr bwMode="auto">
              <a:xfrm>
                <a:off x="4404" y="3088"/>
                <a:ext cx="97" cy="120"/>
              </a:xfrm>
              <a:custGeom>
                <a:avLst/>
                <a:gdLst>
                  <a:gd name="T0" fmla="*/ 47 w 47"/>
                  <a:gd name="T1" fmla="*/ 39 h 58"/>
                  <a:gd name="T2" fmla="*/ 28 w 47"/>
                  <a:gd name="T3" fmla="*/ 58 h 58"/>
                  <a:gd name="T4" fmla="*/ 19 w 47"/>
                  <a:gd name="T5" fmla="*/ 58 h 58"/>
                  <a:gd name="T6" fmla="*/ 0 w 47"/>
                  <a:gd name="T7" fmla="*/ 39 h 58"/>
                  <a:gd name="T8" fmla="*/ 0 w 47"/>
                  <a:gd name="T9" fmla="*/ 19 h 58"/>
                  <a:gd name="T10" fmla="*/ 19 w 47"/>
                  <a:gd name="T11" fmla="*/ 0 h 58"/>
                  <a:gd name="T12" fmla="*/ 28 w 47"/>
                  <a:gd name="T13" fmla="*/ 0 h 58"/>
                  <a:gd name="T14" fmla="*/ 47 w 47"/>
                  <a:gd name="T15" fmla="*/ 19 h 58"/>
                  <a:gd name="T16" fmla="*/ 47 w 47"/>
                  <a:gd name="T17" fmla="*/ 39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" h="57">
                    <a:moveTo>
                      <a:pt x="47" y="39"/>
                    </a:moveTo>
                    <a:cubicBezTo>
                      <a:pt x="47" y="50"/>
                      <a:pt x="38" y="58"/>
                      <a:pt x="28" y="58"/>
                    </a:cubicBezTo>
                    <a:cubicBezTo>
                      <a:pt x="19" y="58"/>
                      <a:pt x="19" y="58"/>
                      <a:pt x="19" y="58"/>
                    </a:cubicBezTo>
                    <a:cubicBezTo>
                      <a:pt x="8" y="58"/>
                      <a:pt x="0" y="50"/>
                      <a:pt x="0" y="39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9"/>
                      <a:pt x="8" y="0"/>
                      <a:pt x="19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38" y="0"/>
                      <a:pt x="47" y="9"/>
                      <a:pt x="47" y="19"/>
                    </a:cubicBezTo>
                    <a:cubicBezTo>
                      <a:pt x="47" y="39"/>
                      <a:pt x="47" y="39"/>
                      <a:pt x="47" y="39"/>
                    </a:cubicBezTo>
                  </a:path>
                </a:pathLst>
              </a:custGeom>
              <a:solidFill>
                <a:srgbClr val="F5A1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59" name="îşļïdè"/>
              <p:cNvSpPr/>
              <p:nvPr>
                <p:custDataLst>
                  <p:tags r:id="rId34"/>
                </p:custDataLst>
              </p:nvPr>
            </p:nvSpPr>
            <p:spPr bwMode="auto">
              <a:xfrm>
                <a:off x="4406" y="2021"/>
                <a:ext cx="93" cy="112"/>
              </a:xfrm>
              <a:custGeom>
                <a:avLst/>
                <a:gdLst>
                  <a:gd name="T0" fmla="*/ 29 w 45"/>
                  <a:gd name="T1" fmla="*/ 0 h 54"/>
                  <a:gd name="T2" fmla="*/ 43 w 45"/>
                  <a:gd name="T3" fmla="*/ 42 h 54"/>
                  <a:gd name="T4" fmla="*/ 36 w 45"/>
                  <a:gd name="T5" fmla="*/ 52 h 54"/>
                  <a:gd name="T6" fmla="*/ 9 w 45"/>
                  <a:gd name="T7" fmla="*/ 54 h 54"/>
                  <a:gd name="T8" fmla="*/ 1 w 45"/>
                  <a:gd name="T9" fmla="*/ 44 h 54"/>
                  <a:gd name="T10" fmla="*/ 14 w 45"/>
                  <a:gd name="T11" fmla="*/ 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5" h="54">
                    <a:moveTo>
                      <a:pt x="29" y="0"/>
                    </a:moveTo>
                    <a:cubicBezTo>
                      <a:pt x="43" y="42"/>
                      <a:pt x="43" y="42"/>
                      <a:pt x="43" y="42"/>
                    </a:cubicBezTo>
                    <a:cubicBezTo>
                      <a:pt x="45" y="47"/>
                      <a:pt x="42" y="52"/>
                      <a:pt x="36" y="52"/>
                    </a:cubicBezTo>
                    <a:cubicBezTo>
                      <a:pt x="9" y="54"/>
                      <a:pt x="9" y="54"/>
                      <a:pt x="9" y="54"/>
                    </a:cubicBezTo>
                    <a:cubicBezTo>
                      <a:pt x="3" y="54"/>
                      <a:pt x="0" y="50"/>
                      <a:pt x="1" y="44"/>
                    </a:cubicBezTo>
                    <a:cubicBezTo>
                      <a:pt x="14" y="1"/>
                      <a:pt x="14" y="1"/>
                      <a:pt x="14" y="1"/>
                    </a:cubicBezTo>
                  </a:path>
                </a:pathLst>
              </a:custGeom>
              <a:solidFill>
                <a:srgbClr val="FFD6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60" name="ïṡļïďé"/>
              <p:cNvSpPr/>
              <p:nvPr>
                <p:custDataLst>
                  <p:tags r:id="rId35"/>
                </p:custDataLst>
              </p:nvPr>
            </p:nvSpPr>
            <p:spPr bwMode="auto">
              <a:xfrm>
                <a:off x="4435" y="1979"/>
                <a:ext cx="31" cy="44"/>
              </a:xfrm>
              <a:custGeom>
                <a:avLst/>
                <a:gdLst>
                  <a:gd name="T0" fmla="*/ 0 w 15"/>
                  <a:gd name="T1" fmla="*/ 21 h 21"/>
                  <a:gd name="T2" fmla="*/ 4 w 15"/>
                  <a:gd name="T3" fmla="*/ 6 h 21"/>
                  <a:gd name="T4" fmla="*/ 10 w 15"/>
                  <a:gd name="T5" fmla="*/ 5 h 21"/>
                  <a:gd name="T6" fmla="*/ 15 w 15"/>
                  <a:gd name="T7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21">
                    <a:moveTo>
                      <a:pt x="0" y="21"/>
                    </a:moveTo>
                    <a:cubicBezTo>
                      <a:pt x="4" y="6"/>
                      <a:pt x="4" y="6"/>
                      <a:pt x="4" y="6"/>
                    </a:cubicBezTo>
                    <a:cubicBezTo>
                      <a:pt x="6" y="0"/>
                      <a:pt x="9" y="0"/>
                      <a:pt x="10" y="5"/>
                    </a:cubicBezTo>
                    <a:cubicBezTo>
                      <a:pt x="15" y="20"/>
                      <a:pt x="15" y="20"/>
                      <a:pt x="15" y="20"/>
                    </a:cubicBezTo>
                  </a:path>
                </a:pathLst>
              </a:custGeom>
              <a:solidFill>
                <a:srgbClr val="DC4D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61" name="íṧliďe"/>
              <p:cNvSpPr/>
              <p:nvPr>
                <p:custDataLst>
                  <p:tags r:id="rId36"/>
                </p:custDataLst>
              </p:nvPr>
            </p:nvSpPr>
            <p:spPr bwMode="auto">
              <a:xfrm>
                <a:off x="4404" y="2106"/>
                <a:ext cx="31" cy="1038"/>
              </a:xfrm>
              <a:custGeom>
                <a:avLst/>
                <a:gdLst>
                  <a:gd name="T0" fmla="*/ 15 w 15"/>
                  <a:gd name="T1" fmla="*/ 490 h 500"/>
                  <a:gd name="T2" fmla="*/ 8 w 15"/>
                  <a:gd name="T3" fmla="*/ 500 h 500"/>
                  <a:gd name="T4" fmla="*/ 0 w 15"/>
                  <a:gd name="T5" fmla="*/ 490 h 500"/>
                  <a:gd name="T6" fmla="*/ 0 w 15"/>
                  <a:gd name="T7" fmla="*/ 10 h 500"/>
                  <a:gd name="T8" fmla="*/ 8 w 15"/>
                  <a:gd name="T9" fmla="*/ 0 h 500"/>
                  <a:gd name="T10" fmla="*/ 15 w 15"/>
                  <a:gd name="T11" fmla="*/ 10 h 500"/>
                  <a:gd name="T12" fmla="*/ 15 w 15"/>
                  <a:gd name="T13" fmla="*/ 49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500">
                    <a:moveTo>
                      <a:pt x="15" y="490"/>
                    </a:moveTo>
                    <a:cubicBezTo>
                      <a:pt x="15" y="496"/>
                      <a:pt x="12" y="500"/>
                      <a:pt x="8" y="500"/>
                    </a:cubicBezTo>
                    <a:cubicBezTo>
                      <a:pt x="3" y="500"/>
                      <a:pt x="0" y="496"/>
                      <a:pt x="0" y="49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5"/>
                      <a:pt x="3" y="0"/>
                      <a:pt x="8" y="0"/>
                    </a:cubicBezTo>
                    <a:cubicBezTo>
                      <a:pt x="12" y="0"/>
                      <a:pt x="15" y="5"/>
                      <a:pt x="15" y="10"/>
                    </a:cubicBezTo>
                    <a:cubicBezTo>
                      <a:pt x="15" y="490"/>
                      <a:pt x="15" y="490"/>
                      <a:pt x="15" y="490"/>
                    </a:cubicBezTo>
                  </a:path>
                </a:pathLst>
              </a:custGeom>
              <a:solidFill>
                <a:srgbClr val="F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62" name="ïsľiḓê"/>
              <p:cNvSpPr/>
              <p:nvPr>
                <p:custDataLst>
                  <p:tags r:id="rId37"/>
                </p:custDataLst>
              </p:nvPr>
            </p:nvSpPr>
            <p:spPr bwMode="auto">
              <a:xfrm>
                <a:off x="4435" y="2106"/>
                <a:ext cx="33" cy="1038"/>
              </a:xfrm>
              <a:custGeom>
                <a:avLst/>
                <a:gdLst>
                  <a:gd name="T0" fmla="*/ 16 w 16"/>
                  <a:gd name="T1" fmla="*/ 490 h 500"/>
                  <a:gd name="T2" fmla="*/ 8 w 16"/>
                  <a:gd name="T3" fmla="*/ 500 h 500"/>
                  <a:gd name="T4" fmla="*/ 0 w 16"/>
                  <a:gd name="T5" fmla="*/ 490 h 500"/>
                  <a:gd name="T6" fmla="*/ 0 w 16"/>
                  <a:gd name="T7" fmla="*/ 10 h 500"/>
                  <a:gd name="T8" fmla="*/ 8 w 16"/>
                  <a:gd name="T9" fmla="*/ 0 h 500"/>
                  <a:gd name="T10" fmla="*/ 16 w 16"/>
                  <a:gd name="T11" fmla="*/ 10 h 500"/>
                  <a:gd name="T12" fmla="*/ 16 w 16"/>
                  <a:gd name="T13" fmla="*/ 49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500">
                    <a:moveTo>
                      <a:pt x="16" y="490"/>
                    </a:moveTo>
                    <a:cubicBezTo>
                      <a:pt x="16" y="496"/>
                      <a:pt x="13" y="500"/>
                      <a:pt x="8" y="500"/>
                    </a:cubicBezTo>
                    <a:cubicBezTo>
                      <a:pt x="4" y="500"/>
                      <a:pt x="0" y="496"/>
                      <a:pt x="0" y="49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5"/>
                      <a:pt x="4" y="0"/>
                      <a:pt x="8" y="0"/>
                    </a:cubicBezTo>
                    <a:cubicBezTo>
                      <a:pt x="13" y="0"/>
                      <a:pt x="16" y="5"/>
                      <a:pt x="16" y="10"/>
                    </a:cubicBezTo>
                    <a:cubicBezTo>
                      <a:pt x="16" y="490"/>
                      <a:pt x="16" y="490"/>
                      <a:pt x="16" y="490"/>
                    </a:cubicBezTo>
                  </a:path>
                </a:pathLst>
              </a:custGeom>
              <a:solidFill>
                <a:srgbClr val="DC4D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63" name="îS1ïde"/>
              <p:cNvSpPr/>
              <p:nvPr>
                <p:custDataLst>
                  <p:tags r:id="rId38"/>
                </p:custDataLst>
              </p:nvPr>
            </p:nvSpPr>
            <p:spPr bwMode="auto">
              <a:xfrm>
                <a:off x="4468" y="2106"/>
                <a:ext cx="33" cy="1038"/>
              </a:xfrm>
              <a:custGeom>
                <a:avLst/>
                <a:gdLst>
                  <a:gd name="T0" fmla="*/ 16 w 16"/>
                  <a:gd name="T1" fmla="*/ 490 h 500"/>
                  <a:gd name="T2" fmla="*/ 8 w 16"/>
                  <a:gd name="T3" fmla="*/ 500 h 500"/>
                  <a:gd name="T4" fmla="*/ 0 w 16"/>
                  <a:gd name="T5" fmla="*/ 490 h 500"/>
                  <a:gd name="T6" fmla="*/ 0 w 16"/>
                  <a:gd name="T7" fmla="*/ 10 h 500"/>
                  <a:gd name="T8" fmla="*/ 8 w 16"/>
                  <a:gd name="T9" fmla="*/ 0 h 500"/>
                  <a:gd name="T10" fmla="*/ 16 w 16"/>
                  <a:gd name="T11" fmla="*/ 10 h 500"/>
                  <a:gd name="T12" fmla="*/ 16 w 16"/>
                  <a:gd name="T13" fmla="*/ 49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500">
                    <a:moveTo>
                      <a:pt x="16" y="490"/>
                    </a:moveTo>
                    <a:cubicBezTo>
                      <a:pt x="16" y="496"/>
                      <a:pt x="13" y="500"/>
                      <a:pt x="8" y="500"/>
                    </a:cubicBezTo>
                    <a:cubicBezTo>
                      <a:pt x="4" y="500"/>
                      <a:pt x="0" y="496"/>
                      <a:pt x="0" y="49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5"/>
                      <a:pt x="4" y="0"/>
                      <a:pt x="8" y="0"/>
                    </a:cubicBezTo>
                    <a:cubicBezTo>
                      <a:pt x="13" y="0"/>
                      <a:pt x="16" y="5"/>
                      <a:pt x="16" y="10"/>
                    </a:cubicBezTo>
                    <a:cubicBezTo>
                      <a:pt x="16" y="490"/>
                      <a:pt x="16" y="490"/>
                      <a:pt x="16" y="490"/>
                    </a:cubicBezTo>
                  </a:path>
                </a:pathLst>
              </a:custGeom>
              <a:solidFill>
                <a:srgbClr val="F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64" name="ïşḻïḍè"/>
              <p:cNvSpPr/>
              <p:nvPr>
                <p:custDataLst>
                  <p:tags r:id="rId39"/>
                </p:custDataLst>
              </p:nvPr>
            </p:nvSpPr>
            <p:spPr bwMode="auto">
              <a:xfrm>
                <a:off x="4404" y="3109"/>
                <a:ext cx="97" cy="45"/>
              </a:xfrm>
              <a:prstGeom prst="rect">
                <a:avLst/>
              </a:prstGeom>
              <a:solidFill>
                <a:srgbClr val="EC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65" name="işḷidê"/>
              <p:cNvSpPr/>
              <p:nvPr>
                <p:custDataLst>
                  <p:tags r:id="rId40"/>
                </p:custDataLst>
              </p:nvPr>
            </p:nvSpPr>
            <p:spPr bwMode="auto">
              <a:xfrm>
                <a:off x="4404" y="3109"/>
                <a:ext cx="97" cy="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66" name="íṡlîḓê"/>
              <p:cNvSpPr/>
              <p:nvPr>
                <p:custDataLst>
                  <p:tags r:id="rId41"/>
                </p:custDataLst>
              </p:nvPr>
            </p:nvSpPr>
            <p:spPr bwMode="auto">
              <a:xfrm>
                <a:off x="4531" y="2023"/>
                <a:ext cx="108" cy="129"/>
              </a:xfrm>
              <a:custGeom>
                <a:avLst/>
                <a:gdLst>
                  <a:gd name="T0" fmla="*/ 4 w 52"/>
                  <a:gd name="T1" fmla="*/ 18 h 62"/>
                  <a:gd name="T2" fmla="*/ 25 w 52"/>
                  <a:gd name="T3" fmla="*/ 1 h 62"/>
                  <a:gd name="T4" fmla="*/ 34 w 52"/>
                  <a:gd name="T5" fmla="*/ 2 h 62"/>
                  <a:gd name="T6" fmla="*/ 51 w 52"/>
                  <a:gd name="T7" fmla="*/ 24 h 62"/>
                  <a:gd name="T8" fmla="*/ 48 w 52"/>
                  <a:gd name="T9" fmla="*/ 43 h 62"/>
                  <a:gd name="T10" fmla="*/ 26 w 52"/>
                  <a:gd name="T11" fmla="*/ 60 h 62"/>
                  <a:gd name="T12" fmla="*/ 18 w 52"/>
                  <a:gd name="T13" fmla="*/ 59 h 62"/>
                  <a:gd name="T14" fmla="*/ 1 w 52"/>
                  <a:gd name="T15" fmla="*/ 37 h 62"/>
                  <a:gd name="T16" fmla="*/ 4 w 52"/>
                  <a:gd name="T17" fmla="*/ 1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2" h="62">
                    <a:moveTo>
                      <a:pt x="4" y="18"/>
                    </a:moveTo>
                    <a:cubicBezTo>
                      <a:pt x="5" y="7"/>
                      <a:pt x="15" y="0"/>
                      <a:pt x="25" y="1"/>
                    </a:cubicBezTo>
                    <a:cubicBezTo>
                      <a:pt x="34" y="2"/>
                      <a:pt x="34" y="2"/>
                      <a:pt x="34" y="2"/>
                    </a:cubicBezTo>
                    <a:cubicBezTo>
                      <a:pt x="45" y="4"/>
                      <a:pt x="52" y="13"/>
                      <a:pt x="51" y="24"/>
                    </a:cubicBezTo>
                    <a:cubicBezTo>
                      <a:pt x="48" y="43"/>
                      <a:pt x="48" y="43"/>
                      <a:pt x="48" y="43"/>
                    </a:cubicBezTo>
                    <a:cubicBezTo>
                      <a:pt x="47" y="54"/>
                      <a:pt x="37" y="62"/>
                      <a:pt x="26" y="60"/>
                    </a:cubicBezTo>
                    <a:cubicBezTo>
                      <a:pt x="18" y="59"/>
                      <a:pt x="18" y="59"/>
                      <a:pt x="18" y="59"/>
                    </a:cubicBezTo>
                    <a:cubicBezTo>
                      <a:pt x="7" y="58"/>
                      <a:pt x="0" y="48"/>
                      <a:pt x="1" y="37"/>
                    </a:cubicBez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F5A1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67" name="iṧľïḋê"/>
              <p:cNvSpPr/>
              <p:nvPr>
                <p:custDataLst>
                  <p:tags r:id="rId42"/>
                </p:custDataLst>
              </p:nvPr>
            </p:nvSpPr>
            <p:spPr bwMode="auto">
              <a:xfrm>
                <a:off x="4406" y="3092"/>
                <a:ext cx="93" cy="112"/>
              </a:xfrm>
              <a:custGeom>
                <a:avLst/>
                <a:gdLst>
                  <a:gd name="T0" fmla="*/ 10 w 45"/>
                  <a:gd name="T1" fmla="*/ 53 h 54"/>
                  <a:gd name="T2" fmla="*/ 1 w 45"/>
                  <a:gd name="T3" fmla="*/ 10 h 54"/>
                  <a:gd name="T4" fmla="*/ 10 w 45"/>
                  <a:gd name="T5" fmla="*/ 1 h 54"/>
                  <a:gd name="T6" fmla="*/ 37 w 45"/>
                  <a:gd name="T7" fmla="*/ 3 h 54"/>
                  <a:gd name="T8" fmla="*/ 43 w 45"/>
                  <a:gd name="T9" fmla="*/ 13 h 54"/>
                  <a:gd name="T10" fmla="*/ 25 w 45"/>
                  <a:gd name="T11" fmla="*/ 54 h 54"/>
                  <a:gd name="T12" fmla="*/ 10 w 45"/>
                  <a:gd name="T13" fmla="*/ 5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5" h="54">
                    <a:moveTo>
                      <a:pt x="10" y="53"/>
                    </a:moveTo>
                    <a:cubicBezTo>
                      <a:pt x="1" y="10"/>
                      <a:pt x="1" y="10"/>
                      <a:pt x="1" y="10"/>
                    </a:cubicBezTo>
                    <a:cubicBezTo>
                      <a:pt x="0" y="4"/>
                      <a:pt x="4" y="0"/>
                      <a:pt x="10" y="1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42" y="3"/>
                      <a:pt x="45" y="8"/>
                      <a:pt x="43" y="13"/>
                    </a:cubicBezTo>
                    <a:cubicBezTo>
                      <a:pt x="25" y="54"/>
                      <a:pt x="25" y="54"/>
                      <a:pt x="25" y="54"/>
                    </a:cubicBezTo>
                    <a:cubicBezTo>
                      <a:pt x="10" y="53"/>
                      <a:pt x="10" y="53"/>
                      <a:pt x="10" y="53"/>
                    </a:cubicBezTo>
                  </a:path>
                </a:pathLst>
              </a:custGeom>
              <a:solidFill>
                <a:srgbClr val="FFD6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68" name="íṡlîḋe"/>
              <p:cNvSpPr/>
              <p:nvPr>
                <p:custDataLst>
                  <p:tags r:id="rId43"/>
                </p:custDataLst>
              </p:nvPr>
            </p:nvSpPr>
            <p:spPr bwMode="auto">
              <a:xfrm>
                <a:off x="4427" y="3202"/>
                <a:ext cx="31" cy="46"/>
              </a:xfrm>
              <a:custGeom>
                <a:avLst/>
                <a:gdLst>
                  <a:gd name="T0" fmla="*/ 15 w 15"/>
                  <a:gd name="T1" fmla="*/ 1 h 22"/>
                  <a:gd name="T2" fmla="*/ 9 w 15"/>
                  <a:gd name="T3" fmla="*/ 16 h 22"/>
                  <a:gd name="T4" fmla="*/ 3 w 15"/>
                  <a:gd name="T5" fmla="*/ 16 h 22"/>
                  <a:gd name="T6" fmla="*/ 0 w 15"/>
                  <a:gd name="T7" fmla="*/ 0 h 22"/>
                  <a:gd name="T8" fmla="*/ 15 w 15"/>
                  <a:gd name="T9" fmla="*/ 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22">
                    <a:moveTo>
                      <a:pt x="15" y="1"/>
                    </a:moveTo>
                    <a:cubicBezTo>
                      <a:pt x="9" y="16"/>
                      <a:pt x="9" y="16"/>
                      <a:pt x="9" y="16"/>
                    </a:cubicBezTo>
                    <a:cubicBezTo>
                      <a:pt x="6" y="22"/>
                      <a:pt x="4" y="21"/>
                      <a:pt x="3" y="1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5" y="1"/>
                      <a:pt x="15" y="1"/>
                      <a:pt x="15" y="1"/>
                    </a:cubicBezTo>
                  </a:path>
                </a:pathLst>
              </a:custGeom>
              <a:solidFill>
                <a:srgbClr val="3B6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69" name="íşlíďê"/>
              <p:cNvSpPr/>
              <p:nvPr>
                <p:custDataLst>
                  <p:tags r:id="rId44"/>
                </p:custDataLst>
              </p:nvPr>
            </p:nvSpPr>
            <p:spPr bwMode="auto">
              <a:xfrm>
                <a:off x="4468" y="2093"/>
                <a:ext cx="164" cy="1032"/>
              </a:xfrm>
              <a:custGeom>
                <a:avLst/>
                <a:gdLst>
                  <a:gd name="T0" fmla="*/ 62 w 79"/>
                  <a:gd name="T1" fmla="*/ 10 h 497"/>
                  <a:gd name="T2" fmla="*/ 71 w 79"/>
                  <a:gd name="T3" fmla="*/ 0 h 497"/>
                  <a:gd name="T4" fmla="*/ 78 w 79"/>
                  <a:gd name="T5" fmla="*/ 12 h 497"/>
                  <a:gd name="T6" fmla="*/ 17 w 79"/>
                  <a:gd name="T7" fmla="*/ 488 h 497"/>
                  <a:gd name="T8" fmla="*/ 7 w 79"/>
                  <a:gd name="T9" fmla="*/ 497 h 497"/>
                  <a:gd name="T10" fmla="*/ 1 w 79"/>
                  <a:gd name="T11" fmla="*/ 486 h 497"/>
                  <a:gd name="T12" fmla="*/ 62 w 79"/>
                  <a:gd name="T13" fmla="*/ 10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497">
                    <a:moveTo>
                      <a:pt x="62" y="10"/>
                    </a:moveTo>
                    <a:cubicBezTo>
                      <a:pt x="63" y="4"/>
                      <a:pt x="67" y="0"/>
                      <a:pt x="71" y="0"/>
                    </a:cubicBezTo>
                    <a:cubicBezTo>
                      <a:pt x="76" y="1"/>
                      <a:pt x="79" y="6"/>
                      <a:pt x="78" y="12"/>
                    </a:cubicBezTo>
                    <a:cubicBezTo>
                      <a:pt x="17" y="488"/>
                      <a:pt x="17" y="488"/>
                      <a:pt x="17" y="488"/>
                    </a:cubicBezTo>
                    <a:cubicBezTo>
                      <a:pt x="16" y="493"/>
                      <a:pt x="12" y="497"/>
                      <a:pt x="7" y="497"/>
                    </a:cubicBezTo>
                    <a:cubicBezTo>
                      <a:pt x="3" y="496"/>
                      <a:pt x="0" y="491"/>
                      <a:pt x="1" y="486"/>
                    </a:cubicBezTo>
                    <a:cubicBezTo>
                      <a:pt x="62" y="10"/>
                      <a:pt x="62" y="10"/>
                      <a:pt x="62" y="10"/>
                    </a:cubicBezTo>
                  </a:path>
                </a:pathLst>
              </a:custGeom>
              <a:solidFill>
                <a:srgbClr val="676C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70" name="ïṣľïḓê"/>
              <p:cNvSpPr/>
              <p:nvPr>
                <p:custDataLst>
                  <p:tags r:id="rId45"/>
                </p:custDataLst>
              </p:nvPr>
            </p:nvSpPr>
            <p:spPr bwMode="auto">
              <a:xfrm>
                <a:off x="4435" y="2089"/>
                <a:ext cx="164" cy="1032"/>
              </a:xfrm>
              <a:custGeom>
                <a:avLst/>
                <a:gdLst>
                  <a:gd name="T0" fmla="*/ 62 w 79"/>
                  <a:gd name="T1" fmla="*/ 10 h 497"/>
                  <a:gd name="T2" fmla="*/ 72 w 79"/>
                  <a:gd name="T3" fmla="*/ 0 h 497"/>
                  <a:gd name="T4" fmla="*/ 78 w 79"/>
                  <a:gd name="T5" fmla="*/ 12 h 497"/>
                  <a:gd name="T6" fmla="*/ 17 w 79"/>
                  <a:gd name="T7" fmla="*/ 488 h 497"/>
                  <a:gd name="T8" fmla="*/ 8 w 79"/>
                  <a:gd name="T9" fmla="*/ 497 h 497"/>
                  <a:gd name="T10" fmla="*/ 1 w 79"/>
                  <a:gd name="T11" fmla="*/ 486 h 497"/>
                  <a:gd name="T12" fmla="*/ 62 w 79"/>
                  <a:gd name="T13" fmla="*/ 10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497">
                    <a:moveTo>
                      <a:pt x="62" y="10"/>
                    </a:moveTo>
                    <a:cubicBezTo>
                      <a:pt x="63" y="4"/>
                      <a:pt x="67" y="0"/>
                      <a:pt x="72" y="0"/>
                    </a:cubicBezTo>
                    <a:cubicBezTo>
                      <a:pt x="76" y="1"/>
                      <a:pt x="79" y="6"/>
                      <a:pt x="78" y="12"/>
                    </a:cubicBezTo>
                    <a:cubicBezTo>
                      <a:pt x="17" y="488"/>
                      <a:pt x="17" y="488"/>
                      <a:pt x="17" y="488"/>
                    </a:cubicBezTo>
                    <a:cubicBezTo>
                      <a:pt x="16" y="493"/>
                      <a:pt x="12" y="497"/>
                      <a:pt x="8" y="497"/>
                    </a:cubicBezTo>
                    <a:cubicBezTo>
                      <a:pt x="3" y="496"/>
                      <a:pt x="0" y="491"/>
                      <a:pt x="1" y="486"/>
                    </a:cubicBezTo>
                    <a:cubicBezTo>
                      <a:pt x="62" y="10"/>
                      <a:pt x="62" y="10"/>
                      <a:pt x="62" y="10"/>
                    </a:cubicBezTo>
                  </a:path>
                </a:pathLst>
              </a:custGeom>
              <a:solidFill>
                <a:srgbClr val="3B6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71" name="íşḻîḓè"/>
              <p:cNvSpPr/>
              <p:nvPr>
                <p:custDataLst>
                  <p:tags r:id="rId46"/>
                </p:custDataLst>
              </p:nvPr>
            </p:nvSpPr>
            <p:spPr bwMode="auto">
              <a:xfrm>
                <a:off x="4404" y="2085"/>
                <a:ext cx="162" cy="1032"/>
              </a:xfrm>
              <a:custGeom>
                <a:avLst/>
                <a:gdLst>
                  <a:gd name="T0" fmla="*/ 62 w 78"/>
                  <a:gd name="T1" fmla="*/ 10 h 497"/>
                  <a:gd name="T2" fmla="*/ 71 w 78"/>
                  <a:gd name="T3" fmla="*/ 0 h 497"/>
                  <a:gd name="T4" fmla="*/ 77 w 78"/>
                  <a:gd name="T5" fmla="*/ 12 h 497"/>
                  <a:gd name="T6" fmla="*/ 16 w 78"/>
                  <a:gd name="T7" fmla="*/ 488 h 497"/>
                  <a:gd name="T8" fmla="*/ 7 w 78"/>
                  <a:gd name="T9" fmla="*/ 497 h 497"/>
                  <a:gd name="T10" fmla="*/ 0 w 78"/>
                  <a:gd name="T11" fmla="*/ 485 h 497"/>
                  <a:gd name="T12" fmla="*/ 62 w 78"/>
                  <a:gd name="T13" fmla="*/ 10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97">
                    <a:moveTo>
                      <a:pt x="62" y="10"/>
                    </a:moveTo>
                    <a:cubicBezTo>
                      <a:pt x="62" y="4"/>
                      <a:pt x="67" y="0"/>
                      <a:pt x="71" y="0"/>
                    </a:cubicBezTo>
                    <a:cubicBezTo>
                      <a:pt x="75" y="1"/>
                      <a:pt x="78" y="6"/>
                      <a:pt x="77" y="12"/>
                    </a:cubicBezTo>
                    <a:cubicBezTo>
                      <a:pt x="16" y="488"/>
                      <a:pt x="16" y="488"/>
                      <a:pt x="16" y="488"/>
                    </a:cubicBezTo>
                    <a:cubicBezTo>
                      <a:pt x="15" y="493"/>
                      <a:pt x="11" y="497"/>
                      <a:pt x="7" y="497"/>
                    </a:cubicBezTo>
                    <a:cubicBezTo>
                      <a:pt x="3" y="496"/>
                      <a:pt x="0" y="491"/>
                      <a:pt x="0" y="485"/>
                    </a:cubicBezTo>
                    <a:cubicBezTo>
                      <a:pt x="62" y="10"/>
                      <a:pt x="62" y="10"/>
                      <a:pt x="62" y="10"/>
                    </a:cubicBezTo>
                  </a:path>
                </a:pathLst>
              </a:custGeom>
              <a:solidFill>
                <a:srgbClr val="676C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72" name="îšliḑè"/>
              <p:cNvSpPr/>
              <p:nvPr>
                <p:custDataLst>
                  <p:tags r:id="rId47"/>
                </p:custDataLst>
              </p:nvPr>
            </p:nvSpPr>
            <p:spPr bwMode="auto">
              <a:xfrm>
                <a:off x="4531" y="2075"/>
                <a:ext cx="103" cy="58"/>
              </a:xfrm>
              <a:custGeom>
                <a:avLst/>
                <a:gdLst>
                  <a:gd name="T0" fmla="*/ 6 w 103"/>
                  <a:gd name="T1" fmla="*/ 0 h 58"/>
                  <a:gd name="T2" fmla="*/ 103 w 103"/>
                  <a:gd name="T3" fmla="*/ 12 h 58"/>
                  <a:gd name="T4" fmla="*/ 97 w 103"/>
                  <a:gd name="T5" fmla="*/ 58 h 58"/>
                  <a:gd name="T6" fmla="*/ 0 w 103"/>
                  <a:gd name="T7" fmla="*/ 43 h 58"/>
                  <a:gd name="T8" fmla="*/ 6 w 103"/>
                  <a:gd name="T9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3" h="57">
                    <a:moveTo>
                      <a:pt x="6" y="0"/>
                    </a:moveTo>
                    <a:lnTo>
                      <a:pt x="103" y="12"/>
                    </a:lnTo>
                    <a:lnTo>
                      <a:pt x="97" y="58"/>
                    </a:lnTo>
                    <a:lnTo>
                      <a:pt x="0" y="43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EC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73" name="îSḷïḑe"/>
              <p:cNvSpPr/>
              <p:nvPr>
                <p:custDataLst>
                  <p:tags r:id="rId48"/>
                </p:custDataLst>
              </p:nvPr>
            </p:nvSpPr>
            <p:spPr bwMode="auto">
              <a:xfrm>
                <a:off x="4219" y="2098"/>
                <a:ext cx="110" cy="130"/>
              </a:xfrm>
              <a:custGeom>
                <a:avLst/>
                <a:gdLst>
                  <a:gd name="T0" fmla="*/ 2 w 53"/>
                  <a:gd name="T1" fmla="*/ 26 h 63"/>
                  <a:gd name="T2" fmla="*/ 18 w 53"/>
                  <a:gd name="T3" fmla="*/ 3 h 63"/>
                  <a:gd name="T4" fmla="*/ 26 w 53"/>
                  <a:gd name="T5" fmla="*/ 2 h 63"/>
                  <a:gd name="T6" fmla="*/ 49 w 53"/>
                  <a:gd name="T7" fmla="*/ 18 h 63"/>
                  <a:gd name="T8" fmla="*/ 52 w 53"/>
                  <a:gd name="T9" fmla="*/ 37 h 63"/>
                  <a:gd name="T10" fmla="*/ 35 w 53"/>
                  <a:gd name="T11" fmla="*/ 60 h 63"/>
                  <a:gd name="T12" fmla="*/ 27 w 53"/>
                  <a:gd name="T13" fmla="*/ 61 h 63"/>
                  <a:gd name="T14" fmla="*/ 5 w 53"/>
                  <a:gd name="T15" fmla="*/ 45 h 63"/>
                  <a:gd name="T16" fmla="*/ 2 w 53"/>
                  <a:gd name="T17" fmla="*/ 26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2" h="62">
                    <a:moveTo>
                      <a:pt x="2" y="26"/>
                    </a:moveTo>
                    <a:cubicBezTo>
                      <a:pt x="0" y="15"/>
                      <a:pt x="7" y="5"/>
                      <a:pt x="18" y="3"/>
                    </a:cubicBezTo>
                    <a:cubicBezTo>
                      <a:pt x="26" y="2"/>
                      <a:pt x="26" y="2"/>
                      <a:pt x="26" y="2"/>
                    </a:cubicBezTo>
                    <a:cubicBezTo>
                      <a:pt x="37" y="0"/>
                      <a:pt x="47" y="7"/>
                      <a:pt x="49" y="18"/>
                    </a:cubicBezTo>
                    <a:cubicBezTo>
                      <a:pt x="52" y="37"/>
                      <a:pt x="52" y="37"/>
                      <a:pt x="52" y="37"/>
                    </a:cubicBezTo>
                    <a:cubicBezTo>
                      <a:pt x="53" y="48"/>
                      <a:pt x="46" y="58"/>
                      <a:pt x="35" y="60"/>
                    </a:cubicBezTo>
                    <a:cubicBezTo>
                      <a:pt x="27" y="61"/>
                      <a:pt x="27" y="61"/>
                      <a:pt x="27" y="61"/>
                    </a:cubicBezTo>
                    <a:cubicBezTo>
                      <a:pt x="16" y="63"/>
                      <a:pt x="6" y="55"/>
                      <a:pt x="5" y="45"/>
                    </a:cubicBezTo>
                    <a:lnTo>
                      <a:pt x="2" y="26"/>
                    </a:lnTo>
                    <a:close/>
                  </a:path>
                </a:pathLst>
              </a:custGeom>
              <a:solidFill>
                <a:srgbClr val="F5A1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74" name="iṥḷîḓe"/>
              <p:cNvSpPr/>
              <p:nvPr>
                <p:custDataLst>
                  <p:tags r:id="rId49"/>
                </p:custDataLst>
              </p:nvPr>
            </p:nvSpPr>
            <p:spPr bwMode="auto">
              <a:xfrm>
                <a:off x="4389" y="3159"/>
                <a:ext cx="92" cy="120"/>
              </a:xfrm>
              <a:custGeom>
                <a:avLst/>
                <a:gdLst>
                  <a:gd name="T0" fmla="*/ 23 w 44"/>
                  <a:gd name="T1" fmla="*/ 58 h 58"/>
                  <a:gd name="T2" fmla="*/ 3 w 44"/>
                  <a:gd name="T3" fmla="*/ 19 h 58"/>
                  <a:gd name="T4" fmla="*/ 8 w 44"/>
                  <a:gd name="T5" fmla="*/ 7 h 58"/>
                  <a:gd name="T6" fmla="*/ 35 w 44"/>
                  <a:gd name="T7" fmla="*/ 2 h 58"/>
                  <a:gd name="T8" fmla="*/ 44 w 44"/>
                  <a:gd name="T9" fmla="*/ 10 h 58"/>
                  <a:gd name="T10" fmla="*/ 38 w 44"/>
                  <a:gd name="T11" fmla="*/ 54 h 58"/>
                  <a:gd name="T12" fmla="*/ 23 w 44"/>
                  <a:gd name="T13" fmla="*/ 5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" h="57">
                    <a:moveTo>
                      <a:pt x="23" y="58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0" y="14"/>
                      <a:pt x="3" y="8"/>
                      <a:pt x="8" y="7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40" y="0"/>
                      <a:pt x="44" y="4"/>
                      <a:pt x="44" y="10"/>
                    </a:cubicBezTo>
                    <a:cubicBezTo>
                      <a:pt x="38" y="54"/>
                      <a:pt x="38" y="54"/>
                      <a:pt x="38" y="54"/>
                    </a:cubicBezTo>
                    <a:cubicBezTo>
                      <a:pt x="23" y="58"/>
                      <a:pt x="23" y="58"/>
                      <a:pt x="23" y="58"/>
                    </a:cubicBezTo>
                  </a:path>
                </a:pathLst>
              </a:custGeom>
              <a:solidFill>
                <a:srgbClr val="FFD6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75" name="îSľíḓe"/>
              <p:cNvSpPr/>
              <p:nvPr>
                <p:custDataLst>
                  <p:tags r:id="rId50"/>
                </p:custDataLst>
              </p:nvPr>
            </p:nvSpPr>
            <p:spPr bwMode="auto">
              <a:xfrm>
                <a:off x="4437" y="3271"/>
                <a:ext cx="31" cy="47"/>
              </a:xfrm>
              <a:custGeom>
                <a:avLst/>
                <a:gdLst>
                  <a:gd name="T0" fmla="*/ 15 w 15"/>
                  <a:gd name="T1" fmla="*/ 0 h 23"/>
                  <a:gd name="T2" fmla="*/ 13 w 15"/>
                  <a:gd name="T3" fmla="*/ 17 h 23"/>
                  <a:gd name="T4" fmla="*/ 7 w 15"/>
                  <a:gd name="T5" fmla="*/ 18 h 23"/>
                  <a:gd name="T6" fmla="*/ 0 w 15"/>
                  <a:gd name="T7" fmla="*/ 4 h 23"/>
                  <a:gd name="T8" fmla="*/ 15 w 15"/>
                  <a:gd name="T9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23">
                    <a:moveTo>
                      <a:pt x="15" y="0"/>
                    </a:moveTo>
                    <a:cubicBezTo>
                      <a:pt x="13" y="17"/>
                      <a:pt x="13" y="17"/>
                      <a:pt x="13" y="17"/>
                    </a:cubicBezTo>
                    <a:cubicBezTo>
                      <a:pt x="13" y="22"/>
                      <a:pt x="10" y="23"/>
                      <a:pt x="7" y="18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5" y="0"/>
                      <a:pt x="15" y="0"/>
                      <a:pt x="15" y="0"/>
                    </a:cubicBezTo>
                  </a:path>
                </a:pathLst>
              </a:custGeom>
              <a:solidFill>
                <a:srgbClr val="1FB7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76" name="îṩḻîḍè"/>
              <p:cNvSpPr/>
              <p:nvPr>
                <p:custDataLst>
                  <p:tags r:id="rId51"/>
                </p:custDataLst>
              </p:nvPr>
            </p:nvSpPr>
            <p:spPr bwMode="auto">
              <a:xfrm>
                <a:off x="4292" y="2160"/>
                <a:ext cx="193" cy="1030"/>
              </a:xfrm>
              <a:custGeom>
                <a:avLst/>
                <a:gdLst>
                  <a:gd name="T0" fmla="*/ 1 w 93"/>
                  <a:gd name="T1" fmla="*/ 12 h 496"/>
                  <a:gd name="T2" fmla="*/ 8 w 93"/>
                  <a:gd name="T3" fmla="*/ 1 h 496"/>
                  <a:gd name="T4" fmla="*/ 17 w 93"/>
                  <a:gd name="T5" fmla="*/ 10 h 496"/>
                  <a:gd name="T6" fmla="*/ 92 w 93"/>
                  <a:gd name="T7" fmla="*/ 483 h 496"/>
                  <a:gd name="T8" fmla="*/ 86 w 93"/>
                  <a:gd name="T9" fmla="*/ 495 h 496"/>
                  <a:gd name="T10" fmla="*/ 77 w 93"/>
                  <a:gd name="T11" fmla="*/ 486 h 496"/>
                  <a:gd name="T12" fmla="*/ 1 w 93"/>
                  <a:gd name="T13" fmla="*/ 12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3" h="496">
                    <a:moveTo>
                      <a:pt x="1" y="12"/>
                    </a:moveTo>
                    <a:cubicBezTo>
                      <a:pt x="0" y="7"/>
                      <a:pt x="3" y="1"/>
                      <a:pt x="8" y="1"/>
                    </a:cubicBezTo>
                    <a:cubicBezTo>
                      <a:pt x="12" y="0"/>
                      <a:pt x="16" y="4"/>
                      <a:pt x="17" y="10"/>
                    </a:cubicBezTo>
                    <a:cubicBezTo>
                      <a:pt x="92" y="483"/>
                      <a:pt x="92" y="483"/>
                      <a:pt x="92" y="483"/>
                    </a:cubicBezTo>
                    <a:cubicBezTo>
                      <a:pt x="93" y="489"/>
                      <a:pt x="90" y="494"/>
                      <a:pt x="86" y="495"/>
                    </a:cubicBezTo>
                    <a:cubicBezTo>
                      <a:pt x="82" y="496"/>
                      <a:pt x="78" y="492"/>
                      <a:pt x="77" y="486"/>
                    </a:cubicBezTo>
                    <a:cubicBezTo>
                      <a:pt x="1" y="12"/>
                      <a:pt x="1" y="12"/>
                      <a:pt x="1" y="12"/>
                    </a:cubicBezTo>
                  </a:path>
                </a:pathLst>
              </a:custGeom>
              <a:solidFill>
                <a:srgbClr val="40BD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77" name="ïṣļïdè"/>
              <p:cNvSpPr/>
              <p:nvPr>
                <p:custDataLst>
                  <p:tags r:id="rId52"/>
                </p:custDataLst>
              </p:nvPr>
            </p:nvSpPr>
            <p:spPr bwMode="auto">
              <a:xfrm>
                <a:off x="4261" y="2164"/>
                <a:ext cx="193" cy="1030"/>
              </a:xfrm>
              <a:custGeom>
                <a:avLst/>
                <a:gdLst>
                  <a:gd name="T0" fmla="*/ 1 w 93"/>
                  <a:gd name="T1" fmla="*/ 13 h 496"/>
                  <a:gd name="T2" fmla="*/ 7 w 93"/>
                  <a:gd name="T3" fmla="*/ 1 h 496"/>
                  <a:gd name="T4" fmla="*/ 16 w 93"/>
                  <a:gd name="T5" fmla="*/ 10 h 496"/>
                  <a:gd name="T6" fmla="*/ 92 w 93"/>
                  <a:gd name="T7" fmla="*/ 484 h 496"/>
                  <a:gd name="T8" fmla="*/ 85 w 93"/>
                  <a:gd name="T9" fmla="*/ 495 h 496"/>
                  <a:gd name="T10" fmla="*/ 76 w 93"/>
                  <a:gd name="T11" fmla="*/ 486 h 496"/>
                  <a:gd name="T12" fmla="*/ 1 w 93"/>
                  <a:gd name="T13" fmla="*/ 13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3" h="496">
                    <a:moveTo>
                      <a:pt x="1" y="13"/>
                    </a:moveTo>
                    <a:cubicBezTo>
                      <a:pt x="0" y="7"/>
                      <a:pt x="3" y="2"/>
                      <a:pt x="7" y="1"/>
                    </a:cubicBezTo>
                    <a:cubicBezTo>
                      <a:pt x="11" y="0"/>
                      <a:pt x="15" y="5"/>
                      <a:pt x="16" y="10"/>
                    </a:cubicBezTo>
                    <a:cubicBezTo>
                      <a:pt x="92" y="484"/>
                      <a:pt x="92" y="484"/>
                      <a:pt x="92" y="484"/>
                    </a:cubicBezTo>
                    <a:cubicBezTo>
                      <a:pt x="93" y="490"/>
                      <a:pt x="90" y="495"/>
                      <a:pt x="85" y="495"/>
                    </a:cubicBezTo>
                    <a:cubicBezTo>
                      <a:pt x="81" y="496"/>
                      <a:pt x="77" y="492"/>
                      <a:pt x="76" y="486"/>
                    </a:cubicBezTo>
                    <a:cubicBezTo>
                      <a:pt x="1" y="13"/>
                      <a:pt x="1" y="13"/>
                      <a:pt x="1" y="13"/>
                    </a:cubicBezTo>
                  </a:path>
                </a:pathLst>
              </a:custGeom>
              <a:solidFill>
                <a:srgbClr val="1FB7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78" name="îsľiḓê"/>
              <p:cNvSpPr/>
              <p:nvPr>
                <p:custDataLst>
                  <p:tags r:id="rId53"/>
                </p:custDataLst>
              </p:nvPr>
            </p:nvSpPr>
            <p:spPr bwMode="auto">
              <a:xfrm>
                <a:off x="4227" y="2170"/>
                <a:ext cx="193" cy="1030"/>
              </a:xfrm>
              <a:custGeom>
                <a:avLst/>
                <a:gdLst>
                  <a:gd name="T0" fmla="*/ 1 w 93"/>
                  <a:gd name="T1" fmla="*/ 12 h 496"/>
                  <a:gd name="T2" fmla="*/ 7 w 93"/>
                  <a:gd name="T3" fmla="*/ 1 h 496"/>
                  <a:gd name="T4" fmla="*/ 17 w 93"/>
                  <a:gd name="T5" fmla="*/ 10 h 496"/>
                  <a:gd name="T6" fmla="*/ 92 w 93"/>
                  <a:gd name="T7" fmla="*/ 483 h 496"/>
                  <a:gd name="T8" fmla="*/ 86 w 93"/>
                  <a:gd name="T9" fmla="*/ 495 h 496"/>
                  <a:gd name="T10" fmla="*/ 76 w 93"/>
                  <a:gd name="T11" fmla="*/ 486 h 496"/>
                  <a:gd name="T12" fmla="*/ 1 w 93"/>
                  <a:gd name="T13" fmla="*/ 12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3" h="496">
                    <a:moveTo>
                      <a:pt x="1" y="12"/>
                    </a:moveTo>
                    <a:cubicBezTo>
                      <a:pt x="0" y="7"/>
                      <a:pt x="3" y="1"/>
                      <a:pt x="7" y="1"/>
                    </a:cubicBezTo>
                    <a:cubicBezTo>
                      <a:pt x="11" y="0"/>
                      <a:pt x="16" y="4"/>
                      <a:pt x="17" y="10"/>
                    </a:cubicBezTo>
                    <a:cubicBezTo>
                      <a:pt x="92" y="483"/>
                      <a:pt x="92" y="483"/>
                      <a:pt x="92" y="483"/>
                    </a:cubicBezTo>
                    <a:cubicBezTo>
                      <a:pt x="93" y="489"/>
                      <a:pt x="90" y="494"/>
                      <a:pt x="86" y="495"/>
                    </a:cubicBezTo>
                    <a:cubicBezTo>
                      <a:pt x="81" y="496"/>
                      <a:pt x="77" y="492"/>
                      <a:pt x="76" y="486"/>
                    </a:cubicBezTo>
                    <a:cubicBezTo>
                      <a:pt x="1" y="12"/>
                      <a:pt x="1" y="12"/>
                      <a:pt x="1" y="12"/>
                    </a:cubicBezTo>
                  </a:path>
                </a:pathLst>
              </a:custGeom>
              <a:solidFill>
                <a:srgbClr val="40BD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79" name="íş1íḑè"/>
              <p:cNvSpPr/>
              <p:nvPr>
                <p:custDataLst>
                  <p:tags r:id="rId54"/>
                </p:custDataLst>
              </p:nvPr>
            </p:nvSpPr>
            <p:spPr bwMode="auto">
              <a:xfrm>
                <a:off x="4225" y="2150"/>
                <a:ext cx="104" cy="60"/>
              </a:xfrm>
              <a:custGeom>
                <a:avLst/>
                <a:gdLst>
                  <a:gd name="T0" fmla="*/ 0 w 104"/>
                  <a:gd name="T1" fmla="*/ 16 h 60"/>
                  <a:gd name="T2" fmla="*/ 98 w 104"/>
                  <a:gd name="T3" fmla="*/ 0 h 60"/>
                  <a:gd name="T4" fmla="*/ 104 w 104"/>
                  <a:gd name="T5" fmla="*/ 43 h 60"/>
                  <a:gd name="T6" fmla="*/ 6 w 104"/>
                  <a:gd name="T7" fmla="*/ 60 h 60"/>
                  <a:gd name="T8" fmla="*/ 0 w 104"/>
                  <a:gd name="T9" fmla="*/ 1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4" h="60">
                    <a:moveTo>
                      <a:pt x="0" y="16"/>
                    </a:moveTo>
                    <a:lnTo>
                      <a:pt x="98" y="0"/>
                    </a:lnTo>
                    <a:lnTo>
                      <a:pt x="104" y="43"/>
                    </a:lnTo>
                    <a:lnTo>
                      <a:pt x="6" y="60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EC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80" name="iṣlïdé"/>
              <p:cNvSpPr/>
              <p:nvPr>
                <p:custDataLst>
                  <p:tags r:id="rId55"/>
                </p:custDataLst>
              </p:nvPr>
            </p:nvSpPr>
            <p:spPr bwMode="auto">
              <a:xfrm>
                <a:off x="3984" y="2631"/>
                <a:ext cx="715" cy="893"/>
              </a:xfrm>
              <a:custGeom>
                <a:avLst/>
                <a:gdLst>
                  <a:gd name="T0" fmla="*/ 628 w 715"/>
                  <a:gd name="T1" fmla="*/ 893 h 893"/>
                  <a:gd name="T2" fmla="*/ 92 w 715"/>
                  <a:gd name="T3" fmla="*/ 893 h 893"/>
                  <a:gd name="T4" fmla="*/ 0 w 715"/>
                  <a:gd name="T5" fmla="*/ 0 h 893"/>
                  <a:gd name="T6" fmla="*/ 715 w 715"/>
                  <a:gd name="T7" fmla="*/ 0 h 893"/>
                  <a:gd name="T8" fmla="*/ 628 w 715"/>
                  <a:gd name="T9" fmla="*/ 893 h 8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5" h="893">
                    <a:moveTo>
                      <a:pt x="628" y="893"/>
                    </a:moveTo>
                    <a:lnTo>
                      <a:pt x="92" y="893"/>
                    </a:lnTo>
                    <a:lnTo>
                      <a:pt x="0" y="0"/>
                    </a:lnTo>
                    <a:lnTo>
                      <a:pt x="715" y="0"/>
                    </a:lnTo>
                    <a:lnTo>
                      <a:pt x="628" y="893"/>
                    </a:lnTo>
                    <a:close/>
                  </a:path>
                </a:pathLst>
              </a:custGeom>
              <a:solidFill>
                <a:srgbClr val="3EA1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81" name="ïś1íḑe"/>
              <p:cNvSpPr/>
              <p:nvPr>
                <p:custDataLst>
                  <p:tags r:id="rId56"/>
                </p:custDataLst>
              </p:nvPr>
            </p:nvSpPr>
            <p:spPr bwMode="auto">
              <a:xfrm>
                <a:off x="3984" y="2631"/>
                <a:ext cx="715" cy="893"/>
              </a:xfrm>
              <a:custGeom>
                <a:avLst/>
                <a:gdLst>
                  <a:gd name="T0" fmla="*/ 628 w 715"/>
                  <a:gd name="T1" fmla="*/ 893 h 893"/>
                  <a:gd name="T2" fmla="*/ 92 w 715"/>
                  <a:gd name="T3" fmla="*/ 893 h 893"/>
                  <a:gd name="T4" fmla="*/ 0 w 715"/>
                  <a:gd name="T5" fmla="*/ 0 h 893"/>
                  <a:gd name="T6" fmla="*/ 715 w 715"/>
                  <a:gd name="T7" fmla="*/ 0 h 893"/>
                  <a:gd name="T8" fmla="*/ 628 w 715"/>
                  <a:gd name="T9" fmla="*/ 893 h 8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5" h="893">
                    <a:moveTo>
                      <a:pt x="628" y="893"/>
                    </a:moveTo>
                    <a:lnTo>
                      <a:pt x="92" y="893"/>
                    </a:lnTo>
                    <a:lnTo>
                      <a:pt x="0" y="0"/>
                    </a:lnTo>
                    <a:lnTo>
                      <a:pt x="715" y="0"/>
                    </a:lnTo>
                    <a:lnTo>
                      <a:pt x="628" y="893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82" name="í$ļíďê"/>
              <p:cNvSpPr/>
              <p:nvPr>
                <p:custDataLst>
                  <p:tags r:id="rId57"/>
                </p:custDataLst>
              </p:nvPr>
            </p:nvSpPr>
            <p:spPr bwMode="auto">
              <a:xfrm>
                <a:off x="3961" y="2536"/>
                <a:ext cx="775" cy="95"/>
              </a:xfrm>
              <a:prstGeom prst="rect">
                <a:avLst/>
              </a:prstGeom>
              <a:solidFill>
                <a:srgbClr val="676C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83" name="íṩľíďé"/>
              <p:cNvSpPr/>
              <p:nvPr>
                <p:custDataLst>
                  <p:tags r:id="rId58"/>
                </p:custDataLst>
              </p:nvPr>
            </p:nvSpPr>
            <p:spPr bwMode="auto">
              <a:xfrm>
                <a:off x="3961" y="2536"/>
                <a:ext cx="775" cy="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84" name="îṩlîdê"/>
              <p:cNvSpPr/>
              <p:nvPr>
                <p:custDataLst>
                  <p:tags r:id="rId59"/>
                </p:custDataLst>
              </p:nvPr>
            </p:nvSpPr>
            <p:spPr bwMode="auto">
              <a:xfrm>
                <a:off x="4312" y="2631"/>
                <a:ext cx="387" cy="893"/>
              </a:xfrm>
              <a:custGeom>
                <a:avLst/>
                <a:gdLst>
                  <a:gd name="T0" fmla="*/ 387 w 387"/>
                  <a:gd name="T1" fmla="*/ 0 h 893"/>
                  <a:gd name="T2" fmla="*/ 0 w 387"/>
                  <a:gd name="T3" fmla="*/ 0 h 893"/>
                  <a:gd name="T4" fmla="*/ 11 w 387"/>
                  <a:gd name="T5" fmla="*/ 893 h 893"/>
                  <a:gd name="T6" fmla="*/ 300 w 387"/>
                  <a:gd name="T7" fmla="*/ 893 h 893"/>
                  <a:gd name="T8" fmla="*/ 387 w 387"/>
                  <a:gd name="T9" fmla="*/ 0 h 8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7" h="893">
                    <a:moveTo>
                      <a:pt x="387" y="0"/>
                    </a:moveTo>
                    <a:lnTo>
                      <a:pt x="0" y="0"/>
                    </a:lnTo>
                    <a:lnTo>
                      <a:pt x="11" y="893"/>
                    </a:lnTo>
                    <a:lnTo>
                      <a:pt x="300" y="893"/>
                    </a:lnTo>
                    <a:lnTo>
                      <a:pt x="387" y="0"/>
                    </a:lnTo>
                    <a:close/>
                  </a:path>
                </a:pathLst>
              </a:custGeom>
              <a:solidFill>
                <a:srgbClr val="368D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85" name="ï$ḻîḍê"/>
              <p:cNvSpPr/>
              <p:nvPr>
                <p:custDataLst>
                  <p:tags r:id="rId60"/>
                </p:custDataLst>
              </p:nvPr>
            </p:nvSpPr>
            <p:spPr bwMode="auto">
              <a:xfrm>
                <a:off x="4312" y="2631"/>
                <a:ext cx="387" cy="893"/>
              </a:xfrm>
              <a:custGeom>
                <a:avLst/>
                <a:gdLst>
                  <a:gd name="T0" fmla="*/ 387 w 387"/>
                  <a:gd name="T1" fmla="*/ 0 h 893"/>
                  <a:gd name="T2" fmla="*/ 0 w 387"/>
                  <a:gd name="T3" fmla="*/ 0 h 893"/>
                  <a:gd name="T4" fmla="*/ 11 w 387"/>
                  <a:gd name="T5" fmla="*/ 893 h 893"/>
                  <a:gd name="T6" fmla="*/ 300 w 387"/>
                  <a:gd name="T7" fmla="*/ 893 h 893"/>
                  <a:gd name="T8" fmla="*/ 387 w 387"/>
                  <a:gd name="T9" fmla="*/ 0 h 8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7" h="893">
                    <a:moveTo>
                      <a:pt x="387" y="0"/>
                    </a:moveTo>
                    <a:lnTo>
                      <a:pt x="0" y="0"/>
                    </a:lnTo>
                    <a:lnTo>
                      <a:pt x="11" y="893"/>
                    </a:lnTo>
                    <a:lnTo>
                      <a:pt x="300" y="893"/>
                    </a:lnTo>
                    <a:lnTo>
                      <a:pt x="38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86" name="i$ļïďê"/>
              <p:cNvSpPr/>
              <p:nvPr>
                <p:custDataLst>
                  <p:tags r:id="rId61"/>
                </p:custDataLst>
              </p:nvPr>
            </p:nvSpPr>
            <p:spPr bwMode="auto">
              <a:xfrm>
                <a:off x="4312" y="2536"/>
                <a:ext cx="424" cy="95"/>
              </a:xfrm>
              <a:custGeom>
                <a:avLst/>
                <a:gdLst>
                  <a:gd name="T0" fmla="*/ 424 w 424"/>
                  <a:gd name="T1" fmla="*/ 0 h 95"/>
                  <a:gd name="T2" fmla="*/ 264 w 424"/>
                  <a:gd name="T3" fmla="*/ 0 h 95"/>
                  <a:gd name="T4" fmla="*/ 231 w 424"/>
                  <a:gd name="T5" fmla="*/ 0 h 95"/>
                  <a:gd name="T6" fmla="*/ 198 w 424"/>
                  <a:gd name="T7" fmla="*/ 0 h 95"/>
                  <a:gd name="T8" fmla="*/ 165 w 424"/>
                  <a:gd name="T9" fmla="*/ 0 h 95"/>
                  <a:gd name="T10" fmla="*/ 156 w 424"/>
                  <a:gd name="T11" fmla="*/ 0 h 95"/>
                  <a:gd name="T12" fmla="*/ 123 w 424"/>
                  <a:gd name="T13" fmla="*/ 0 h 95"/>
                  <a:gd name="T14" fmla="*/ 92 w 424"/>
                  <a:gd name="T15" fmla="*/ 0 h 95"/>
                  <a:gd name="T16" fmla="*/ 5 w 424"/>
                  <a:gd name="T17" fmla="*/ 0 h 95"/>
                  <a:gd name="T18" fmla="*/ 0 w 424"/>
                  <a:gd name="T19" fmla="*/ 0 h 95"/>
                  <a:gd name="T20" fmla="*/ 0 w 424"/>
                  <a:gd name="T21" fmla="*/ 95 h 95"/>
                  <a:gd name="T22" fmla="*/ 387 w 424"/>
                  <a:gd name="T23" fmla="*/ 95 h 95"/>
                  <a:gd name="T24" fmla="*/ 424 w 424"/>
                  <a:gd name="T25" fmla="*/ 95 h 95"/>
                  <a:gd name="T26" fmla="*/ 424 w 424"/>
                  <a:gd name="T27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2" h="95">
                    <a:moveTo>
                      <a:pt x="424" y="0"/>
                    </a:moveTo>
                    <a:lnTo>
                      <a:pt x="264" y="0"/>
                    </a:lnTo>
                    <a:lnTo>
                      <a:pt x="231" y="0"/>
                    </a:lnTo>
                    <a:lnTo>
                      <a:pt x="198" y="0"/>
                    </a:lnTo>
                    <a:lnTo>
                      <a:pt x="165" y="0"/>
                    </a:lnTo>
                    <a:lnTo>
                      <a:pt x="156" y="0"/>
                    </a:lnTo>
                    <a:lnTo>
                      <a:pt x="123" y="0"/>
                    </a:lnTo>
                    <a:lnTo>
                      <a:pt x="92" y="0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0" y="95"/>
                    </a:lnTo>
                    <a:lnTo>
                      <a:pt x="387" y="95"/>
                    </a:lnTo>
                    <a:lnTo>
                      <a:pt x="424" y="95"/>
                    </a:lnTo>
                    <a:lnTo>
                      <a:pt x="424" y="0"/>
                    </a:lnTo>
                    <a:close/>
                  </a:path>
                </a:pathLst>
              </a:custGeom>
              <a:solidFill>
                <a:srgbClr val="5A5F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87" name="iṩľíḑé"/>
              <p:cNvSpPr/>
              <p:nvPr>
                <p:custDataLst>
                  <p:tags r:id="rId62"/>
                </p:custDataLst>
              </p:nvPr>
            </p:nvSpPr>
            <p:spPr bwMode="auto">
              <a:xfrm>
                <a:off x="4312" y="2536"/>
                <a:ext cx="424" cy="95"/>
              </a:xfrm>
              <a:custGeom>
                <a:avLst/>
                <a:gdLst>
                  <a:gd name="T0" fmla="*/ 424 w 424"/>
                  <a:gd name="T1" fmla="*/ 0 h 95"/>
                  <a:gd name="T2" fmla="*/ 264 w 424"/>
                  <a:gd name="T3" fmla="*/ 0 h 95"/>
                  <a:gd name="T4" fmla="*/ 231 w 424"/>
                  <a:gd name="T5" fmla="*/ 0 h 95"/>
                  <a:gd name="T6" fmla="*/ 198 w 424"/>
                  <a:gd name="T7" fmla="*/ 0 h 95"/>
                  <a:gd name="T8" fmla="*/ 165 w 424"/>
                  <a:gd name="T9" fmla="*/ 0 h 95"/>
                  <a:gd name="T10" fmla="*/ 156 w 424"/>
                  <a:gd name="T11" fmla="*/ 0 h 95"/>
                  <a:gd name="T12" fmla="*/ 123 w 424"/>
                  <a:gd name="T13" fmla="*/ 0 h 95"/>
                  <a:gd name="T14" fmla="*/ 92 w 424"/>
                  <a:gd name="T15" fmla="*/ 0 h 95"/>
                  <a:gd name="T16" fmla="*/ 5 w 424"/>
                  <a:gd name="T17" fmla="*/ 0 h 95"/>
                  <a:gd name="T18" fmla="*/ 0 w 424"/>
                  <a:gd name="T19" fmla="*/ 0 h 95"/>
                  <a:gd name="T20" fmla="*/ 0 w 424"/>
                  <a:gd name="T21" fmla="*/ 95 h 95"/>
                  <a:gd name="T22" fmla="*/ 387 w 424"/>
                  <a:gd name="T23" fmla="*/ 95 h 95"/>
                  <a:gd name="T24" fmla="*/ 424 w 424"/>
                  <a:gd name="T25" fmla="*/ 95 h 95"/>
                  <a:gd name="T26" fmla="*/ 424 w 424"/>
                  <a:gd name="T27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2" h="95">
                    <a:moveTo>
                      <a:pt x="424" y="0"/>
                    </a:moveTo>
                    <a:lnTo>
                      <a:pt x="264" y="0"/>
                    </a:lnTo>
                    <a:lnTo>
                      <a:pt x="231" y="0"/>
                    </a:lnTo>
                    <a:lnTo>
                      <a:pt x="198" y="0"/>
                    </a:lnTo>
                    <a:lnTo>
                      <a:pt x="165" y="0"/>
                    </a:lnTo>
                    <a:lnTo>
                      <a:pt x="156" y="0"/>
                    </a:lnTo>
                    <a:lnTo>
                      <a:pt x="123" y="0"/>
                    </a:lnTo>
                    <a:lnTo>
                      <a:pt x="92" y="0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0" y="95"/>
                    </a:lnTo>
                    <a:lnTo>
                      <a:pt x="387" y="95"/>
                    </a:lnTo>
                    <a:lnTo>
                      <a:pt x="424" y="95"/>
                    </a:lnTo>
                    <a:lnTo>
                      <a:pt x="42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88" name="iš1iďe"/>
              <p:cNvSpPr/>
              <p:nvPr>
                <p:custDataLst>
                  <p:tags r:id="rId63"/>
                </p:custDataLst>
              </p:nvPr>
            </p:nvSpPr>
            <p:spPr bwMode="auto">
              <a:xfrm>
                <a:off x="5245" y="2754"/>
                <a:ext cx="23" cy="93"/>
              </a:xfrm>
              <a:custGeom>
                <a:avLst/>
                <a:gdLst>
                  <a:gd name="T0" fmla="*/ 6 w 11"/>
                  <a:gd name="T1" fmla="*/ 45 h 45"/>
                  <a:gd name="T2" fmla="*/ 0 w 11"/>
                  <a:gd name="T3" fmla="*/ 33 h 45"/>
                  <a:gd name="T4" fmla="*/ 0 w 11"/>
                  <a:gd name="T5" fmla="*/ 17 h 45"/>
                  <a:gd name="T6" fmla="*/ 6 w 11"/>
                  <a:gd name="T7" fmla="*/ 2 h 45"/>
                  <a:gd name="T8" fmla="*/ 11 w 11"/>
                  <a:gd name="T9" fmla="*/ 11 h 45"/>
                  <a:gd name="T10" fmla="*/ 11 w 11"/>
                  <a:gd name="T11" fmla="*/ 33 h 45"/>
                  <a:gd name="T12" fmla="*/ 6 w 11"/>
                  <a:gd name="T13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45">
                    <a:moveTo>
                      <a:pt x="6" y="45"/>
                    </a:moveTo>
                    <a:cubicBezTo>
                      <a:pt x="3" y="45"/>
                      <a:pt x="0" y="40"/>
                      <a:pt x="0" y="33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11"/>
                      <a:pt x="3" y="4"/>
                      <a:pt x="6" y="2"/>
                    </a:cubicBezTo>
                    <a:cubicBezTo>
                      <a:pt x="9" y="0"/>
                      <a:pt x="11" y="4"/>
                      <a:pt x="11" y="11"/>
                    </a:cubicBezTo>
                    <a:cubicBezTo>
                      <a:pt x="11" y="33"/>
                      <a:pt x="11" y="33"/>
                      <a:pt x="11" y="33"/>
                    </a:cubicBezTo>
                    <a:cubicBezTo>
                      <a:pt x="11" y="40"/>
                      <a:pt x="9" y="45"/>
                      <a:pt x="6" y="45"/>
                    </a:cubicBezTo>
                    <a:close/>
                  </a:path>
                </a:pathLst>
              </a:custGeom>
              <a:solidFill>
                <a:srgbClr val="FAA8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89" name="ïŝḷîdé"/>
              <p:cNvSpPr/>
              <p:nvPr>
                <p:custDataLst>
                  <p:tags r:id="rId64"/>
                </p:custDataLst>
              </p:nvPr>
            </p:nvSpPr>
            <p:spPr bwMode="auto">
              <a:xfrm>
                <a:off x="5235" y="2824"/>
                <a:ext cx="43" cy="114"/>
              </a:xfrm>
              <a:custGeom>
                <a:avLst/>
                <a:gdLst>
                  <a:gd name="T0" fmla="*/ 11 w 21"/>
                  <a:gd name="T1" fmla="*/ 55 h 55"/>
                  <a:gd name="T2" fmla="*/ 0 w 21"/>
                  <a:gd name="T3" fmla="*/ 44 h 55"/>
                  <a:gd name="T4" fmla="*/ 0 w 21"/>
                  <a:gd name="T5" fmla="*/ 11 h 55"/>
                  <a:gd name="T6" fmla="*/ 11 w 21"/>
                  <a:gd name="T7" fmla="*/ 0 h 55"/>
                  <a:gd name="T8" fmla="*/ 21 w 21"/>
                  <a:gd name="T9" fmla="*/ 11 h 55"/>
                  <a:gd name="T10" fmla="*/ 21 w 21"/>
                  <a:gd name="T11" fmla="*/ 44 h 55"/>
                  <a:gd name="T12" fmla="*/ 11 w 21"/>
                  <a:gd name="T13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" h="55">
                    <a:moveTo>
                      <a:pt x="11" y="55"/>
                    </a:moveTo>
                    <a:cubicBezTo>
                      <a:pt x="5" y="55"/>
                      <a:pt x="0" y="50"/>
                      <a:pt x="0" y="44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7" y="0"/>
                      <a:pt x="21" y="5"/>
                      <a:pt x="21" y="11"/>
                    </a:cubicBezTo>
                    <a:cubicBezTo>
                      <a:pt x="21" y="44"/>
                      <a:pt x="21" y="44"/>
                      <a:pt x="21" y="44"/>
                    </a:cubicBezTo>
                    <a:cubicBezTo>
                      <a:pt x="21" y="50"/>
                      <a:pt x="17" y="55"/>
                      <a:pt x="11" y="55"/>
                    </a:cubicBezTo>
                    <a:close/>
                  </a:path>
                </a:pathLst>
              </a:custGeom>
              <a:solidFill>
                <a:srgbClr val="DCD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90" name="íślíḋè"/>
              <p:cNvSpPr/>
              <p:nvPr>
                <p:custDataLst>
                  <p:tags r:id="rId65"/>
                </p:custDataLst>
              </p:nvPr>
            </p:nvSpPr>
            <p:spPr bwMode="auto">
              <a:xfrm>
                <a:off x="5216" y="2907"/>
                <a:ext cx="83" cy="96"/>
              </a:xfrm>
              <a:custGeom>
                <a:avLst/>
                <a:gdLst>
                  <a:gd name="T0" fmla="*/ 12 w 40"/>
                  <a:gd name="T1" fmla="*/ 46 h 46"/>
                  <a:gd name="T2" fmla="*/ 0 w 40"/>
                  <a:gd name="T3" fmla="*/ 35 h 46"/>
                  <a:gd name="T4" fmla="*/ 0 w 40"/>
                  <a:gd name="T5" fmla="*/ 12 h 46"/>
                  <a:gd name="T6" fmla="*/ 12 w 40"/>
                  <a:gd name="T7" fmla="*/ 0 h 46"/>
                  <a:gd name="T8" fmla="*/ 28 w 40"/>
                  <a:gd name="T9" fmla="*/ 0 h 46"/>
                  <a:gd name="T10" fmla="*/ 40 w 40"/>
                  <a:gd name="T11" fmla="*/ 12 h 46"/>
                  <a:gd name="T12" fmla="*/ 40 w 40"/>
                  <a:gd name="T13" fmla="*/ 35 h 46"/>
                  <a:gd name="T14" fmla="*/ 28 w 40"/>
                  <a:gd name="T15" fmla="*/ 46 h 46"/>
                  <a:gd name="T16" fmla="*/ 12 w 40"/>
                  <a:gd name="T1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" h="46">
                    <a:moveTo>
                      <a:pt x="12" y="46"/>
                    </a:moveTo>
                    <a:cubicBezTo>
                      <a:pt x="5" y="46"/>
                      <a:pt x="0" y="41"/>
                      <a:pt x="0" y="35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34" y="0"/>
                      <a:pt x="40" y="5"/>
                      <a:pt x="40" y="12"/>
                    </a:cubicBezTo>
                    <a:cubicBezTo>
                      <a:pt x="40" y="35"/>
                      <a:pt x="40" y="35"/>
                      <a:pt x="40" y="35"/>
                    </a:cubicBezTo>
                    <a:cubicBezTo>
                      <a:pt x="40" y="41"/>
                      <a:pt x="34" y="46"/>
                      <a:pt x="28" y="46"/>
                    </a:cubicBezTo>
                    <a:lnTo>
                      <a:pt x="12" y="46"/>
                    </a:lnTo>
                    <a:close/>
                  </a:path>
                </a:pathLst>
              </a:custGeom>
              <a:solidFill>
                <a:srgbClr val="F3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91" name="iŝḷïḋé"/>
              <p:cNvSpPr/>
              <p:nvPr>
                <p:custDataLst>
                  <p:tags r:id="rId66"/>
                </p:custDataLst>
              </p:nvPr>
            </p:nvSpPr>
            <p:spPr bwMode="auto">
              <a:xfrm>
                <a:off x="5193" y="2949"/>
                <a:ext cx="129" cy="546"/>
              </a:xfrm>
              <a:custGeom>
                <a:avLst/>
                <a:gdLst>
                  <a:gd name="T0" fmla="*/ 11 w 62"/>
                  <a:gd name="T1" fmla="*/ 263 h 263"/>
                  <a:gd name="T2" fmla="*/ 0 w 62"/>
                  <a:gd name="T3" fmla="*/ 251 h 263"/>
                  <a:gd name="T4" fmla="*/ 0 w 62"/>
                  <a:gd name="T5" fmla="*/ 12 h 263"/>
                  <a:gd name="T6" fmla="*/ 11 w 62"/>
                  <a:gd name="T7" fmla="*/ 0 h 263"/>
                  <a:gd name="T8" fmla="*/ 50 w 62"/>
                  <a:gd name="T9" fmla="*/ 0 h 263"/>
                  <a:gd name="T10" fmla="*/ 62 w 62"/>
                  <a:gd name="T11" fmla="*/ 12 h 263"/>
                  <a:gd name="T12" fmla="*/ 62 w 62"/>
                  <a:gd name="T13" fmla="*/ 251 h 263"/>
                  <a:gd name="T14" fmla="*/ 50 w 62"/>
                  <a:gd name="T15" fmla="*/ 263 h 263"/>
                  <a:gd name="T16" fmla="*/ 11 w 62"/>
                  <a:gd name="T17" fmla="*/ 263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2" h="263">
                    <a:moveTo>
                      <a:pt x="11" y="263"/>
                    </a:moveTo>
                    <a:cubicBezTo>
                      <a:pt x="5" y="263"/>
                      <a:pt x="0" y="258"/>
                      <a:pt x="0" y="251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6"/>
                      <a:pt x="5" y="0"/>
                      <a:pt x="11" y="0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57" y="0"/>
                      <a:pt x="62" y="6"/>
                      <a:pt x="62" y="12"/>
                    </a:cubicBezTo>
                    <a:cubicBezTo>
                      <a:pt x="62" y="251"/>
                      <a:pt x="62" y="251"/>
                      <a:pt x="62" y="251"/>
                    </a:cubicBezTo>
                    <a:cubicBezTo>
                      <a:pt x="62" y="258"/>
                      <a:pt x="57" y="263"/>
                      <a:pt x="50" y="263"/>
                    </a:cubicBezTo>
                    <a:lnTo>
                      <a:pt x="11" y="263"/>
                    </a:lnTo>
                    <a:close/>
                  </a:path>
                </a:pathLst>
              </a:custGeom>
              <a:solidFill>
                <a:srgbClr val="DCD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92" name="íṩļîḋè"/>
              <p:cNvSpPr/>
              <p:nvPr>
                <p:custDataLst>
                  <p:tags r:id="rId67"/>
                </p:custDataLst>
              </p:nvPr>
            </p:nvSpPr>
            <p:spPr bwMode="auto">
              <a:xfrm>
                <a:off x="5220" y="3019"/>
                <a:ext cx="73" cy="428"/>
              </a:xfrm>
              <a:custGeom>
                <a:avLst/>
                <a:gdLst>
                  <a:gd name="T0" fmla="*/ 12 w 35"/>
                  <a:gd name="T1" fmla="*/ 206 h 206"/>
                  <a:gd name="T2" fmla="*/ 0 w 35"/>
                  <a:gd name="T3" fmla="*/ 195 h 206"/>
                  <a:gd name="T4" fmla="*/ 0 w 35"/>
                  <a:gd name="T5" fmla="*/ 12 h 206"/>
                  <a:gd name="T6" fmla="*/ 12 w 35"/>
                  <a:gd name="T7" fmla="*/ 0 h 206"/>
                  <a:gd name="T8" fmla="*/ 24 w 35"/>
                  <a:gd name="T9" fmla="*/ 0 h 206"/>
                  <a:gd name="T10" fmla="*/ 35 w 35"/>
                  <a:gd name="T11" fmla="*/ 12 h 206"/>
                  <a:gd name="T12" fmla="*/ 35 w 35"/>
                  <a:gd name="T13" fmla="*/ 195 h 206"/>
                  <a:gd name="T14" fmla="*/ 24 w 35"/>
                  <a:gd name="T15" fmla="*/ 206 h 206"/>
                  <a:gd name="T16" fmla="*/ 12 w 35"/>
                  <a:gd name="T17" fmla="*/ 206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206">
                    <a:moveTo>
                      <a:pt x="12" y="206"/>
                    </a:moveTo>
                    <a:cubicBezTo>
                      <a:pt x="6" y="206"/>
                      <a:pt x="0" y="201"/>
                      <a:pt x="0" y="195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30" y="0"/>
                      <a:pt x="35" y="5"/>
                      <a:pt x="35" y="12"/>
                    </a:cubicBezTo>
                    <a:cubicBezTo>
                      <a:pt x="35" y="195"/>
                      <a:pt x="35" y="195"/>
                      <a:pt x="35" y="195"/>
                    </a:cubicBezTo>
                    <a:cubicBezTo>
                      <a:pt x="35" y="201"/>
                      <a:pt x="30" y="206"/>
                      <a:pt x="24" y="206"/>
                    </a:cubicBezTo>
                    <a:lnTo>
                      <a:pt x="12" y="206"/>
                    </a:lnTo>
                    <a:close/>
                  </a:path>
                </a:pathLst>
              </a:custGeom>
              <a:solidFill>
                <a:srgbClr val="FAA8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93" name="iṩḻîḍe"/>
              <p:cNvSpPr/>
              <p:nvPr>
                <p:custDataLst>
                  <p:tags r:id="rId68"/>
                </p:custDataLst>
              </p:nvPr>
            </p:nvSpPr>
            <p:spPr bwMode="auto">
              <a:xfrm>
                <a:off x="5052" y="2754"/>
                <a:ext cx="29" cy="93"/>
              </a:xfrm>
              <a:custGeom>
                <a:avLst/>
                <a:gdLst>
                  <a:gd name="T0" fmla="*/ 7 w 14"/>
                  <a:gd name="T1" fmla="*/ 45 h 45"/>
                  <a:gd name="T2" fmla="*/ 0 w 14"/>
                  <a:gd name="T3" fmla="*/ 32 h 45"/>
                  <a:gd name="T4" fmla="*/ 0 w 14"/>
                  <a:gd name="T5" fmla="*/ 18 h 45"/>
                  <a:gd name="T6" fmla="*/ 7 w 14"/>
                  <a:gd name="T7" fmla="*/ 2 h 45"/>
                  <a:gd name="T8" fmla="*/ 14 w 14"/>
                  <a:gd name="T9" fmla="*/ 12 h 45"/>
                  <a:gd name="T10" fmla="*/ 14 w 14"/>
                  <a:gd name="T11" fmla="*/ 32 h 45"/>
                  <a:gd name="T12" fmla="*/ 7 w 14"/>
                  <a:gd name="T13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45">
                    <a:moveTo>
                      <a:pt x="7" y="45"/>
                    </a:moveTo>
                    <a:cubicBezTo>
                      <a:pt x="3" y="45"/>
                      <a:pt x="0" y="39"/>
                      <a:pt x="0" y="32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11"/>
                      <a:pt x="3" y="4"/>
                      <a:pt x="7" y="2"/>
                    </a:cubicBezTo>
                    <a:cubicBezTo>
                      <a:pt x="11" y="0"/>
                      <a:pt x="14" y="5"/>
                      <a:pt x="14" y="12"/>
                    </a:cubicBezTo>
                    <a:cubicBezTo>
                      <a:pt x="14" y="32"/>
                      <a:pt x="14" y="32"/>
                      <a:pt x="14" y="32"/>
                    </a:cubicBezTo>
                    <a:cubicBezTo>
                      <a:pt x="14" y="39"/>
                      <a:pt x="11" y="45"/>
                      <a:pt x="7" y="45"/>
                    </a:cubicBezTo>
                    <a:close/>
                  </a:path>
                </a:pathLst>
              </a:custGeom>
              <a:solidFill>
                <a:srgbClr val="E447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94" name="îṧlïḓé"/>
              <p:cNvSpPr/>
              <p:nvPr>
                <p:custDataLst>
                  <p:tags r:id="rId69"/>
                </p:custDataLst>
              </p:nvPr>
            </p:nvSpPr>
            <p:spPr bwMode="auto">
              <a:xfrm>
                <a:off x="5039" y="2824"/>
                <a:ext cx="54" cy="114"/>
              </a:xfrm>
              <a:custGeom>
                <a:avLst/>
                <a:gdLst>
                  <a:gd name="T0" fmla="*/ 13 w 26"/>
                  <a:gd name="T1" fmla="*/ 55 h 55"/>
                  <a:gd name="T2" fmla="*/ 0 w 26"/>
                  <a:gd name="T3" fmla="*/ 42 h 55"/>
                  <a:gd name="T4" fmla="*/ 0 w 26"/>
                  <a:gd name="T5" fmla="*/ 13 h 55"/>
                  <a:gd name="T6" fmla="*/ 13 w 26"/>
                  <a:gd name="T7" fmla="*/ 0 h 55"/>
                  <a:gd name="T8" fmla="*/ 26 w 26"/>
                  <a:gd name="T9" fmla="*/ 13 h 55"/>
                  <a:gd name="T10" fmla="*/ 26 w 26"/>
                  <a:gd name="T11" fmla="*/ 42 h 55"/>
                  <a:gd name="T12" fmla="*/ 13 w 26"/>
                  <a:gd name="T13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" h="55">
                    <a:moveTo>
                      <a:pt x="13" y="55"/>
                    </a:moveTo>
                    <a:cubicBezTo>
                      <a:pt x="6" y="55"/>
                      <a:pt x="0" y="49"/>
                      <a:pt x="0" y="42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5"/>
                      <a:pt x="6" y="0"/>
                      <a:pt x="13" y="0"/>
                    </a:cubicBezTo>
                    <a:cubicBezTo>
                      <a:pt x="20" y="0"/>
                      <a:pt x="26" y="5"/>
                      <a:pt x="26" y="13"/>
                    </a:cubicBezTo>
                    <a:cubicBezTo>
                      <a:pt x="26" y="42"/>
                      <a:pt x="26" y="42"/>
                      <a:pt x="26" y="42"/>
                    </a:cubicBezTo>
                    <a:cubicBezTo>
                      <a:pt x="26" y="49"/>
                      <a:pt x="20" y="55"/>
                      <a:pt x="13" y="55"/>
                    </a:cubicBezTo>
                    <a:close/>
                  </a:path>
                </a:pathLst>
              </a:custGeom>
              <a:solidFill>
                <a:srgbClr val="DCD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95" name="iṥ1ïḍé"/>
              <p:cNvSpPr/>
              <p:nvPr>
                <p:custDataLst>
                  <p:tags r:id="rId70"/>
                </p:custDataLst>
              </p:nvPr>
            </p:nvSpPr>
            <p:spPr bwMode="auto">
              <a:xfrm>
                <a:off x="5017" y="2907"/>
                <a:ext cx="99" cy="96"/>
              </a:xfrm>
              <a:custGeom>
                <a:avLst/>
                <a:gdLst>
                  <a:gd name="T0" fmla="*/ 13 w 48"/>
                  <a:gd name="T1" fmla="*/ 46 h 46"/>
                  <a:gd name="T2" fmla="*/ 0 w 48"/>
                  <a:gd name="T3" fmla="*/ 33 h 46"/>
                  <a:gd name="T4" fmla="*/ 0 w 48"/>
                  <a:gd name="T5" fmla="*/ 13 h 46"/>
                  <a:gd name="T6" fmla="*/ 13 w 48"/>
                  <a:gd name="T7" fmla="*/ 0 h 46"/>
                  <a:gd name="T8" fmla="*/ 35 w 48"/>
                  <a:gd name="T9" fmla="*/ 0 h 46"/>
                  <a:gd name="T10" fmla="*/ 48 w 48"/>
                  <a:gd name="T11" fmla="*/ 13 h 46"/>
                  <a:gd name="T12" fmla="*/ 48 w 48"/>
                  <a:gd name="T13" fmla="*/ 33 h 46"/>
                  <a:gd name="T14" fmla="*/ 35 w 48"/>
                  <a:gd name="T15" fmla="*/ 46 h 46"/>
                  <a:gd name="T16" fmla="*/ 13 w 48"/>
                  <a:gd name="T1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46">
                    <a:moveTo>
                      <a:pt x="13" y="46"/>
                    </a:moveTo>
                    <a:cubicBezTo>
                      <a:pt x="6" y="46"/>
                      <a:pt x="0" y="40"/>
                      <a:pt x="0" y="3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6"/>
                      <a:pt x="6" y="0"/>
                      <a:pt x="13" y="0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42" y="0"/>
                      <a:pt x="48" y="6"/>
                      <a:pt x="48" y="13"/>
                    </a:cubicBezTo>
                    <a:cubicBezTo>
                      <a:pt x="48" y="33"/>
                      <a:pt x="48" y="33"/>
                      <a:pt x="48" y="33"/>
                    </a:cubicBezTo>
                    <a:cubicBezTo>
                      <a:pt x="48" y="40"/>
                      <a:pt x="42" y="46"/>
                      <a:pt x="35" y="46"/>
                    </a:cubicBezTo>
                    <a:lnTo>
                      <a:pt x="13" y="46"/>
                    </a:lnTo>
                    <a:close/>
                  </a:path>
                </a:pathLst>
              </a:custGeom>
              <a:solidFill>
                <a:srgbClr val="F3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96" name="îşlidê"/>
              <p:cNvSpPr/>
              <p:nvPr>
                <p:custDataLst>
                  <p:tags r:id="rId71"/>
                </p:custDataLst>
              </p:nvPr>
            </p:nvSpPr>
            <p:spPr bwMode="auto">
              <a:xfrm>
                <a:off x="4988" y="2949"/>
                <a:ext cx="157" cy="546"/>
              </a:xfrm>
              <a:custGeom>
                <a:avLst/>
                <a:gdLst>
                  <a:gd name="T0" fmla="*/ 13 w 76"/>
                  <a:gd name="T1" fmla="*/ 263 h 263"/>
                  <a:gd name="T2" fmla="*/ 0 w 76"/>
                  <a:gd name="T3" fmla="*/ 250 h 263"/>
                  <a:gd name="T4" fmla="*/ 0 w 76"/>
                  <a:gd name="T5" fmla="*/ 13 h 263"/>
                  <a:gd name="T6" fmla="*/ 13 w 76"/>
                  <a:gd name="T7" fmla="*/ 0 h 263"/>
                  <a:gd name="T8" fmla="*/ 63 w 76"/>
                  <a:gd name="T9" fmla="*/ 0 h 263"/>
                  <a:gd name="T10" fmla="*/ 76 w 76"/>
                  <a:gd name="T11" fmla="*/ 13 h 263"/>
                  <a:gd name="T12" fmla="*/ 76 w 76"/>
                  <a:gd name="T13" fmla="*/ 250 h 263"/>
                  <a:gd name="T14" fmla="*/ 63 w 76"/>
                  <a:gd name="T15" fmla="*/ 263 h 263"/>
                  <a:gd name="T16" fmla="*/ 13 w 76"/>
                  <a:gd name="T17" fmla="*/ 263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6" h="263">
                    <a:moveTo>
                      <a:pt x="13" y="263"/>
                    </a:moveTo>
                    <a:cubicBezTo>
                      <a:pt x="6" y="263"/>
                      <a:pt x="0" y="257"/>
                      <a:pt x="0" y="250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6"/>
                      <a:pt x="6" y="0"/>
                      <a:pt x="13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70" y="0"/>
                      <a:pt x="76" y="6"/>
                      <a:pt x="76" y="13"/>
                    </a:cubicBezTo>
                    <a:cubicBezTo>
                      <a:pt x="76" y="250"/>
                      <a:pt x="76" y="250"/>
                      <a:pt x="76" y="250"/>
                    </a:cubicBezTo>
                    <a:cubicBezTo>
                      <a:pt x="76" y="257"/>
                      <a:pt x="70" y="263"/>
                      <a:pt x="63" y="263"/>
                    </a:cubicBezTo>
                    <a:lnTo>
                      <a:pt x="13" y="263"/>
                    </a:lnTo>
                    <a:close/>
                  </a:path>
                </a:pathLst>
              </a:custGeom>
              <a:solidFill>
                <a:srgbClr val="DCD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97" name="ïṡḷíḓè"/>
              <p:cNvSpPr/>
              <p:nvPr>
                <p:custDataLst>
                  <p:tags r:id="rId72"/>
                </p:custDataLst>
              </p:nvPr>
            </p:nvSpPr>
            <p:spPr bwMode="auto">
              <a:xfrm>
                <a:off x="5023" y="3019"/>
                <a:ext cx="87" cy="428"/>
              </a:xfrm>
              <a:custGeom>
                <a:avLst/>
                <a:gdLst>
                  <a:gd name="T0" fmla="*/ 13 w 42"/>
                  <a:gd name="T1" fmla="*/ 206 h 206"/>
                  <a:gd name="T2" fmla="*/ 0 w 42"/>
                  <a:gd name="T3" fmla="*/ 193 h 206"/>
                  <a:gd name="T4" fmla="*/ 0 w 42"/>
                  <a:gd name="T5" fmla="*/ 13 h 206"/>
                  <a:gd name="T6" fmla="*/ 13 w 42"/>
                  <a:gd name="T7" fmla="*/ 0 h 206"/>
                  <a:gd name="T8" fmla="*/ 29 w 42"/>
                  <a:gd name="T9" fmla="*/ 0 h 206"/>
                  <a:gd name="T10" fmla="*/ 42 w 42"/>
                  <a:gd name="T11" fmla="*/ 13 h 206"/>
                  <a:gd name="T12" fmla="*/ 42 w 42"/>
                  <a:gd name="T13" fmla="*/ 193 h 206"/>
                  <a:gd name="T14" fmla="*/ 29 w 42"/>
                  <a:gd name="T15" fmla="*/ 206 h 206"/>
                  <a:gd name="T16" fmla="*/ 13 w 42"/>
                  <a:gd name="T17" fmla="*/ 206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" h="206">
                    <a:moveTo>
                      <a:pt x="13" y="206"/>
                    </a:moveTo>
                    <a:cubicBezTo>
                      <a:pt x="6" y="206"/>
                      <a:pt x="0" y="200"/>
                      <a:pt x="0" y="19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6"/>
                      <a:pt x="6" y="0"/>
                      <a:pt x="13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6" y="0"/>
                      <a:pt x="42" y="6"/>
                      <a:pt x="42" y="13"/>
                    </a:cubicBezTo>
                    <a:cubicBezTo>
                      <a:pt x="42" y="193"/>
                      <a:pt x="42" y="193"/>
                      <a:pt x="42" y="193"/>
                    </a:cubicBezTo>
                    <a:cubicBezTo>
                      <a:pt x="42" y="200"/>
                      <a:pt x="36" y="206"/>
                      <a:pt x="29" y="206"/>
                    </a:cubicBezTo>
                    <a:lnTo>
                      <a:pt x="13" y="206"/>
                    </a:lnTo>
                    <a:close/>
                  </a:path>
                </a:pathLst>
              </a:custGeom>
              <a:solidFill>
                <a:srgbClr val="E447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98" name="îśļíḍé"/>
              <p:cNvSpPr/>
              <p:nvPr>
                <p:custDataLst>
                  <p:tags r:id="rId73"/>
                </p:custDataLst>
              </p:nvPr>
            </p:nvSpPr>
            <p:spPr bwMode="auto">
              <a:xfrm>
                <a:off x="4805" y="2754"/>
                <a:ext cx="39" cy="93"/>
              </a:xfrm>
              <a:custGeom>
                <a:avLst/>
                <a:gdLst>
                  <a:gd name="T0" fmla="*/ 10 w 19"/>
                  <a:gd name="T1" fmla="*/ 45 h 45"/>
                  <a:gd name="T2" fmla="*/ 0 w 19"/>
                  <a:gd name="T3" fmla="*/ 30 h 45"/>
                  <a:gd name="T4" fmla="*/ 0 w 19"/>
                  <a:gd name="T5" fmla="*/ 21 h 45"/>
                  <a:gd name="T6" fmla="*/ 10 w 19"/>
                  <a:gd name="T7" fmla="*/ 2 h 45"/>
                  <a:gd name="T8" fmla="*/ 19 w 19"/>
                  <a:gd name="T9" fmla="*/ 14 h 45"/>
                  <a:gd name="T10" fmla="*/ 19 w 19"/>
                  <a:gd name="T11" fmla="*/ 30 h 45"/>
                  <a:gd name="T12" fmla="*/ 10 w 19"/>
                  <a:gd name="T13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45">
                    <a:moveTo>
                      <a:pt x="10" y="45"/>
                    </a:moveTo>
                    <a:cubicBezTo>
                      <a:pt x="4" y="45"/>
                      <a:pt x="0" y="38"/>
                      <a:pt x="0" y="30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12"/>
                      <a:pt x="4" y="4"/>
                      <a:pt x="10" y="2"/>
                    </a:cubicBezTo>
                    <a:cubicBezTo>
                      <a:pt x="15" y="0"/>
                      <a:pt x="19" y="6"/>
                      <a:pt x="19" y="14"/>
                    </a:cubicBezTo>
                    <a:cubicBezTo>
                      <a:pt x="19" y="30"/>
                      <a:pt x="19" y="30"/>
                      <a:pt x="19" y="30"/>
                    </a:cubicBezTo>
                    <a:cubicBezTo>
                      <a:pt x="19" y="38"/>
                      <a:pt x="15" y="45"/>
                      <a:pt x="10" y="45"/>
                    </a:cubicBezTo>
                    <a:close/>
                  </a:path>
                </a:pathLst>
              </a:custGeom>
              <a:solidFill>
                <a:srgbClr val="40BD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299" name="ïṧḻiḑè"/>
              <p:cNvSpPr/>
              <p:nvPr>
                <p:custDataLst>
                  <p:tags r:id="rId74"/>
                </p:custDataLst>
              </p:nvPr>
            </p:nvSpPr>
            <p:spPr bwMode="auto">
              <a:xfrm>
                <a:off x="4788" y="2824"/>
                <a:ext cx="73" cy="114"/>
              </a:xfrm>
              <a:custGeom>
                <a:avLst/>
                <a:gdLst>
                  <a:gd name="T0" fmla="*/ 15 w 35"/>
                  <a:gd name="T1" fmla="*/ 55 h 55"/>
                  <a:gd name="T2" fmla="*/ 0 w 35"/>
                  <a:gd name="T3" fmla="*/ 40 h 55"/>
                  <a:gd name="T4" fmla="*/ 0 w 35"/>
                  <a:gd name="T5" fmla="*/ 15 h 55"/>
                  <a:gd name="T6" fmla="*/ 15 w 35"/>
                  <a:gd name="T7" fmla="*/ 0 h 55"/>
                  <a:gd name="T8" fmla="*/ 20 w 35"/>
                  <a:gd name="T9" fmla="*/ 0 h 55"/>
                  <a:gd name="T10" fmla="*/ 35 w 35"/>
                  <a:gd name="T11" fmla="*/ 15 h 55"/>
                  <a:gd name="T12" fmla="*/ 35 w 35"/>
                  <a:gd name="T13" fmla="*/ 40 h 55"/>
                  <a:gd name="T14" fmla="*/ 20 w 35"/>
                  <a:gd name="T15" fmla="*/ 55 h 55"/>
                  <a:gd name="T16" fmla="*/ 15 w 35"/>
                  <a:gd name="T17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55">
                    <a:moveTo>
                      <a:pt x="15" y="55"/>
                    </a:moveTo>
                    <a:cubicBezTo>
                      <a:pt x="7" y="55"/>
                      <a:pt x="0" y="48"/>
                      <a:pt x="0" y="40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6"/>
                      <a:pt x="7" y="0"/>
                      <a:pt x="15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8" y="0"/>
                      <a:pt x="35" y="6"/>
                      <a:pt x="35" y="15"/>
                    </a:cubicBezTo>
                    <a:cubicBezTo>
                      <a:pt x="35" y="40"/>
                      <a:pt x="35" y="40"/>
                      <a:pt x="35" y="40"/>
                    </a:cubicBezTo>
                    <a:cubicBezTo>
                      <a:pt x="35" y="48"/>
                      <a:pt x="28" y="55"/>
                      <a:pt x="20" y="55"/>
                    </a:cubicBezTo>
                    <a:lnTo>
                      <a:pt x="15" y="55"/>
                    </a:lnTo>
                    <a:close/>
                  </a:path>
                </a:pathLst>
              </a:custGeom>
              <a:solidFill>
                <a:srgbClr val="DCD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00" name="íṩḻiḓé"/>
              <p:cNvSpPr/>
              <p:nvPr>
                <p:custDataLst>
                  <p:tags r:id="rId75"/>
                </p:custDataLst>
              </p:nvPr>
            </p:nvSpPr>
            <p:spPr bwMode="auto">
              <a:xfrm>
                <a:off x="4757" y="2907"/>
                <a:ext cx="137" cy="96"/>
              </a:xfrm>
              <a:custGeom>
                <a:avLst/>
                <a:gdLst>
                  <a:gd name="T0" fmla="*/ 15 w 66"/>
                  <a:gd name="T1" fmla="*/ 46 h 46"/>
                  <a:gd name="T2" fmla="*/ 0 w 66"/>
                  <a:gd name="T3" fmla="*/ 31 h 46"/>
                  <a:gd name="T4" fmla="*/ 0 w 66"/>
                  <a:gd name="T5" fmla="*/ 15 h 46"/>
                  <a:gd name="T6" fmla="*/ 15 w 66"/>
                  <a:gd name="T7" fmla="*/ 0 h 46"/>
                  <a:gd name="T8" fmla="*/ 51 w 66"/>
                  <a:gd name="T9" fmla="*/ 0 h 46"/>
                  <a:gd name="T10" fmla="*/ 66 w 66"/>
                  <a:gd name="T11" fmla="*/ 15 h 46"/>
                  <a:gd name="T12" fmla="*/ 66 w 66"/>
                  <a:gd name="T13" fmla="*/ 31 h 46"/>
                  <a:gd name="T14" fmla="*/ 51 w 66"/>
                  <a:gd name="T15" fmla="*/ 46 h 46"/>
                  <a:gd name="T16" fmla="*/ 15 w 66"/>
                  <a:gd name="T1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46">
                    <a:moveTo>
                      <a:pt x="15" y="46"/>
                    </a:moveTo>
                    <a:cubicBezTo>
                      <a:pt x="6" y="46"/>
                      <a:pt x="0" y="39"/>
                      <a:pt x="0" y="31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7"/>
                      <a:pt x="6" y="0"/>
                      <a:pt x="15" y="0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59" y="0"/>
                      <a:pt x="66" y="7"/>
                      <a:pt x="66" y="15"/>
                    </a:cubicBezTo>
                    <a:cubicBezTo>
                      <a:pt x="66" y="31"/>
                      <a:pt x="66" y="31"/>
                      <a:pt x="66" y="31"/>
                    </a:cubicBezTo>
                    <a:cubicBezTo>
                      <a:pt x="66" y="39"/>
                      <a:pt x="59" y="46"/>
                      <a:pt x="51" y="46"/>
                    </a:cubicBezTo>
                    <a:lnTo>
                      <a:pt x="15" y="46"/>
                    </a:lnTo>
                    <a:close/>
                  </a:path>
                </a:pathLst>
              </a:custGeom>
              <a:solidFill>
                <a:srgbClr val="F3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01" name="îṡ1ïďe"/>
              <p:cNvSpPr/>
              <p:nvPr>
                <p:custDataLst>
                  <p:tags r:id="rId76"/>
                </p:custDataLst>
              </p:nvPr>
            </p:nvSpPr>
            <p:spPr bwMode="auto">
              <a:xfrm>
                <a:off x="4717" y="2949"/>
                <a:ext cx="214" cy="546"/>
              </a:xfrm>
              <a:custGeom>
                <a:avLst/>
                <a:gdLst>
                  <a:gd name="T0" fmla="*/ 15 w 103"/>
                  <a:gd name="T1" fmla="*/ 263 h 263"/>
                  <a:gd name="T2" fmla="*/ 0 w 103"/>
                  <a:gd name="T3" fmla="*/ 248 h 263"/>
                  <a:gd name="T4" fmla="*/ 0 w 103"/>
                  <a:gd name="T5" fmla="*/ 15 h 263"/>
                  <a:gd name="T6" fmla="*/ 15 w 103"/>
                  <a:gd name="T7" fmla="*/ 0 h 263"/>
                  <a:gd name="T8" fmla="*/ 88 w 103"/>
                  <a:gd name="T9" fmla="*/ 0 h 263"/>
                  <a:gd name="T10" fmla="*/ 103 w 103"/>
                  <a:gd name="T11" fmla="*/ 15 h 263"/>
                  <a:gd name="T12" fmla="*/ 103 w 103"/>
                  <a:gd name="T13" fmla="*/ 248 h 263"/>
                  <a:gd name="T14" fmla="*/ 88 w 103"/>
                  <a:gd name="T15" fmla="*/ 263 h 263"/>
                  <a:gd name="T16" fmla="*/ 15 w 103"/>
                  <a:gd name="T17" fmla="*/ 263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" h="263">
                    <a:moveTo>
                      <a:pt x="15" y="263"/>
                    </a:moveTo>
                    <a:cubicBezTo>
                      <a:pt x="7" y="263"/>
                      <a:pt x="0" y="256"/>
                      <a:pt x="0" y="248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7"/>
                      <a:pt x="7" y="0"/>
                      <a:pt x="15" y="0"/>
                    </a:cubicBezTo>
                    <a:cubicBezTo>
                      <a:pt x="88" y="0"/>
                      <a:pt x="88" y="0"/>
                      <a:pt x="88" y="0"/>
                    </a:cubicBezTo>
                    <a:cubicBezTo>
                      <a:pt x="97" y="0"/>
                      <a:pt x="103" y="7"/>
                      <a:pt x="103" y="15"/>
                    </a:cubicBezTo>
                    <a:cubicBezTo>
                      <a:pt x="103" y="248"/>
                      <a:pt x="103" y="248"/>
                      <a:pt x="103" y="248"/>
                    </a:cubicBezTo>
                    <a:cubicBezTo>
                      <a:pt x="103" y="256"/>
                      <a:pt x="97" y="263"/>
                      <a:pt x="88" y="263"/>
                    </a:cubicBezTo>
                    <a:lnTo>
                      <a:pt x="15" y="263"/>
                    </a:lnTo>
                    <a:close/>
                  </a:path>
                </a:pathLst>
              </a:custGeom>
              <a:solidFill>
                <a:srgbClr val="DCD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02" name="isľïďe"/>
              <p:cNvSpPr/>
              <p:nvPr>
                <p:custDataLst>
                  <p:tags r:id="rId77"/>
                </p:custDataLst>
              </p:nvPr>
            </p:nvSpPr>
            <p:spPr bwMode="auto">
              <a:xfrm>
                <a:off x="4765" y="3019"/>
                <a:ext cx="121" cy="428"/>
              </a:xfrm>
              <a:custGeom>
                <a:avLst/>
                <a:gdLst>
                  <a:gd name="T0" fmla="*/ 15 w 58"/>
                  <a:gd name="T1" fmla="*/ 206 h 206"/>
                  <a:gd name="T2" fmla="*/ 0 w 58"/>
                  <a:gd name="T3" fmla="*/ 191 h 206"/>
                  <a:gd name="T4" fmla="*/ 0 w 58"/>
                  <a:gd name="T5" fmla="*/ 15 h 206"/>
                  <a:gd name="T6" fmla="*/ 15 w 58"/>
                  <a:gd name="T7" fmla="*/ 0 h 206"/>
                  <a:gd name="T8" fmla="*/ 43 w 58"/>
                  <a:gd name="T9" fmla="*/ 0 h 206"/>
                  <a:gd name="T10" fmla="*/ 58 w 58"/>
                  <a:gd name="T11" fmla="*/ 15 h 206"/>
                  <a:gd name="T12" fmla="*/ 58 w 58"/>
                  <a:gd name="T13" fmla="*/ 191 h 206"/>
                  <a:gd name="T14" fmla="*/ 43 w 58"/>
                  <a:gd name="T15" fmla="*/ 206 h 206"/>
                  <a:gd name="T16" fmla="*/ 15 w 58"/>
                  <a:gd name="T17" fmla="*/ 206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7" h="206">
                    <a:moveTo>
                      <a:pt x="15" y="206"/>
                    </a:moveTo>
                    <a:cubicBezTo>
                      <a:pt x="6" y="206"/>
                      <a:pt x="0" y="199"/>
                      <a:pt x="0" y="191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7"/>
                      <a:pt x="6" y="0"/>
                      <a:pt x="15" y="0"/>
                    </a:cubicBezTo>
                    <a:cubicBezTo>
                      <a:pt x="43" y="0"/>
                      <a:pt x="43" y="0"/>
                      <a:pt x="43" y="0"/>
                    </a:cubicBezTo>
                    <a:cubicBezTo>
                      <a:pt x="51" y="0"/>
                      <a:pt x="58" y="7"/>
                      <a:pt x="58" y="15"/>
                    </a:cubicBezTo>
                    <a:cubicBezTo>
                      <a:pt x="58" y="191"/>
                      <a:pt x="58" y="191"/>
                      <a:pt x="58" y="191"/>
                    </a:cubicBezTo>
                    <a:cubicBezTo>
                      <a:pt x="58" y="199"/>
                      <a:pt x="51" y="206"/>
                      <a:pt x="43" y="206"/>
                    </a:cubicBezTo>
                    <a:lnTo>
                      <a:pt x="15" y="206"/>
                    </a:lnTo>
                    <a:close/>
                  </a:path>
                </a:pathLst>
              </a:custGeom>
              <a:solidFill>
                <a:srgbClr val="40BD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03" name="íṡḻîḋè"/>
              <p:cNvSpPr/>
              <p:nvPr>
                <p:custDataLst>
                  <p:tags r:id="rId78"/>
                </p:custDataLst>
              </p:nvPr>
            </p:nvSpPr>
            <p:spPr bwMode="auto">
              <a:xfrm>
                <a:off x="823" y="1136"/>
                <a:ext cx="889" cy="2380"/>
              </a:xfrm>
              <a:custGeom>
                <a:avLst/>
                <a:gdLst>
                  <a:gd name="T0" fmla="*/ 202 w 428"/>
                  <a:gd name="T1" fmla="*/ 1113 h 1146"/>
                  <a:gd name="T2" fmla="*/ 161 w 428"/>
                  <a:gd name="T3" fmla="*/ 1146 h 1146"/>
                  <a:gd name="T4" fmla="*/ 31 w 428"/>
                  <a:gd name="T5" fmla="*/ 1146 h 1146"/>
                  <a:gd name="T6" fmla="*/ 4 w 428"/>
                  <a:gd name="T7" fmla="*/ 1113 h 1146"/>
                  <a:gd name="T8" fmla="*/ 227 w 428"/>
                  <a:gd name="T9" fmla="*/ 33 h 1146"/>
                  <a:gd name="T10" fmla="*/ 268 w 428"/>
                  <a:gd name="T11" fmla="*/ 0 h 1146"/>
                  <a:gd name="T12" fmla="*/ 397 w 428"/>
                  <a:gd name="T13" fmla="*/ 0 h 1146"/>
                  <a:gd name="T14" fmla="*/ 424 w 428"/>
                  <a:gd name="T15" fmla="*/ 33 h 1146"/>
                  <a:gd name="T16" fmla="*/ 202 w 428"/>
                  <a:gd name="T17" fmla="*/ 1113 h 1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8" h="1146">
                    <a:moveTo>
                      <a:pt x="202" y="1113"/>
                    </a:moveTo>
                    <a:cubicBezTo>
                      <a:pt x="198" y="1131"/>
                      <a:pt x="179" y="1146"/>
                      <a:pt x="161" y="1146"/>
                    </a:cubicBezTo>
                    <a:cubicBezTo>
                      <a:pt x="31" y="1146"/>
                      <a:pt x="31" y="1146"/>
                      <a:pt x="31" y="1146"/>
                    </a:cubicBezTo>
                    <a:cubicBezTo>
                      <a:pt x="12" y="1146"/>
                      <a:pt x="0" y="1131"/>
                      <a:pt x="4" y="1113"/>
                    </a:cubicBezTo>
                    <a:cubicBezTo>
                      <a:pt x="227" y="33"/>
                      <a:pt x="227" y="33"/>
                      <a:pt x="227" y="33"/>
                    </a:cubicBezTo>
                    <a:cubicBezTo>
                      <a:pt x="231" y="15"/>
                      <a:pt x="249" y="0"/>
                      <a:pt x="268" y="0"/>
                    </a:cubicBezTo>
                    <a:cubicBezTo>
                      <a:pt x="397" y="0"/>
                      <a:pt x="397" y="0"/>
                      <a:pt x="397" y="0"/>
                    </a:cubicBezTo>
                    <a:cubicBezTo>
                      <a:pt x="416" y="0"/>
                      <a:pt x="428" y="15"/>
                      <a:pt x="424" y="33"/>
                    </a:cubicBezTo>
                    <a:cubicBezTo>
                      <a:pt x="202" y="1113"/>
                      <a:pt x="202" y="1113"/>
                      <a:pt x="202" y="1113"/>
                    </a:cubicBezTo>
                  </a:path>
                </a:pathLst>
              </a:custGeom>
              <a:solidFill>
                <a:srgbClr val="F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04" name="iṧ1íḋé"/>
              <p:cNvSpPr/>
              <p:nvPr>
                <p:custDataLst>
                  <p:tags r:id="rId79"/>
                </p:custDataLst>
              </p:nvPr>
            </p:nvSpPr>
            <p:spPr bwMode="auto">
              <a:xfrm>
                <a:off x="823" y="1130"/>
                <a:ext cx="891" cy="2392"/>
              </a:xfrm>
              <a:custGeom>
                <a:avLst/>
                <a:gdLst>
                  <a:gd name="T0" fmla="*/ 202 w 429"/>
                  <a:gd name="T1" fmla="*/ 1116 h 1152"/>
                  <a:gd name="T2" fmla="*/ 198 w 429"/>
                  <a:gd name="T3" fmla="*/ 1115 h 1152"/>
                  <a:gd name="T4" fmla="*/ 185 w 429"/>
                  <a:gd name="T5" fmla="*/ 1137 h 1152"/>
                  <a:gd name="T6" fmla="*/ 161 w 429"/>
                  <a:gd name="T7" fmla="*/ 1146 h 1152"/>
                  <a:gd name="T8" fmla="*/ 31 w 429"/>
                  <a:gd name="T9" fmla="*/ 1146 h 1152"/>
                  <a:gd name="T10" fmla="*/ 13 w 429"/>
                  <a:gd name="T11" fmla="*/ 1139 h 1152"/>
                  <a:gd name="T12" fmla="*/ 7 w 429"/>
                  <a:gd name="T13" fmla="*/ 1122 h 1152"/>
                  <a:gd name="T14" fmla="*/ 7 w 429"/>
                  <a:gd name="T15" fmla="*/ 1116 h 1152"/>
                  <a:gd name="T16" fmla="*/ 230 w 429"/>
                  <a:gd name="T17" fmla="*/ 37 h 1152"/>
                  <a:gd name="T18" fmla="*/ 244 w 429"/>
                  <a:gd name="T19" fmla="*/ 15 h 1152"/>
                  <a:gd name="T20" fmla="*/ 268 w 429"/>
                  <a:gd name="T21" fmla="*/ 6 h 1152"/>
                  <a:gd name="T22" fmla="*/ 397 w 429"/>
                  <a:gd name="T23" fmla="*/ 6 h 1152"/>
                  <a:gd name="T24" fmla="*/ 415 w 429"/>
                  <a:gd name="T25" fmla="*/ 13 h 1152"/>
                  <a:gd name="T26" fmla="*/ 422 w 429"/>
                  <a:gd name="T27" fmla="*/ 30 h 1152"/>
                  <a:gd name="T28" fmla="*/ 421 w 429"/>
                  <a:gd name="T29" fmla="*/ 36 h 1152"/>
                  <a:gd name="T30" fmla="*/ 198 w 429"/>
                  <a:gd name="T31" fmla="*/ 1115 h 1152"/>
                  <a:gd name="T32" fmla="*/ 202 w 429"/>
                  <a:gd name="T33" fmla="*/ 1116 h 1152"/>
                  <a:gd name="T34" fmla="*/ 205 w 429"/>
                  <a:gd name="T35" fmla="*/ 1116 h 1152"/>
                  <a:gd name="T36" fmla="*/ 428 w 429"/>
                  <a:gd name="T37" fmla="*/ 37 h 1152"/>
                  <a:gd name="T38" fmla="*/ 429 w 429"/>
                  <a:gd name="T39" fmla="*/ 30 h 1152"/>
                  <a:gd name="T40" fmla="*/ 420 w 429"/>
                  <a:gd name="T41" fmla="*/ 8 h 1152"/>
                  <a:gd name="T42" fmla="*/ 397 w 429"/>
                  <a:gd name="T43" fmla="*/ 0 h 1152"/>
                  <a:gd name="T44" fmla="*/ 268 w 429"/>
                  <a:gd name="T45" fmla="*/ 0 h 1152"/>
                  <a:gd name="T46" fmla="*/ 239 w 429"/>
                  <a:gd name="T47" fmla="*/ 10 h 1152"/>
                  <a:gd name="T48" fmla="*/ 223 w 429"/>
                  <a:gd name="T49" fmla="*/ 36 h 1152"/>
                  <a:gd name="T50" fmla="*/ 1 w 429"/>
                  <a:gd name="T51" fmla="*/ 1115 h 1152"/>
                  <a:gd name="T52" fmla="*/ 0 w 429"/>
                  <a:gd name="T53" fmla="*/ 1122 h 1152"/>
                  <a:gd name="T54" fmla="*/ 9 w 429"/>
                  <a:gd name="T55" fmla="*/ 1144 h 1152"/>
                  <a:gd name="T56" fmla="*/ 31 w 429"/>
                  <a:gd name="T57" fmla="*/ 1152 h 1152"/>
                  <a:gd name="T58" fmla="*/ 161 w 429"/>
                  <a:gd name="T59" fmla="*/ 1152 h 1152"/>
                  <a:gd name="T60" fmla="*/ 189 w 429"/>
                  <a:gd name="T61" fmla="*/ 1142 h 1152"/>
                  <a:gd name="T62" fmla="*/ 205 w 429"/>
                  <a:gd name="T63" fmla="*/ 1116 h 1152"/>
                  <a:gd name="T64" fmla="*/ 202 w 429"/>
                  <a:gd name="T65" fmla="*/ 1116 h 1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29" h="1152">
                    <a:moveTo>
                      <a:pt x="202" y="1116"/>
                    </a:moveTo>
                    <a:cubicBezTo>
                      <a:pt x="198" y="1115"/>
                      <a:pt x="198" y="1115"/>
                      <a:pt x="198" y="1115"/>
                    </a:cubicBezTo>
                    <a:cubicBezTo>
                      <a:pt x="197" y="1123"/>
                      <a:pt x="191" y="1131"/>
                      <a:pt x="185" y="1137"/>
                    </a:cubicBezTo>
                    <a:cubicBezTo>
                      <a:pt x="178" y="1142"/>
                      <a:pt x="169" y="1146"/>
                      <a:pt x="161" y="1146"/>
                    </a:cubicBezTo>
                    <a:cubicBezTo>
                      <a:pt x="31" y="1146"/>
                      <a:pt x="31" y="1146"/>
                      <a:pt x="31" y="1146"/>
                    </a:cubicBezTo>
                    <a:cubicBezTo>
                      <a:pt x="24" y="1146"/>
                      <a:pt x="18" y="1143"/>
                      <a:pt x="13" y="1139"/>
                    </a:cubicBezTo>
                    <a:cubicBezTo>
                      <a:pt x="9" y="1135"/>
                      <a:pt x="7" y="1129"/>
                      <a:pt x="7" y="1122"/>
                    </a:cubicBezTo>
                    <a:cubicBezTo>
                      <a:pt x="7" y="1120"/>
                      <a:pt x="7" y="1118"/>
                      <a:pt x="7" y="1116"/>
                    </a:cubicBezTo>
                    <a:cubicBezTo>
                      <a:pt x="230" y="37"/>
                      <a:pt x="230" y="37"/>
                      <a:pt x="230" y="37"/>
                    </a:cubicBezTo>
                    <a:cubicBezTo>
                      <a:pt x="232" y="29"/>
                      <a:pt x="237" y="21"/>
                      <a:pt x="244" y="15"/>
                    </a:cubicBezTo>
                    <a:cubicBezTo>
                      <a:pt x="251" y="10"/>
                      <a:pt x="259" y="6"/>
                      <a:pt x="268" y="6"/>
                    </a:cubicBezTo>
                    <a:cubicBezTo>
                      <a:pt x="397" y="6"/>
                      <a:pt x="397" y="6"/>
                      <a:pt x="397" y="6"/>
                    </a:cubicBezTo>
                    <a:cubicBezTo>
                      <a:pt x="405" y="6"/>
                      <a:pt x="411" y="9"/>
                      <a:pt x="415" y="13"/>
                    </a:cubicBezTo>
                    <a:cubicBezTo>
                      <a:pt x="419" y="17"/>
                      <a:pt x="422" y="23"/>
                      <a:pt x="422" y="30"/>
                    </a:cubicBezTo>
                    <a:cubicBezTo>
                      <a:pt x="422" y="32"/>
                      <a:pt x="422" y="34"/>
                      <a:pt x="421" y="36"/>
                    </a:cubicBezTo>
                    <a:cubicBezTo>
                      <a:pt x="198" y="1115"/>
                      <a:pt x="198" y="1115"/>
                      <a:pt x="198" y="1115"/>
                    </a:cubicBezTo>
                    <a:cubicBezTo>
                      <a:pt x="202" y="1116"/>
                      <a:pt x="202" y="1116"/>
                      <a:pt x="202" y="1116"/>
                    </a:cubicBezTo>
                    <a:cubicBezTo>
                      <a:pt x="205" y="1116"/>
                      <a:pt x="205" y="1116"/>
                      <a:pt x="205" y="1116"/>
                    </a:cubicBezTo>
                    <a:cubicBezTo>
                      <a:pt x="428" y="37"/>
                      <a:pt x="428" y="37"/>
                      <a:pt x="428" y="37"/>
                    </a:cubicBezTo>
                    <a:cubicBezTo>
                      <a:pt x="428" y="35"/>
                      <a:pt x="429" y="32"/>
                      <a:pt x="429" y="30"/>
                    </a:cubicBezTo>
                    <a:cubicBezTo>
                      <a:pt x="429" y="21"/>
                      <a:pt x="425" y="14"/>
                      <a:pt x="420" y="8"/>
                    </a:cubicBezTo>
                    <a:cubicBezTo>
                      <a:pt x="414" y="3"/>
                      <a:pt x="406" y="0"/>
                      <a:pt x="397" y="0"/>
                    </a:cubicBezTo>
                    <a:cubicBezTo>
                      <a:pt x="268" y="0"/>
                      <a:pt x="268" y="0"/>
                      <a:pt x="268" y="0"/>
                    </a:cubicBezTo>
                    <a:cubicBezTo>
                      <a:pt x="257" y="0"/>
                      <a:pt x="247" y="4"/>
                      <a:pt x="239" y="10"/>
                    </a:cubicBezTo>
                    <a:cubicBezTo>
                      <a:pt x="231" y="17"/>
                      <a:pt x="225" y="26"/>
                      <a:pt x="223" y="36"/>
                    </a:cubicBezTo>
                    <a:cubicBezTo>
                      <a:pt x="1" y="1115"/>
                      <a:pt x="1" y="1115"/>
                      <a:pt x="1" y="1115"/>
                    </a:cubicBezTo>
                    <a:cubicBezTo>
                      <a:pt x="0" y="1117"/>
                      <a:pt x="0" y="1120"/>
                      <a:pt x="0" y="1122"/>
                    </a:cubicBezTo>
                    <a:cubicBezTo>
                      <a:pt x="0" y="1131"/>
                      <a:pt x="3" y="1138"/>
                      <a:pt x="9" y="1144"/>
                    </a:cubicBezTo>
                    <a:cubicBezTo>
                      <a:pt x="14" y="1149"/>
                      <a:pt x="22" y="1152"/>
                      <a:pt x="31" y="1152"/>
                    </a:cubicBezTo>
                    <a:cubicBezTo>
                      <a:pt x="161" y="1152"/>
                      <a:pt x="161" y="1152"/>
                      <a:pt x="161" y="1152"/>
                    </a:cubicBezTo>
                    <a:cubicBezTo>
                      <a:pt x="171" y="1152"/>
                      <a:pt x="181" y="1148"/>
                      <a:pt x="189" y="1142"/>
                    </a:cubicBezTo>
                    <a:cubicBezTo>
                      <a:pt x="197" y="1135"/>
                      <a:pt x="203" y="1126"/>
                      <a:pt x="205" y="1116"/>
                    </a:cubicBezTo>
                    <a:cubicBezTo>
                      <a:pt x="202" y="1116"/>
                      <a:pt x="202" y="1116"/>
                      <a:pt x="202" y="1116"/>
                    </a:cubicBezTo>
                  </a:path>
                </a:pathLst>
              </a:custGeom>
              <a:solidFill>
                <a:srgbClr val="F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05" name="îṩľîḓé"/>
              <p:cNvSpPr/>
              <p:nvPr>
                <p:custDataLst>
                  <p:tags r:id="rId80"/>
                </p:custDataLst>
              </p:nvPr>
            </p:nvSpPr>
            <p:spPr bwMode="auto">
              <a:xfrm>
                <a:off x="2215" y="1136"/>
                <a:ext cx="855" cy="2380"/>
              </a:xfrm>
              <a:custGeom>
                <a:avLst/>
                <a:gdLst>
                  <a:gd name="T0" fmla="*/ 409 w 412"/>
                  <a:gd name="T1" fmla="*/ 1113 h 1146"/>
                  <a:gd name="T2" fmla="*/ 381 w 412"/>
                  <a:gd name="T3" fmla="*/ 1146 h 1146"/>
                  <a:gd name="T4" fmla="*/ 252 w 412"/>
                  <a:gd name="T5" fmla="*/ 1146 h 1146"/>
                  <a:gd name="T6" fmla="*/ 211 w 412"/>
                  <a:gd name="T7" fmla="*/ 1113 h 1146"/>
                  <a:gd name="T8" fmla="*/ 4 w 412"/>
                  <a:gd name="T9" fmla="*/ 33 h 1146"/>
                  <a:gd name="T10" fmla="*/ 32 w 412"/>
                  <a:gd name="T11" fmla="*/ 0 h 1146"/>
                  <a:gd name="T12" fmla="*/ 161 w 412"/>
                  <a:gd name="T13" fmla="*/ 0 h 1146"/>
                  <a:gd name="T14" fmla="*/ 202 w 412"/>
                  <a:gd name="T15" fmla="*/ 33 h 1146"/>
                  <a:gd name="T16" fmla="*/ 409 w 412"/>
                  <a:gd name="T17" fmla="*/ 1113 h 1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2" h="1146">
                    <a:moveTo>
                      <a:pt x="409" y="1113"/>
                    </a:moveTo>
                    <a:cubicBezTo>
                      <a:pt x="412" y="1131"/>
                      <a:pt x="400" y="1146"/>
                      <a:pt x="381" y="1146"/>
                    </a:cubicBezTo>
                    <a:cubicBezTo>
                      <a:pt x="252" y="1146"/>
                      <a:pt x="252" y="1146"/>
                      <a:pt x="252" y="1146"/>
                    </a:cubicBezTo>
                    <a:cubicBezTo>
                      <a:pt x="233" y="1146"/>
                      <a:pt x="215" y="1131"/>
                      <a:pt x="211" y="111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0" y="15"/>
                      <a:pt x="13" y="0"/>
                      <a:pt x="32" y="0"/>
                    </a:cubicBezTo>
                    <a:cubicBezTo>
                      <a:pt x="161" y="0"/>
                      <a:pt x="161" y="0"/>
                      <a:pt x="161" y="0"/>
                    </a:cubicBezTo>
                    <a:cubicBezTo>
                      <a:pt x="180" y="0"/>
                      <a:pt x="198" y="15"/>
                      <a:pt x="202" y="33"/>
                    </a:cubicBezTo>
                    <a:cubicBezTo>
                      <a:pt x="409" y="1113"/>
                      <a:pt x="409" y="1113"/>
                      <a:pt x="409" y="1113"/>
                    </a:cubicBezTo>
                  </a:path>
                </a:pathLst>
              </a:custGeom>
              <a:solidFill>
                <a:srgbClr val="F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06" name="iṣḷïḓè"/>
              <p:cNvSpPr/>
              <p:nvPr>
                <p:custDataLst>
                  <p:tags r:id="rId81"/>
                </p:custDataLst>
              </p:nvPr>
            </p:nvSpPr>
            <p:spPr bwMode="auto">
              <a:xfrm>
                <a:off x="2215" y="1130"/>
                <a:ext cx="857" cy="2392"/>
              </a:xfrm>
              <a:custGeom>
                <a:avLst/>
                <a:gdLst>
                  <a:gd name="T0" fmla="*/ 409 w 413"/>
                  <a:gd name="T1" fmla="*/ 1116 h 1152"/>
                  <a:gd name="T2" fmla="*/ 406 w 413"/>
                  <a:gd name="T3" fmla="*/ 1116 h 1152"/>
                  <a:gd name="T4" fmla="*/ 406 w 413"/>
                  <a:gd name="T5" fmla="*/ 1122 h 1152"/>
                  <a:gd name="T6" fmla="*/ 399 w 413"/>
                  <a:gd name="T7" fmla="*/ 1139 h 1152"/>
                  <a:gd name="T8" fmla="*/ 381 w 413"/>
                  <a:gd name="T9" fmla="*/ 1146 h 1152"/>
                  <a:gd name="T10" fmla="*/ 252 w 413"/>
                  <a:gd name="T11" fmla="*/ 1146 h 1152"/>
                  <a:gd name="T12" fmla="*/ 228 w 413"/>
                  <a:gd name="T13" fmla="*/ 1137 h 1152"/>
                  <a:gd name="T14" fmla="*/ 215 w 413"/>
                  <a:gd name="T15" fmla="*/ 1115 h 1152"/>
                  <a:gd name="T16" fmla="*/ 7 w 413"/>
                  <a:gd name="T17" fmla="*/ 36 h 1152"/>
                  <a:gd name="T18" fmla="*/ 7 w 413"/>
                  <a:gd name="T19" fmla="*/ 30 h 1152"/>
                  <a:gd name="T20" fmla="*/ 14 w 413"/>
                  <a:gd name="T21" fmla="*/ 13 h 1152"/>
                  <a:gd name="T22" fmla="*/ 32 w 413"/>
                  <a:gd name="T23" fmla="*/ 6 h 1152"/>
                  <a:gd name="T24" fmla="*/ 161 w 413"/>
                  <a:gd name="T25" fmla="*/ 6 h 1152"/>
                  <a:gd name="T26" fmla="*/ 185 w 413"/>
                  <a:gd name="T27" fmla="*/ 15 h 1152"/>
                  <a:gd name="T28" fmla="*/ 198 w 413"/>
                  <a:gd name="T29" fmla="*/ 37 h 1152"/>
                  <a:gd name="T30" fmla="*/ 406 w 413"/>
                  <a:gd name="T31" fmla="*/ 1116 h 1152"/>
                  <a:gd name="T32" fmla="*/ 409 w 413"/>
                  <a:gd name="T33" fmla="*/ 1116 h 1152"/>
                  <a:gd name="T34" fmla="*/ 412 w 413"/>
                  <a:gd name="T35" fmla="*/ 1115 h 1152"/>
                  <a:gd name="T36" fmla="*/ 205 w 413"/>
                  <a:gd name="T37" fmla="*/ 36 h 1152"/>
                  <a:gd name="T38" fmla="*/ 189 w 413"/>
                  <a:gd name="T39" fmla="*/ 10 h 1152"/>
                  <a:gd name="T40" fmla="*/ 161 w 413"/>
                  <a:gd name="T41" fmla="*/ 0 h 1152"/>
                  <a:gd name="T42" fmla="*/ 32 w 413"/>
                  <a:gd name="T43" fmla="*/ 0 h 1152"/>
                  <a:gd name="T44" fmla="*/ 9 w 413"/>
                  <a:gd name="T45" fmla="*/ 8 h 1152"/>
                  <a:gd name="T46" fmla="*/ 0 w 413"/>
                  <a:gd name="T47" fmla="*/ 30 h 1152"/>
                  <a:gd name="T48" fmla="*/ 1 w 413"/>
                  <a:gd name="T49" fmla="*/ 37 h 1152"/>
                  <a:gd name="T50" fmla="*/ 208 w 413"/>
                  <a:gd name="T51" fmla="*/ 1116 h 1152"/>
                  <a:gd name="T52" fmla="*/ 224 w 413"/>
                  <a:gd name="T53" fmla="*/ 1142 h 1152"/>
                  <a:gd name="T54" fmla="*/ 252 w 413"/>
                  <a:gd name="T55" fmla="*/ 1152 h 1152"/>
                  <a:gd name="T56" fmla="*/ 381 w 413"/>
                  <a:gd name="T57" fmla="*/ 1152 h 1152"/>
                  <a:gd name="T58" fmla="*/ 404 w 413"/>
                  <a:gd name="T59" fmla="*/ 1144 h 1152"/>
                  <a:gd name="T60" fmla="*/ 413 w 413"/>
                  <a:gd name="T61" fmla="*/ 1122 h 1152"/>
                  <a:gd name="T62" fmla="*/ 412 w 413"/>
                  <a:gd name="T63" fmla="*/ 1115 h 1152"/>
                  <a:gd name="T64" fmla="*/ 409 w 413"/>
                  <a:gd name="T65" fmla="*/ 1116 h 1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12" h="1152">
                    <a:moveTo>
                      <a:pt x="409" y="1116"/>
                    </a:moveTo>
                    <a:cubicBezTo>
                      <a:pt x="406" y="1116"/>
                      <a:pt x="406" y="1116"/>
                      <a:pt x="406" y="1116"/>
                    </a:cubicBezTo>
                    <a:cubicBezTo>
                      <a:pt x="406" y="1118"/>
                      <a:pt x="406" y="1120"/>
                      <a:pt x="406" y="1122"/>
                    </a:cubicBezTo>
                    <a:cubicBezTo>
                      <a:pt x="406" y="1129"/>
                      <a:pt x="404" y="1135"/>
                      <a:pt x="399" y="1139"/>
                    </a:cubicBezTo>
                    <a:cubicBezTo>
                      <a:pt x="395" y="1143"/>
                      <a:pt x="389" y="1146"/>
                      <a:pt x="381" y="1146"/>
                    </a:cubicBezTo>
                    <a:cubicBezTo>
                      <a:pt x="252" y="1146"/>
                      <a:pt x="252" y="1146"/>
                      <a:pt x="252" y="1146"/>
                    </a:cubicBezTo>
                    <a:cubicBezTo>
                      <a:pt x="243" y="1146"/>
                      <a:pt x="235" y="1142"/>
                      <a:pt x="228" y="1137"/>
                    </a:cubicBezTo>
                    <a:cubicBezTo>
                      <a:pt x="221" y="1131"/>
                      <a:pt x="216" y="1123"/>
                      <a:pt x="215" y="1115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7" y="34"/>
                      <a:pt x="7" y="32"/>
                      <a:pt x="7" y="30"/>
                    </a:cubicBezTo>
                    <a:cubicBezTo>
                      <a:pt x="7" y="23"/>
                      <a:pt x="9" y="18"/>
                      <a:pt x="14" y="13"/>
                    </a:cubicBezTo>
                    <a:cubicBezTo>
                      <a:pt x="18" y="9"/>
                      <a:pt x="24" y="6"/>
                      <a:pt x="32" y="6"/>
                    </a:cubicBezTo>
                    <a:cubicBezTo>
                      <a:pt x="161" y="6"/>
                      <a:pt x="161" y="6"/>
                      <a:pt x="161" y="6"/>
                    </a:cubicBezTo>
                    <a:cubicBezTo>
                      <a:pt x="170" y="6"/>
                      <a:pt x="178" y="10"/>
                      <a:pt x="185" y="15"/>
                    </a:cubicBezTo>
                    <a:cubicBezTo>
                      <a:pt x="192" y="21"/>
                      <a:pt x="197" y="29"/>
                      <a:pt x="198" y="37"/>
                    </a:cubicBezTo>
                    <a:cubicBezTo>
                      <a:pt x="406" y="1116"/>
                      <a:pt x="406" y="1116"/>
                      <a:pt x="406" y="1116"/>
                    </a:cubicBezTo>
                    <a:cubicBezTo>
                      <a:pt x="409" y="1116"/>
                      <a:pt x="409" y="1116"/>
                      <a:pt x="409" y="1116"/>
                    </a:cubicBezTo>
                    <a:cubicBezTo>
                      <a:pt x="412" y="1115"/>
                      <a:pt x="412" y="1115"/>
                      <a:pt x="412" y="1115"/>
                    </a:cubicBezTo>
                    <a:cubicBezTo>
                      <a:pt x="205" y="36"/>
                      <a:pt x="205" y="36"/>
                      <a:pt x="205" y="36"/>
                    </a:cubicBezTo>
                    <a:cubicBezTo>
                      <a:pt x="203" y="26"/>
                      <a:pt x="197" y="17"/>
                      <a:pt x="189" y="10"/>
                    </a:cubicBezTo>
                    <a:cubicBezTo>
                      <a:pt x="181" y="4"/>
                      <a:pt x="171" y="0"/>
                      <a:pt x="161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22" y="0"/>
                      <a:pt x="14" y="3"/>
                      <a:pt x="9" y="8"/>
                    </a:cubicBezTo>
                    <a:cubicBezTo>
                      <a:pt x="3" y="14"/>
                      <a:pt x="0" y="22"/>
                      <a:pt x="0" y="30"/>
                    </a:cubicBezTo>
                    <a:cubicBezTo>
                      <a:pt x="0" y="32"/>
                      <a:pt x="0" y="35"/>
                      <a:pt x="1" y="37"/>
                    </a:cubicBezTo>
                    <a:cubicBezTo>
                      <a:pt x="208" y="1116"/>
                      <a:pt x="208" y="1116"/>
                      <a:pt x="208" y="1116"/>
                    </a:cubicBezTo>
                    <a:cubicBezTo>
                      <a:pt x="210" y="1126"/>
                      <a:pt x="216" y="1135"/>
                      <a:pt x="224" y="1142"/>
                    </a:cubicBezTo>
                    <a:cubicBezTo>
                      <a:pt x="231" y="1148"/>
                      <a:pt x="241" y="1152"/>
                      <a:pt x="252" y="1152"/>
                    </a:cubicBezTo>
                    <a:cubicBezTo>
                      <a:pt x="381" y="1152"/>
                      <a:pt x="381" y="1152"/>
                      <a:pt x="381" y="1152"/>
                    </a:cubicBezTo>
                    <a:cubicBezTo>
                      <a:pt x="390" y="1152"/>
                      <a:pt x="398" y="1149"/>
                      <a:pt x="404" y="1144"/>
                    </a:cubicBezTo>
                    <a:cubicBezTo>
                      <a:pt x="410" y="1138"/>
                      <a:pt x="413" y="1130"/>
                      <a:pt x="413" y="1122"/>
                    </a:cubicBezTo>
                    <a:cubicBezTo>
                      <a:pt x="413" y="1120"/>
                      <a:pt x="413" y="1117"/>
                      <a:pt x="412" y="1115"/>
                    </a:cubicBezTo>
                    <a:cubicBezTo>
                      <a:pt x="409" y="1116"/>
                      <a:pt x="409" y="1116"/>
                      <a:pt x="409" y="1116"/>
                    </a:cubicBezTo>
                  </a:path>
                </a:pathLst>
              </a:custGeom>
              <a:solidFill>
                <a:srgbClr val="F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07" name="íṥlídè"/>
              <p:cNvSpPr/>
              <p:nvPr>
                <p:custDataLst>
                  <p:tags r:id="rId82"/>
                </p:custDataLst>
              </p:nvPr>
            </p:nvSpPr>
            <p:spPr bwMode="auto">
              <a:xfrm>
                <a:off x="1631" y="773"/>
                <a:ext cx="631" cy="417"/>
              </a:xfrm>
              <a:custGeom>
                <a:avLst/>
                <a:gdLst>
                  <a:gd name="T0" fmla="*/ 64 w 304"/>
                  <a:gd name="T1" fmla="*/ 201 h 201"/>
                  <a:gd name="T2" fmla="*/ 0 w 304"/>
                  <a:gd name="T3" fmla="*/ 201 h 201"/>
                  <a:gd name="T4" fmla="*/ 0 w 304"/>
                  <a:gd name="T5" fmla="*/ 91 h 201"/>
                  <a:gd name="T6" fmla="*/ 91 w 304"/>
                  <a:gd name="T7" fmla="*/ 0 h 201"/>
                  <a:gd name="T8" fmla="*/ 214 w 304"/>
                  <a:gd name="T9" fmla="*/ 0 h 201"/>
                  <a:gd name="T10" fmla="*/ 304 w 304"/>
                  <a:gd name="T11" fmla="*/ 91 h 201"/>
                  <a:gd name="T12" fmla="*/ 304 w 304"/>
                  <a:gd name="T13" fmla="*/ 183 h 201"/>
                  <a:gd name="T14" fmla="*/ 240 w 304"/>
                  <a:gd name="T15" fmla="*/ 183 h 201"/>
                  <a:gd name="T16" fmla="*/ 240 w 304"/>
                  <a:gd name="T17" fmla="*/ 91 h 201"/>
                  <a:gd name="T18" fmla="*/ 214 w 304"/>
                  <a:gd name="T19" fmla="*/ 64 h 201"/>
                  <a:gd name="T20" fmla="*/ 91 w 304"/>
                  <a:gd name="T21" fmla="*/ 64 h 201"/>
                  <a:gd name="T22" fmla="*/ 64 w 304"/>
                  <a:gd name="T23" fmla="*/ 91 h 201"/>
                  <a:gd name="T24" fmla="*/ 64 w 304"/>
                  <a:gd name="T25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4" h="201">
                    <a:moveTo>
                      <a:pt x="64" y="201"/>
                    </a:moveTo>
                    <a:cubicBezTo>
                      <a:pt x="0" y="201"/>
                      <a:pt x="0" y="201"/>
                      <a:pt x="0" y="20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41"/>
                      <a:pt x="41" y="0"/>
                      <a:pt x="91" y="0"/>
                    </a:cubicBezTo>
                    <a:cubicBezTo>
                      <a:pt x="214" y="0"/>
                      <a:pt x="214" y="0"/>
                      <a:pt x="214" y="0"/>
                    </a:cubicBezTo>
                    <a:cubicBezTo>
                      <a:pt x="264" y="0"/>
                      <a:pt x="304" y="41"/>
                      <a:pt x="304" y="91"/>
                    </a:cubicBezTo>
                    <a:cubicBezTo>
                      <a:pt x="304" y="183"/>
                      <a:pt x="304" y="183"/>
                      <a:pt x="304" y="183"/>
                    </a:cubicBezTo>
                    <a:cubicBezTo>
                      <a:pt x="240" y="183"/>
                      <a:pt x="240" y="183"/>
                      <a:pt x="240" y="183"/>
                    </a:cubicBezTo>
                    <a:cubicBezTo>
                      <a:pt x="240" y="91"/>
                      <a:pt x="240" y="91"/>
                      <a:pt x="240" y="91"/>
                    </a:cubicBezTo>
                    <a:cubicBezTo>
                      <a:pt x="240" y="76"/>
                      <a:pt x="228" y="64"/>
                      <a:pt x="214" y="64"/>
                    </a:cubicBezTo>
                    <a:cubicBezTo>
                      <a:pt x="91" y="64"/>
                      <a:pt x="91" y="64"/>
                      <a:pt x="91" y="64"/>
                    </a:cubicBezTo>
                    <a:cubicBezTo>
                      <a:pt x="76" y="64"/>
                      <a:pt x="64" y="76"/>
                      <a:pt x="64" y="91"/>
                    </a:cubicBezTo>
                    <a:cubicBezTo>
                      <a:pt x="64" y="201"/>
                      <a:pt x="64" y="201"/>
                      <a:pt x="64" y="201"/>
                    </a:cubicBezTo>
                  </a:path>
                </a:pathLst>
              </a:custGeom>
              <a:solidFill>
                <a:srgbClr val="3EA1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08" name="íšḻïḓe"/>
              <p:cNvSpPr/>
              <p:nvPr>
                <p:custDataLst>
                  <p:tags r:id="rId83"/>
                </p:custDataLst>
              </p:nvPr>
            </p:nvSpPr>
            <p:spPr bwMode="auto">
              <a:xfrm>
                <a:off x="850" y="1136"/>
                <a:ext cx="2195" cy="2380"/>
              </a:xfrm>
              <a:custGeom>
                <a:avLst/>
                <a:gdLst>
                  <a:gd name="T0" fmla="*/ 529 w 1057"/>
                  <a:gd name="T1" fmla="*/ 0 h 1146"/>
                  <a:gd name="T2" fmla="*/ 529 w 1057"/>
                  <a:gd name="T3" fmla="*/ 0 h 1146"/>
                  <a:gd name="T4" fmla="*/ 528 w 1057"/>
                  <a:gd name="T5" fmla="*/ 0 h 1146"/>
                  <a:gd name="T6" fmla="*/ 527 w 1057"/>
                  <a:gd name="T7" fmla="*/ 0 h 1146"/>
                  <a:gd name="T8" fmla="*/ 527 w 1057"/>
                  <a:gd name="T9" fmla="*/ 0 h 1146"/>
                  <a:gd name="T10" fmla="*/ 58 w 1057"/>
                  <a:gd name="T11" fmla="*/ 553 h 1146"/>
                  <a:gd name="T12" fmla="*/ 58 w 1057"/>
                  <a:gd name="T13" fmla="*/ 1146 h 1146"/>
                  <a:gd name="T14" fmla="*/ 1000 w 1057"/>
                  <a:gd name="T15" fmla="*/ 1146 h 1146"/>
                  <a:gd name="T16" fmla="*/ 1000 w 1057"/>
                  <a:gd name="T17" fmla="*/ 553 h 1146"/>
                  <a:gd name="T18" fmla="*/ 999 w 1057"/>
                  <a:gd name="T19" fmla="*/ 553 h 1146"/>
                  <a:gd name="T20" fmla="*/ 529 w 1057"/>
                  <a:gd name="T21" fmla="*/ 0 h 1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57" h="1146">
                    <a:moveTo>
                      <a:pt x="529" y="0"/>
                    </a:moveTo>
                    <a:cubicBezTo>
                      <a:pt x="529" y="0"/>
                      <a:pt x="529" y="0"/>
                      <a:pt x="529" y="0"/>
                    </a:cubicBezTo>
                    <a:cubicBezTo>
                      <a:pt x="528" y="0"/>
                      <a:pt x="528" y="0"/>
                      <a:pt x="528" y="0"/>
                    </a:cubicBezTo>
                    <a:cubicBezTo>
                      <a:pt x="527" y="0"/>
                      <a:pt x="527" y="0"/>
                      <a:pt x="527" y="0"/>
                    </a:cubicBezTo>
                    <a:cubicBezTo>
                      <a:pt x="527" y="0"/>
                      <a:pt x="527" y="0"/>
                      <a:pt x="527" y="0"/>
                    </a:cubicBezTo>
                    <a:cubicBezTo>
                      <a:pt x="0" y="1"/>
                      <a:pt x="58" y="553"/>
                      <a:pt x="58" y="553"/>
                    </a:cubicBezTo>
                    <a:cubicBezTo>
                      <a:pt x="58" y="1146"/>
                      <a:pt x="58" y="1146"/>
                      <a:pt x="58" y="1146"/>
                    </a:cubicBezTo>
                    <a:cubicBezTo>
                      <a:pt x="1000" y="1146"/>
                      <a:pt x="1000" y="1146"/>
                      <a:pt x="1000" y="1146"/>
                    </a:cubicBezTo>
                    <a:cubicBezTo>
                      <a:pt x="1000" y="553"/>
                      <a:pt x="1000" y="553"/>
                      <a:pt x="1000" y="553"/>
                    </a:cubicBezTo>
                    <a:cubicBezTo>
                      <a:pt x="999" y="553"/>
                      <a:pt x="999" y="553"/>
                      <a:pt x="999" y="553"/>
                    </a:cubicBezTo>
                    <a:cubicBezTo>
                      <a:pt x="999" y="553"/>
                      <a:pt x="1057" y="1"/>
                      <a:pt x="529" y="0"/>
                    </a:cubicBezTo>
                  </a:path>
                </a:pathLst>
              </a:custGeom>
              <a:solidFill>
                <a:srgbClr val="FFD9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09" name="íṥlídê"/>
              <p:cNvSpPr/>
              <p:nvPr>
                <p:custDataLst>
                  <p:tags r:id="rId84"/>
                </p:custDataLst>
              </p:nvPr>
            </p:nvSpPr>
            <p:spPr bwMode="auto">
              <a:xfrm>
                <a:off x="1691" y="1606"/>
                <a:ext cx="513" cy="209"/>
              </a:xfrm>
              <a:prstGeom prst="rect">
                <a:avLst/>
              </a:prstGeom>
              <a:solidFill>
                <a:srgbClr val="676C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10" name="îslíḋé"/>
              <p:cNvSpPr/>
              <p:nvPr>
                <p:custDataLst>
                  <p:tags r:id="rId85"/>
                </p:custDataLst>
              </p:nvPr>
            </p:nvSpPr>
            <p:spPr bwMode="auto">
              <a:xfrm>
                <a:off x="1691" y="1606"/>
                <a:ext cx="513" cy="2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11" name="ïṥľïḓè"/>
              <p:cNvSpPr/>
              <p:nvPr>
                <p:custDataLst>
                  <p:tags r:id="rId86"/>
                </p:custDataLst>
              </p:nvPr>
            </p:nvSpPr>
            <p:spPr bwMode="auto">
              <a:xfrm>
                <a:off x="1228" y="2511"/>
                <a:ext cx="571" cy="751"/>
              </a:xfrm>
              <a:prstGeom prst="rect">
                <a:avLst/>
              </a:prstGeom>
              <a:solidFill>
                <a:srgbClr val="3EA1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12" name="íṩļîḍé"/>
              <p:cNvSpPr/>
              <p:nvPr>
                <p:custDataLst>
                  <p:tags r:id="rId87"/>
                </p:custDataLst>
              </p:nvPr>
            </p:nvSpPr>
            <p:spPr bwMode="auto">
              <a:xfrm>
                <a:off x="1182" y="2486"/>
                <a:ext cx="665" cy="401"/>
              </a:xfrm>
              <a:prstGeom prst="rect">
                <a:avLst/>
              </a:prstGeom>
              <a:solidFill>
                <a:srgbClr val="F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13" name="iṧḷîḋè"/>
              <p:cNvSpPr/>
              <p:nvPr>
                <p:custDataLst>
                  <p:tags r:id="rId88"/>
                </p:custDataLst>
              </p:nvPr>
            </p:nvSpPr>
            <p:spPr bwMode="auto">
              <a:xfrm>
                <a:off x="1473" y="2833"/>
                <a:ext cx="81" cy="153"/>
              </a:xfrm>
              <a:prstGeom prst="rect">
                <a:avLst/>
              </a:prstGeom>
              <a:solidFill>
                <a:srgbClr val="676C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14" name="îšḷiḋè"/>
              <p:cNvSpPr/>
              <p:nvPr>
                <p:custDataLst>
                  <p:tags r:id="rId89"/>
                </p:custDataLst>
              </p:nvPr>
            </p:nvSpPr>
            <p:spPr bwMode="auto">
              <a:xfrm>
                <a:off x="2094" y="2511"/>
                <a:ext cx="573" cy="751"/>
              </a:xfrm>
              <a:prstGeom prst="rect">
                <a:avLst/>
              </a:prstGeom>
              <a:solidFill>
                <a:srgbClr val="3EA1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15" name="íṣļïḋé"/>
              <p:cNvSpPr/>
              <p:nvPr>
                <p:custDataLst>
                  <p:tags r:id="rId90"/>
                </p:custDataLst>
              </p:nvPr>
            </p:nvSpPr>
            <p:spPr bwMode="auto">
              <a:xfrm>
                <a:off x="2094" y="2511"/>
                <a:ext cx="573" cy="7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16" name="išlïḍè"/>
              <p:cNvSpPr/>
              <p:nvPr>
                <p:custDataLst>
                  <p:tags r:id="rId91"/>
                </p:custDataLst>
              </p:nvPr>
            </p:nvSpPr>
            <p:spPr bwMode="auto">
              <a:xfrm>
                <a:off x="2049" y="2486"/>
                <a:ext cx="664" cy="401"/>
              </a:xfrm>
              <a:prstGeom prst="rect">
                <a:avLst/>
              </a:prstGeom>
              <a:solidFill>
                <a:srgbClr val="F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17" name="ïṩ1îḑe"/>
              <p:cNvSpPr/>
              <p:nvPr>
                <p:custDataLst>
                  <p:tags r:id="rId92"/>
                </p:custDataLst>
              </p:nvPr>
            </p:nvSpPr>
            <p:spPr bwMode="auto">
              <a:xfrm>
                <a:off x="2049" y="2486"/>
                <a:ext cx="664" cy="4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18" name="îš1íḋè"/>
              <p:cNvSpPr/>
              <p:nvPr>
                <p:custDataLst>
                  <p:tags r:id="rId93"/>
                </p:custDataLst>
              </p:nvPr>
            </p:nvSpPr>
            <p:spPr bwMode="auto">
              <a:xfrm>
                <a:off x="2339" y="2833"/>
                <a:ext cx="83" cy="153"/>
              </a:xfrm>
              <a:prstGeom prst="rect">
                <a:avLst/>
              </a:prstGeom>
              <a:solidFill>
                <a:srgbClr val="676C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19" name="işḻïḓè"/>
              <p:cNvSpPr/>
              <p:nvPr>
                <p:custDataLst>
                  <p:tags r:id="rId94"/>
                </p:custDataLst>
              </p:nvPr>
            </p:nvSpPr>
            <p:spPr bwMode="auto">
              <a:xfrm>
                <a:off x="2339" y="2833"/>
                <a:ext cx="83" cy="1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20" name="ïṣliḍe"/>
              <p:cNvSpPr/>
              <p:nvPr>
                <p:custDataLst>
                  <p:tags r:id="rId95"/>
                </p:custDataLst>
              </p:nvPr>
            </p:nvSpPr>
            <p:spPr bwMode="auto">
              <a:xfrm>
                <a:off x="966" y="2152"/>
                <a:ext cx="1961" cy="8"/>
              </a:xfrm>
              <a:prstGeom prst="rect">
                <a:avLst/>
              </a:prstGeom>
              <a:solidFill>
                <a:srgbClr val="F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21" name="ïṩlïḍè"/>
              <p:cNvSpPr/>
              <p:nvPr>
                <p:custDataLst>
                  <p:tags r:id="rId96"/>
                </p:custDataLst>
              </p:nvPr>
            </p:nvSpPr>
            <p:spPr bwMode="auto">
              <a:xfrm>
                <a:off x="966" y="2152"/>
                <a:ext cx="1961" cy="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22" name="îṡľíḓé"/>
              <p:cNvSpPr/>
              <p:nvPr>
                <p:custDataLst>
                  <p:tags r:id="rId97"/>
                </p:custDataLst>
              </p:nvPr>
            </p:nvSpPr>
            <p:spPr bwMode="auto">
              <a:xfrm>
                <a:off x="1934" y="906"/>
                <a:ext cx="991" cy="1378"/>
              </a:xfrm>
              <a:custGeom>
                <a:avLst/>
                <a:gdLst>
                  <a:gd name="T0" fmla="*/ 477 w 477"/>
                  <a:gd name="T1" fmla="*/ 664 h 664"/>
                  <a:gd name="T2" fmla="*/ 477 w 477"/>
                  <a:gd name="T3" fmla="*/ 664 h 664"/>
                  <a:gd name="T4" fmla="*/ 477 w 477"/>
                  <a:gd name="T5" fmla="*/ 664 h 664"/>
                  <a:gd name="T6" fmla="*/ 477 w 477"/>
                  <a:gd name="T7" fmla="*/ 664 h 664"/>
                  <a:gd name="T8" fmla="*/ 477 w 477"/>
                  <a:gd name="T9" fmla="*/ 664 h 664"/>
                  <a:gd name="T10" fmla="*/ 477 w 477"/>
                  <a:gd name="T11" fmla="*/ 664 h 664"/>
                  <a:gd name="T12" fmla="*/ 477 w 477"/>
                  <a:gd name="T13" fmla="*/ 664 h 664"/>
                  <a:gd name="T14" fmla="*/ 477 w 477"/>
                  <a:gd name="T15" fmla="*/ 664 h 664"/>
                  <a:gd name="T16" fmla="*/ 477 w 477"/>
                  <a:gd name="T17" fmla="*/ 664 h 664"/>
                  <a:gd name="T18" fmla="*/ 141 w 477"/>
                  <a:gd name="T19" fmla="*/ 119 h 664"/>
                  <a:gd name="T20" fmla="*/ 134 w 477"/>
                  <a:gd name="T21" fmla="*/ 119 h 664"/>
                  <a:gd name="T22" fmla="*/ 135 w 477"/>
                  <a:gd name="T23" fmla="*/ 124 h 664"/>
                  <a:gd name="T24" fmla="*/ 138 w 477"/>
                  <a:gd name="T25" fmla="*/ 124 h 664"/>
                  <a:gd name="T26" fmla="*/ 141 w 477"/>
                  <a:gd name="T27" fmla="*/ 119 h 664"/>
                  <a:gd name="T28" fmla="*/ 330 w 477"/>
                  <a:gd name="T29" fmla="*/ 111 h 664"/>
                  <a:gd name="T30" fmla="*/ 313 w 477"/>
                  <a:gd name="T31" fmla="*/ 111 h 664"/>
                  <a:gd name="T32" fmla="*/ 324 w 477"/>
                  <a:gd name="T33" fmla="*/ 118 h 664"/>
                  <a:gd name="T34" fmla="*/ 334 w 477"/>
                  <a:gd name="T35" fmla="*/ 128 h 664"/>
                  <a:gd name="T36" fmla="*/ 330 w 477"/>
                  <a:gd name="T37" fmla="*/ 111 h 664"/>
                  <a:gd name="T38" fmla="*/ 68 w 477"/>
                  <a:gd name="T39" fmla="*/ 0 h 664"/>
                  <a:gd name="T40" fmla="*/ 0 w 477"/>
                  <a:gd name="T41" fmla="*/ 0 h 664"/>
                  <a:gd name="T42" fmla="*/ 0 w 477"/>
                  <a:gd name="T43" fmla="*/ 111 h 664"/>
                  <a:gd name="T44" fmla="*/ 5 w 477"/>
                  <a:gd name="T45" fmla="*/ 111 h 664"/>
                  <a:gd name="T46" fmla="*/ 5 w 477"/>
                  <a:gd name="T47" fmla="*/ 111 h 664"/>
                  <a:gd name="T48" fmla="*/ 6 w 477"/>
                  <a:gd name="T49" fmla="*/ 111 h 664"/>
                  <a:gd name="T50" fmla="*/ 7 w 477"/>
                  <a:gd name="T51" fmla="*/ 111 h 664"/>
                  <a:gd name="T52" fmla="*/ 7 w 477"/>
                  <a:gd name="T53" fmla="*/ 111 h 664"/>
                  <a:gd name="T54" fmla="*/ 94 w 477"/>
                  <a:gd name="T55" fmla="*/ 117 h 664"/>
                  <a:gd name="T56" fmla="*/ 94 w 477"/>
                  <a:gd name="T57" fmla="*/ 27 h 664"/>
                  <a:gd name="T58" fmla="*/ 68 w 477"/>
                  <a:gd name="T59" fmla="*/ 0 h 6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477" h="664">
                    <a:moveTo>
                      <a:pt x="477" y="664"/>
                    </a:moveTo>
                    <a:cubicBezTo>
                      <a:pt x="477" y="664"/>
                      <a:pt x="477" y="664"/>
                      <a:pt x="477" y="664"/>
                    </a:cubicBezTo>
                    <a:cubicBezTo>
                      <a:pt x="477" y="664"/>
                      <a:pt x="477" y="664"/>
                      <a:pt x="477" y="664"/>
                    </a:cubicBezTo>
                    <a:moveTo>
                      <a:pt x="477" y="664"/>
                    </a:moveTo>
                    <a:cubicBezTo>
                      <a:pt x="477" y="664"/>
                      <a:pt x="477" y="664"/>
                      <a:pt x="477" y="664"/>
                    </a:cubicBezTo>
                    <a:cubicBezTo>
                      <a:pt x="477" y="664"/>
                      <a:pt x="477" y="664"/>
                      <a:pt x="477" y="664"/>
                    </a:cubicBezTo>
                    <a:moveTo>
                      <a:pt x="477" y="664"/>
                    </a:moveTo>
                    <a:cubicBezTo>
                      <a:pt x="477" y="664"/>
                      <a:pt x="477" y="664"/>
                      <a:pt x="477" y="664"/>
                    </a:cubicBezTo>
                    <a:cubicBezTo>
                      <a:pt x="477" y="664"/>
                      <a:pt x="477" y="664"/>
                      <a:pt x="477" y="664"/>
                    </a:cubicBezTo>
                    <a:moveTo>
                      <a:pt x="141" y="119"/>
                    </a:moveTo>
                    <a:cubicBezTo>
                      <a:pt x="134" y="119"/>
                      <a:pt x="134" y="119"/>
                      <a:pt x="134" y="119"/>
                    </a:cubicBezTo>
                    <a:cubicBezTo>
                      <a:pt x="135" y="124"/>
                      <a:pt x="135" y="124"/>
                      <a:pt x="135" y="124"/>
                    </a:cubicBezTo>
                    <a:cubicBezTo>
                      <a:pt x="136" y="124"/>
                      <a:pt x="137" y="124"/>
                      <a:pt x="138" y="124"/>
                    </a:cubicBezTo>
                    <a:cubicBezTo>
                      <a:pt x="139" y="122"/>
                      <a:pt x="140" y="121"/>
                      <a:pt x="141" y="119"/>
                    </a:cubicBezTo>
                    <a:moveTo>
                      <a:pt x="330" y="111"/>
                    </a:moveTo>
                    <a:cubicBezTo>
                      <a:pt x="313" y="111"/>
                      <a:pt x="313" y="111"/>
                      <a:pt x="313" y="111"/>
                    </a:cubicBezTo>
                    <a:cubicBezTo>
                      <a:pt x="317" y="113"/>
                      <a:pt x="321" y="115"/>
                      <a:pt x="324" y="118"/>
                    </a:cubicBezTo>
                    <a:cubicBezTo>
                      <a:pt x="328" y="121"/>
                      <a:pt x="331" y="125"/>
                      <a:pt x="334" y="128"/>
                    </a:cubicBezTo>
                    <a:cubicBezTo>
                      <a:pt x="330" y="111"/>
                      <a:pt x="330" y="111"/>
                      <a:pt x="330" y="111"/>
                    </a:cubicBezTo>
                    <a:moveTo>
                      <a:pt x="6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11"/>
                      <a:pt x="0" y="111"/>
                      <a:pt x="0" y="111"/>
                    </a:cubicBezTo>
                    <a:cubicBezTo>
                      <a:pt x="1" y="111"/>
                      <a:pt x="3" y="111"/>
                      <a:pt x="5" y="111"/>
                    </a:cubicBezTo>
                    <a:cubicBezTo>
                      <a:pt x="5" y="111"/>
                      <a:pt x="5" y="111"/>
                      <a:pt x="5" y="111"/>
                    </a:cubicBezTo>
                    <a:cubicBezTo>
                      <a:pt x="6" y="111"/>
                      <a:pt x="6" y="111"/>
                      <a:pt x="6" y="111"/>
                    </a:cubicBezTo>
                    <a:cubicBezTo>
                      <a:pt x="7" y="111"/>
                      <a:pt x="7" y="111"/>
                      <a:pt x="7" y="111"/>
                    </a:cubicBezTo>
                    <a:cubicBezTo>
                      <a:pt x="7" y="111"/>
                      <a:pt x="7" y="111"/>
                      <a:pt x="7" y="111"/>
                    </a:cubicBezTo>
                    <a:cubicBezTo>
                      <a:pt x="38" y="111"/>
                      <a:pt x="67" y="113"/>
                      <a:pt x="94" y="117"/>
                    </a:cubicBezTo>
                    <a:cubicBezTo>
                      <a:pt x="94" y="27"/>
                      <a:pt x="94" y="27"/>
                      <a:pt x="94" y="27"/>
                    </a:cubicBezTo>
                    <a:cubicBezTo>
                      <a:pt x="94" y="12"/>
                      <a:pt x="82" y="0"/>
                      <a:pt x="68" y="0"/>
                    </a:cubicBezTo>
                  </a:path>
                </a:pathLst>
              </a:custGeom>
              <a:solidFill>
                <a:srgbClr val="DFE0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23" name="iSľîḑè"/>
              <p:cNvSpPr/>
              <p:nvPr>
                <p:custDataLst>
                  <p:tags r:id="rId98"/>
                </p:custDataLst>
              </p:nvPr>
            </p:nvSpPr>
            <p:spPr bwMode="auto">
              <a:xfrm>
                <a:off x="2235" y="1143"/>
                <a:ext cx="430" cy="265"/>
              </a:xfrm>
              <a:custGeom>
                <a:avLst/>
                <a:gdLst>
                  <a:gd name="T0" fmla="*/ 151 w 207"/>
                  <a:gd name="T1" fmla="*/ 0 h 128"/>
                  <a:gd name="T2" fmla="*/ 151 w 207"/>
                  <a:gd name="T3" fmla="*/ 0 h 128"/>
                  <a:gd name="T4" fmla="*/ 22 w 207"/>
                  <a:gd name="T5" fmla="*/ 0 h 128"/>
                  <a:gd name="T6" fmla="*/ 13 w 207"/>
                  <a:gd name="T7" fmla="*/ 2 h 128"/>
                  <a:gd name="T8" fmla="*/ 13 w 207"/>
                  <a:gd name="T9" fmla="*/ 5 h 128"/>
                  <a:gd name="T10" fmla="*/ 7 w 207"/>
                  <a:gd name="T11" fmla="*/ 5 h 128"/>
                  <a:gd name="T12" fmla="*/ 4 w 207"/>
                  <a:gd name="T13" fmla="*/ 7 h 128"/>
                  <a:gd name="T14" fmla="*/ 0 w 207"/>
                  <a:gd name="T15" fmla="*/ 12 h 128"/>
                  <a:gd name="T16" fmla="*/ 207 w 207"/>
                  <a:gd name="T17" fmla="*/ 128 h 128"/>
                  <a:gd name="T18" fmla="*/ 188 w 207"/>
                  <a:gd name="T19" fmla="*/ 31 h 128"/>
                  <a:gd name="T20" fmla="*/ 175 w 207"/>
                  <a:gd name="T21" fmla="*/ 9 h 128"/>
                  <a:gd name="T22" fmla="*/ 151 w 207"/>
                  <a:gd name="T23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6" h="128">
                    <a:moveTo>
                      <a:pt x="151" y="0"/>
                    </a:moveTo>
                    <a:cubicBezTo>
                      <a:pt x="151" y="0"/>
                      <a:pt x="151" y="0"/>
                      <a:pt x="151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9" y="0"/>
                      <a:pt x="16" y="1"/>
                      <a:pt x="13" y="2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5" y="6"/>
                      <a:pt x="5" y="6"/>
                      <a:pt x="4" y="7"/>
                    </a:cubicBezTo>
                    <a:cubicBezTo>
                      <a:pt x="2" y="9"/>
                      <a:pt x="1" y="10"/>
                      <a:pt x="0" y="12"/>
                    </a:cubicBezTo>
                    <a:cubicBezTo>
                      <a:pt x="92" y="33"/>
                      <a:pt x="158" y="76"/>
                      <a:pt x="207" y="128"/>
                    </a:cubicBezTo>
                    <a:cubicBezTo>
                      <a:pt x="188" y="31"/>
                      <a:pt x="188" y="31"/>
                      <a:pt x="188" y="31"/>
                    </a:cubicBezTo>
                    <a:cubicBezTo>
                      <a:pt x="187" y="23"/>
                      <a:pt x="182" y="15"/>
                      <a:pt x="175" y="9"/>
                    </a:cubicBezTo>
                    <a:cubicBezTo>
                      <a:pt x="168" y="4"/>
                      <a:pt x="160" y="0"/>
                      <a:pt x="151" y="0"/>
                    </a:cubicBezTo>
                  </a:path>
                </a:pathLst>
              </a:custGeom>
              <a:solidFill>
                <a:srgbClr val="D254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24" name="işľiḓè"/>
              <p:cNvSpPr/>
              <p:nvPr>
                <p:custDataLst>
                  <p:tags r:id="rId99"/>
                </p:custDataLst>
              </p:nvPr>
            </p:nvSpPr>
            <p:spPr bwMode="auto">
              <a:xfrm>
                <a:off x="2221" y="1132"/>
                <a:ext cx="708" cy="1611"/>
              </a:xfrm>
              <a:custGeom>
                <a:avLst/>
                <a:gdLst>
                  <a:gd name="T0" fmla="*/ 340 w 341"/>
                  <a:gd name="T1" fmla="*/ 753 h 776"/>
                  <a:gd name="T2" fmla="*/ 340 w 341"/>
                  <a:gd name="T3" fmla="*/ 776 h 776"/>
                  <a:gd name="T4" fmla="*/ 341 w 341"/>
                  <a:gd name="T5" fmla="*/ 776 h 776"/>
                  <a:gd name="T6" fmla="*/ 340 w 341"/>
                  <a:gd name="T7" fmla="*/ 772 h 776"/>
                  <a:gd name="T8" fmla="*/ 340 w 341"/>
                  <a:gd name="T9" fmla="*/ 753 h 776"/>
                  <a:gd name="T10" fmla="*/ 14 w 341"/>
                  <a:gd name="T11" fmla="*/ 10 h 776"/>
                  <a:gd name="T12" fmla="*/ 3 w 341"/>
                  <a:gd name="T13" fmla="*/ 10 h 776"/>
                  <a:gd name="T14" fmla="*/ 0 w 341"/>
                  <a:gd name="T15" fmla="*/ 15 h 776"/>
                  <a:gd name="T16" fmla="*/ 7 w 341"/>
                  <a:gd name="T17" fmla="*/ 17 h 776"/>
                  <a:gd name="T18" fmla="*/ 11 w 341"/>
                  <a:gd name="T19" fmla="*/ 12 h 776"/>
                  <a:gd name="T20" fmla="*/ 14 w 341"/>
                  <a:gd name="T21" fmla="*/ 10 h 776"/>
                  <a:gd name="T22" fmla="*/ 20 w 341"/>
                  <a:gd name="T23" fmla="*/ 0 h 776"/>
                  <a:gd name="T24" fmla="*/ 20 w 341"/>
                  <a:gd name="T25" fmla="*/ 0 h 776"/>
                  <a:gd name="T26" fmla="*/ 20 w 341"/>
                  <a:gd name="T27" fmla="*/ 7 h 776"/>
                  <a:gd name="T28" fmla="*/ 29 w 341"/>
                  <a:gd name="T29" fmla="*/ 5 h 776"/>
                  <a:gd name="T30" fmla="*/ 158 w 341"/>
                  <a:gd name="T31" fmla="*/ 5 h 776"/>
                  <a:gd name="T32" fmla="*/ 158 w 341"/>
                  <a:gd name="T33" fmla="*/ 5 h 776"/>
                  <a:gd name="T34" fmla="*/ 182 w 341"/>
                  <a:gd name="T35" fmla="*/ 14 h 776"/>
                  <a:gd name="T36" fmla="*/ 195 w 341"/>
                  <a:gd name="T37" fmla="*/ 36 h 776"/>
                  <a:gd name="T38" fmla="*/ 214 w 341"/>
                  <a:gd name="T39" fmla="*/ 133 h 776"/>
                  <a:gd name="T40" fmla="*/ 218 w 341"/>
                  <a:gd name="T41" fmla="*/ 138 h 776"/>
                  <a:gd name="T42" fmla="*/ 196 w 341"/>
                  <a:gd name="T43" fmla="*/ 19 h 776"/>
                  <a:gd name="T44" fmla="*/ 186 w 341"/>
                  <a:gd name="T45" fmla="*/ 9 h 776"/>
                  <a:gd name="T46" fmla="*/ 175 w 341"/>
                  <a:gd name="T47" fmla="*/ 2 h 776"/>
                  <a:gd name="T48" fmla="*/ 20 w 341"/>
                  <a:gd name="T49" fmla="*/ 2 h 776"/>
                  <a:gd name="T50" fmla="*/ 20 w 341"/>
                  <a:gd name="T51" fmla="*/ 0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341" h="776">
                    <a:moveTo>
                      <a:pt x="340" y="753"/>
                    </a:moveTo>
                    <a:cubicBezTo>
                      <a:pt x="340" y="776"/>
                      <a:pt x="340" y="776"/>
                      <a:pt x="340" y="776"/>
                    </a:cubicBezTo>
                    <a:cubicBezTo>
                      <a:pt x="341" y="776"/>
                      <a:pt x="341" y="776"/>
                      <a:pt x="341" y="776"/>
                    </a:cubicBezTo>
                    <a:cubicBezTo>
                      <a:pt x="340" y="772"/>
                      <a:pt x="340" y="772"/>
                      <a:pt x="340" y="772"/>
                    </a:cubicBezTo>
                    <a:cubicBezTo>
                      <a:pt x="340" y="753"/>
                      <a:pt x="340" y="753"/>
                      <a:pt x="340" y="753"/>
                    </a:cubicBezTo>
                    <a:moveTo>
                      <a:pt x="14" y="10"/>
                    </a:moveTo>
                    <a:cubicBezTo>
                      <a:pt x="3" y="10"/>
                      <a:pt x="3" y="10"/>
                      <a:pt x="3" y="10"/>
                    </a:cubicBezTo>
                    <a:cubicBezTo>
                      <a:pt x="2" y="12"/>
                      <a:pt x="1" y="13"/>
                      <a:pt x="0" y="15"/>
                    </a:cubicBezTo>
                    <a:cubicBezTo>
                      <a:pt x="2" y="16"/>
                      <a:pt x="5" y="16"/>
                      <a:pt x="7" y="17"/>
                    </a:cubicBezTo>
                    <a:cubicBezTo>
                      <a:pt x="8" y="15"/>
                      <a:pt x="9" y="14"/>
                      <a:pt x="11" y="12"/>
                    </a:cubicBezTo>
                    <a:cubicBezTo>
                      <a:pt x="12" y="11"/>
                      <a:pt x="12" y="11"/>
                      <a:pt x="14" y="10"/>
                    </a:cubicBezTo>
                    <a:moveTo>
                      <a:pt x="20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23" y="6"/>
                      <a:pt x="26" y="5"/>
                      <a:pt x="29" y="5"/>
                    </a:cubicBezTo>
                    <a:cubicBezTo>
                      <a:pt x="158" y="5"/>
                      <a:pt x="158" y="5"/>
                      <a:pt x="158" y="5"/>
                    </a:cubicBezTo>
                    <a:cubicBezTo>
                      <a:pt x="158" y="5"/>
                      <a:pt x="158" y="5"/>
                      <a:pt x="158" y="5"/>
                    </a:cubicBezTo>
                    <a:cubicBezTo>
                      <a:pt x="167" y="5"/>
                      <a:pt x="175" y="9"/>
                      <a:pt x="182" y="14"/>
                    </a:cubicBezTo>
                    <a:cubicBezTo>
                      <a:pt x="189" y="20"/>
                      <a:pt x="194" y="28"/>
                      <a:pt x="195" y="36"/>
                    </a:cubicBezTo>
                    <a:cubicBezTo>
                      <a:pt x="214" y="133"/>
                      <a:pt x="214" y="133"/>
                      <a:pt x="214" y="133"/>
                    </a:cubicBezTo>
                    <a:cubicBezTo>
                      <a:pt x="215" y="135"/>
                      <a:pt x="217" y="136"/>
                      <a:pt x="218" y="138"/>
                    </a:cubicBezTo>
                    <a:cubicBezTo>
                      <a:pt x="196" y="19"/>
                      <a:pt x="196" y="19"/>
                      <a:pt x="196" y="19"/>
                    </a:cubicBezTo>
                    <a:cubicBezTo>
                      <a:pt x="193" y="16"/>
                      <a:pt x="190" y="12"/>
                      <a:pt x="186" y="9"/>
                    </a:cubicBezTo>
                    <a:cubicBezTo>
                      <a:pt x="183" y="6"/>
                      <a:pt x="179" y="4"/>
                      <a:pt x="175" y="2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0" y="0"/>
                      <a:pt x="20" y="0"/>
                      <a:pt x="20" y="0"/>
                    </a:cubicBezTo>
                  </a:path>
                </a:pathLst>
              </a:custGeom>
              <a:solidFill>
                <a:srgbClr val="D254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25" name="ï$1ïdê"/>
              <p:cNvSpPr/>
              <p:nvPr>
                <p:custDataLst>
                  <p:tags r:id="rId100"/>
                </p:custDataLst>
              </p:nvPr>
            </p:nvSpPr>
            <p:spPr bwMode="auto">
              <a:xfrm>
                <a:off x="1934" y="773"/>
                <a:ext cx="328" cy="380"/>
              </a:xfrm>
              <a:custGeom>
                <a:avLst/>
                <a:gdLst>
                  <a:gd name="T0" fmla="*/ 68 w 158"/>
                  <a:gd name="T1" fmla="*/ 0 h 183"/>
                  <a:gd name="T2" fmla="*/ 1 w 158"/>
                  <a:gd name="T3" fmla="*/ 0 h 183"/>
                  <a:gd name="T4" fmla="*/ 0 w 158"/>
                  <a:gd name="T5" fmla="*/ 64 h 183"/>
                  <a:gd name="T6" fmla="*/ 68 w 158"/>
                  <a:gd name="T7" fmla="*/ 64 h 183"/>
                  <a:gd name="T8" fmla="*/ 94 w 158"/>
                  <a:gd name="T9" fmla="*/ 91 h 183"/>
                  <a:gd name="T10" fmla="*/ 94 w 158"/>
                  <a:gd name="T11" fmla="*/ 181 h 183"/>
                  <a:gd name="T12" fmla="*/ 109 w 158"/>
                  <a:gd name="T13" fmla="*/ 183 h 183"/>
                  <a:gd name="T14" fmla="*/ 134 w 158"/>
                  <a:gd name="T15" fmla="*/ 183 h 183"/>
                  <a:gd name="T16" fmla="*/ 141 w 158"/>
                  <a:gd name="T17" fmla="*/ 183 h 183"/>
                  <a:gd name="T18" fmla="*/ 152 w 158"/>
                  <a:gd name="T19" fmla="*/ 183 h 183"/>
                  <a:gd name="T20" fmla="*/ 158 w 158"/>
                  <a:gd name="T21" fmla="*/ 183 h 183"/>
                  <a:gd name="T22" fmla="*/ 158 w 158"/>
                  <a:gd name="T23" fmla="*/ 180 h 183"/>
                  <a:gd name="T24" fmla="*/ 158 w 158"/>
                  <a:gd name="T25" fmla="*/ 173 h 183"/>
                  <a:gd name="T26" fmla="*/ 158 w 158"/>
                  <a:gd name="T27" fmla="*/ 91 h 183"/>
                  <a:gd name="T28" fmla="*/ 68 w 158"/>
                  <a:gd name="T29" fmla="*/ 0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8" h="183">
                    <a:moveTo>
                      <a:pt x="68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68" y="64"/>
                      <a:pt x="68" y="64"/>
                      <a:pt x="68" y="64"/>
                    </a:cubicBezTo>
                    <a:cubicBezTo>
                      <a:pt x="82" y="64"/>
                      <a:pt x="94" y="76"/>
                      <a:pt x="94" y="91"/>
                    </a:cubicBezTo>
                    <a:cubicBezTo>
                      <a:pt x="94" y="181"/>
                      <a:pt x="94" y="181"/>
                      <a:pt x="94" y="181"/>
                    </a:cubicBezTo>
                    <a:cubicBezTo>
                      <a:pt x="99" y="181"/>
                      <a:pt x="104" y="182"/>
                      <a:pt x="109" y="183"/>
                    </a:cubicBezTo>
                    <a:cubicBezTo>
                      <a:pt x="134" y="183"/>
                      <a:pt x="134" y="183"/>
                      <a:pt x="134" y="183"/>
                    </a:cubicBezTo>
                    <a:cubicBezTo>
                      <a:pt x="141" y="183"/>
                      <a:pt x="141" y="183"/>
                      <a:pt x="141" y="183"/>
                    </a:cubicBezTo>
                    <a:cubicBezTo>
                      <a:pt x="152" y="183"/>
                      <a:pt x="152" y="183"/>
                      <a:pt x="152" y="183"/>
                    </a:cubicBezTo>
                    <a:cubicBezTo>
                      <a:pt x="158" y="183"/>
                      <a:pt x="158" y="183"/>
                      <a:pt x="158" y="183"/>
                    </a:cubicBezTo>
                    <a:cubicBezTo>
                      <a:pt x="158" y="180"/>
                      <a:pt x="158" y="180"/>
                      <a:pt x="158" y="180"/>
                    </a:cubicBezTo>
                    <a:cubicBezTo>
                      <a:pt x="158" y="173"/>
                      <a:pt x="158" y="173"/>
                      <a:pt x="158" y="173"/>
                    </a:cubicBezTo>
                    <a:cubicBezTo>
                      <a:pt x="158" y="91"/>
                      <a:pt x="158" y="91"/>
                      <a:pt x="158" y="91"/>
                    </a:cubicBezTo>
                    <a:cubicBezTo>
                      <a:pt x="158" y="41"/>
                      <a:pt x="118" y="0"/>
                      <a:pt x="68" y="0"/>
                    </a:cubicBezTo>
                  </a:path>
                </a:pathLst>
              </a:custGeom>
              <a:solidFill>
                <a:srgbClr val="368D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26" name="iṧ1iďe"/>
              <p:cNvSpPr/>
              <p:nvPr>
                <p:custDataLst>
                  <p:tags r:id="rId101"/>
                </p:custDataLst>
              </p:nvPr>
            </p:nvSpPr>
            <p:spPr bwMode="auto">
              <a:xfrm>
                <a:off x="1920" y="1136"/>
                <a:ext cx="1059" cy="2380"/>
              </a:xfrm>
              <a:custGeom>
                <a:avLst/>
                <a:gdLst>
                  <a:gd name="T0" fmla="*/ 485 w 510"/>
                  <a:gd name="T1" fmla="*/ 796 h 1146"/>
                  <a:gd name="T2" fmla="*/ 382 w 510"/>
                  <a:gd name="T3" fmla="*/ 796 h 1146"/>
                  <a:gd name="T4" fmla="*/ 382 w 510"/>
                  <a:gd name="T5" fmla="*/ 843 h 1146"/>
                  <a:gd name="T6" fmla="*/ 360 w 510"/>
                  <a:gd name="T7" fmla="*/ 843 h 1146"/>
                  <a:gd name="T8" fmla="*/ 360 w 510"/>
                  <a:gd name="T9" fmla="*/ 959 h 1146"/>
                  <a:gd name="T10" fmla="*/ 371 w 510"/>
                  <a:gd name="T11" fmla="*/ 959 h 1146"/>
                  <a:gd name="T12" fmla="*/ 371 w 510"/>
                  <a:gd name="T13" fmla="*/ 938 h 1146"/>
                  <a:gd name="T14" fmla="*/ 398 w 510"/>
                  <a:gd name="T15" fmla="*/ 938 h 1146"/>
                  <a:gd name="T16" fmla="*/ 398 w 510"/>
                  <a:gd name="T17" fmla="*/ 796 h 1146"/>
                  <a:gd name="T18" fmla="*/ 485 w 510"/>
                  <a:gd name="T19" fmla="*/ 796 h 1146"/>
                  <a:gd name="T20" fmla="*/ 14 w 510"/>
                  <a:gd name="T21" fmla="*/ 0 h 1146"/>
                  <a:gd name="T22" fmla="*/ 13 w 510"/>
                  <a:gd name="T23" fmla="*/ 0 h 1146"/>
                  <a:gd name="T24" fmla="*/ 12 w 510"/>
                  <a:gd name="T25" fmla="*/ 0 h 1146"/>
                  <a:gd name="T26" fmla="*/ 12 w 510"/>
                  <a:gd name="T27" fmla="*/ 0 h 1146"/>
                  <a:gd name="T28" fmla="*/ 7 w 510"/>
                  <a:gd name="T29" fmla="*/ 0 h 1146"/>
                  <a:gd name="T30" fmla="*/ 5 w 510"/>
                  <a:gd name="T31" fmla="*/ 226 h 1146"/>
                  <a:gd name="T32" fmla="*/ 137 w 510"/>
                  <a:gd name="T33" fmla="*/ 226 h 1146"/>
                  <a:gd name="T34" fmla="*/ 137 w 510"/>
                  <a:gd name="T35" fmla="*/ 327 h 1146"/>
                  <a:gd name="T36" fmla="*/ 5 w 510"/>
                  <a:gd name="T37" fmla="*/ 327 h 1146"/>
                  <a:gd name="T38" fmla="*/ 4 w 510"/>
                  <a:gd name="T39" fmla="*/ 489 h 1146"/>
                  <a:gd name="T40" fmla="*/ 485 w 510"/>
                  <a:gd name="T41" fmla="*/ 489 h 1146"/>
                  <a:gd name="T42" fmla="*/ 485 w 510"/>
                  <a:gd name="T43" fmla="*/ 493 h 1146"/>
                  <a:gd name="T44" fmla="*/ 4 w 510"/>
                  <a:gd name="T45" fmla="*/ 493 h 1146"/>
                  <a:gd name="T46" fmla="*/ 0 w 510"/>
                  <a:gd name="T47" fmla="*/ 1146 h 1146"/>
                  <a:gd name="T48" fmla="*/ 360 w 510"/>
                  <a:gd name="T49" fmla="*/ 1146 h 1146"/>
                  <a:gd name="T50" fmla="*/ 485 w 510"/>
                  <a:gd name="T51" fmla="*/ 1146 h 1146"/>
                  <a:gd name="T52" fmla="*/ 315 w 510"/>
                  <a:gd name="T53" fmla="*/ 1146 h 1146"/>
                  <a:gd name="T54" fmla="*/ 315 w 510"/>
                  <a:gd name="T55" fmla="*/ 1124 h 1146"/>
                  <a:gd name="T56" fmla="*/ 341 w 510"/>
                  <a:gd name="T57" fmla="*/ 1124 h 1146"/>
                  <a:gd name="T58" fmla="*/ 341 w 510"/>
                  <a:gd name="T59" fmla="*/ 1024 h 1146"/>
                  <a:gd name="T60" fmla="*/ 84 w 510"/>
                  <a:gd name="T61" fmla="*/ 1024 h 1146"/>
                  <a:gd name="T62" fmla="*/ 84 w 510"/>
                  <a:gd name="T63" fmla="*/ 843 h 1146"/>
                  <a:gd name="T64" fmla="*/ 62 w 510"/>
                  <a:gd name="T65" fmla="*/ 843 h 1146"/>
                  <a:gd name="T66" fmla="*/ 62 w 510"/>
                  <a:gd name="T67" fmla="*/ 650 h 1146"/>
                  <a:gd name="T68" fmla="*/ 382 w 510"/>
                  <a:gd name="T69" fmla="*/ 650 h 1146"/>
                  <a:gd name="T70" fmla="*/ 382 w 510"/>
                  <a:gd name="T71" fmla="*/ 774 h 1146"/>
                  <a:gd name="T72" fmla="*/ 485 w 510"/>
                  <a:gd name="T73" fmla="*/ 774 h 1146"/>
                  <a:gd name="T74" fmla="*/ 485 w 510"/>
                  <a:gd name="T75" fmla="*/ 751 h 1146"/>
                  <a:gd name="T76" fmla="*/ 485 w 510"/>
                  <a:gd name="T77" fmla="*/ 553 h 1146"/>
                  <a:gd name="T78" fmla="*/ 484 w 510"/>
                  <a:gd name="T79" fmla="*/ 553 h 1146"/>
                  <a:gd name="T80" fmla="*/ 484 w 510"/>
                  <a:gd name="T81" fmla="*/ 553 h 1146"/>
                  <a:gd name="T82" fmla="*/ 484 w 510"/>
                  <a:gd name="T83" fmla="*/ 553 h 1146"/>
                  <a:gd name="T84" fmla="*/ 484 w 510"/>
                  <a:gd name="T85" fmla="*/ 553 h 1146"/>
                  <a:gd name="T86" fmla="*/ 484 w 510"/>
                  <a:gd name="T87" fmla="*/ 553 h 1146"/>
                  <a:gd name="T88" fmla="*/ 484 w 510"/>
                  <a:gd name="T89" fmla="*/ 553 h 1146"/>
                  <a:gd name="T90" fmla="*/ 484 w 510"/>
                  <a:gd name="T91" fmla="*/ 553 h 1146"/>
                  <a:gd name="T92" fmla="*/ 484 w 510"/>
                  <a:gd name="T93" fmla="*/ 553 h 1146"/>
                  <a:gd name="T94" fmla="*/ 363 w 510"/>
                  <a:gd name="T95" fmla="*/ 136 h 1146"/>
                  <a:gd name="T96" fmla="*/ 363 w 510"/>
                  <a:gd name="T97" fmla="*/ 136 h 1146"/>
                  <a:gd name="T98" fmla="*/ 359 w 510"/>
                  <a:gd name="T99" fmla="*/ 131 h 1146"/>
                  <a:gd name="T100" fmla="*/ 152 w 510"/>
                  <a:gd name="T101" fmla="*/ 15 h 1146"/>
                  <a:gd name="T102" fmla="*/ 145 w 510"/>
                  <a:gd name="T103" fmla="*/ 13 h 1146"/>
                  <a:gd name="T104" fmla="*/ 142 w 510"/>
                  <a:gd name="T105" fmla="*/ 13 h 1146"/>
                  <a:gd name="T106" fmla="*/ 142 w 510"/>
                  <a:gd name="T107" fmla="*/ 13 h 1146"/>
                  <a:gd name="T108" fmla="*/ 115 w 510"/>
                  <a:gd name="T109" fmla="*/ 8 h 1146"/>
                  <a:gd name="T110" fmla="*/ 116 w 510"/>
                  <a:gd name="T111" fmla="*/ 8 h 1146"/>
                  <a:gd name="T112" fmla="*/ 101 w 510"/>
                  <a:gd name="T113" fmla="*/ 6 h 1146"/>
                  <a:gd name="T114" fmla="*/ 14 w 510"/>
                  <a:gd name="T115" fmla="*/ 0 h 1146"/>
                  <a:gd name="T116" fmla="*/ 14 w 510"/>
                  <a:gd name="T117" fmla="*/ 0 h 1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510" h="1146">
                    <a:moveTo>
                      <a:pt x="485" y="796"/>
                    </a:moveTo>
                    <a:cubicBezTo>
                      <a:pt x="382" y="796"/>
                      <a:pt x="382" y="796"/>
                      <a:pt x="382" y="796"/>
                    </a:cubicBezTo>
                    <a:cubicBezTo>
                      <a:pt x="382" y="843"/>
                      <a:pt x="382" y="843"/>
                      <a:pt x="382" y="843"/>
                    </a:cubicBezTo>
                    <a:cubicBezTo>
                      <a:pt x="360" y="843"/>
                      <a:pt x="360" y="843"/>
                      <a:pt x="360" y="843"/>
                    </a:cubicBezTo>
                    <a:cubicBezTo>
                      <a:pt x="360" y="959"/>
                      <a:pt x="360" y="959"/>
                      <a:pt x="360" y="959"/>
                    </a:cubicBezTo>
                    <a:cubicBezTo>
                      <a:pt x="371" y="959"/>
                      <a:pt x="371" y="959"/>
                      <a:pt x="371" y="959"/>
                    </a:cubicBezTo>
                    <a:cubicBezTo>
                      <a:pt x="371" y="938"/>
                      <a:pt x="371" y="938"/>
                      <a:pt x="371" y="938"/>
                    </a:cubicBezTo>
                    <a:cubicBezTo>
                      <a:pt x="398" y="938"/>
                      <a:pt x="398" y="938"/>
                      <a:pt x="398" y="938"/>
                    </a:cubicBezTo>
                    <a:cubicBezTo>
                      <a:pt x="398" y="796"/>
                      <a:pt x="398" y="796"/>
                      <a:pt x="398" y="796"/>
                    </a:cubicBezTo>
                    <a:cubicBezTo>
                      <a:pt x="485" y="796"/>
                      <a:pt x="485" y="796"/>
                      <a:pt x="485" y="796"/>
                    </a:cubicBezTo>
                    <a:moveTo>
                      <a:pt x="14" y="0"/>
                    </a:moveTo>
                    <a:cubicBezTo>
                      <a:pt x="13" y="0"/>
                      <a:pt x="13" y="0"/>
                      <a:pt x="1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0" y="0"/>
                      <a:pt x="8" y="0"/>
                      <a:pt x="7" y="0"/>
                    </a:cubicBezTo>
                    <a:cubicBezTo>
                      <a:pt x="5" y="226"/>
                      <a:pt x="5" y="226"/>
                      <a:pt x="5" y="226"/>
                    </a:cubicBezTo>
                    <a:cubicBezTo>
                      <a:pt x="137" y="226"/>
                      <a:pt x="137" y="226"/>
                      <a:pt x="137" y="226"/>
                    </a:cubicBezTo>
                    <a:cubicBezTo>
                      <a:pt x="137" y="327"/>
                      <a:pt x="137" y="327"/>
                      <a:pt x="137" y="327"/>
                    </a:cubicBezTo>
                    <a:cubicBezTo>
                      <a:pt x="5" y="327"/>
                      <a:pt x="5" y="327"/>
                      <a:pt x="5" y="327"/>
                    </a:cubicBezTo>
                    <a:cubicBezTo>
                      <a:pt x="4" y="489"/>
                      <a:pt x="4" y="489"/>
                      <a:pt x="4" y="489"/>
                    </a:cubicBezTo>
                    <a:cubicBezTo>
                      <a:pt x="485" y="489"/>
                      <a:pt x="485" y="489"/>
                      <a:pt x="485" y="489"/>
                    </a:cubicBezTo>
                    <a:cubicBezTo>
                      <a:pt x="485" y="493"/>
                      <a:pt x="485" y="493"/>
                      <a:pt x="485" y="493"/>
                    </a:cubicBezTo>
                    <a:cubicBezTo>
                      <a:pt x="4" y="493"/>
                      <a:pt x="4" y="493"/>
                      <a:pt x="4" y="493"/>
                    </a:cubicBezTo>
                    <a:cubicBezTo>
                      <a:pt x="0" y="1146"/>
                      <a:pt x="0" y="1146"/>
                      <a:pt x="0" y="1146"/>
                    </a:cubicBezTo>
                    <a:cubicBezTo>
                      <a:pt x="360" y="1146"/>
                      <a:pt x="360" y="1146"/>
                      <a:pt x="360" y="1146"/>
                    </a:cubicBezTo>
                    <a:cubicBezTo>
                      <a:pt x="485" y="1146"/>
                      <a:pt x="485" y="1146"/>
                      <a:pt x="485" y="1146"/>
                    </a:cubicBezTo>
                    <a:cubicBezTo>
                      <a:pt x="315" y="1146"/>
                      <a:pt x="315" y="1146"/>
                      <a:pt x="315" y="1146"/>
                    </a:cubicBezTo>
                    <a:cubicBezTo>
                      <a:pt x="315" y="1124"/>
                      <a:pt x="315" y="1124"/>
                      <a:pt x="315" y="1124"/>
                    </a:cubicBezTo>
                    <a:cubicBezTo>
                      <a:pt x="341" y="1124"/>
                      <a:pt x="341" y="1124"/>
                      <a:pt x="341" y="1124"/>
                    </a:cubicBezTo>
                    <a:cubicBezTo>
                      <a:pt x="341" y="1024"/>
                      <a:pt x="341" y="1024"/>
                      <a:pt x="341" y="1024"/>
                    </a:cubicBezTo>
                    <a:cubicBezTo>
                      <a:pt x="84" y="1024"/>
                      <a:pt x="84" y="1024"/>
                      <a:pt x="84" y="1024"/>
                    </a:cubicBezTo>
                    <a:cubicBezTo>
                      <a:pt x="84" y="843"/>
                      <a:pt x="84" y="843"/>
                      <a:pt x="84" y="843"/>
                    </a:cubicBezTo>
                    <a:cubicBezTo>
                      <a:pt x="62" y="843"/>
                      <a:pt x="62" y="843"/>
                      <a:pt x="62" y="843"/>
                    </a:cubicBezTo>
                    <a:cubicBezTo>
                      <a:pt x="62" y="650"/>
                      <a:pt x="62" y="650"/>
                      <a:pt x="62" y="650"/>
                    </a:cubicBezTo>
                    <a:cubicBezTo>
                      <a:pt x="382" y="650"/>
                      <a:pt x="382" y="650"/>
                      <a:pt x="382" y="650"/>
                    </a:cubicBezTo>
                    <a:cubicBezTo>
                      <a:pt x="382" y="774"/>
                      <a:pt x="382" y="774"/>
                      <a:pt x="382" y="774"/>
                    </a:cubicBezTo>
                    <a:cubicBezTo>
                      <a:pt x="485" y="774"/>
                      <a:pt x="485" y="774"/>
                      <a:pt x="485" y="774"/>
                    </a:cubicBezTo>
                    <a:cubicBezTo>
                      <a:pt x="485" y="751"/>
                      <a:pt x="485" y="751"/>
                      <a:pt x="485" y="751"/>
                    </a:cubicBezTo>
                    <a:cubicBezTo>
                      <a:pt x="485" y="553"/>
                      <a:pt x="485" y="553"/>
                      <a:pt x="485" y="553"/>
                    </a:cubicBezTo>
                    <a:cubicBezTo>
                      <a:pt x="484" y="553"/>
                      <a:pt x="484" y="553"/>
                      <a:pt x="484" y="553"/>
                    </a:cubicBezTo>
                    <a:cubicBezTo>
                      <a:pt x="484" y="553"/>
                      <a:pt x="484" y="553"/>
                      <a:pt x="484" y="553"/>
                    </a:cubicBezTo>
                    <a:cubicBezTo>
                      <a:pt x="484" y="553"/>
                      <a:pt x="484" y="553"/>
                      <a:pt x="484" y="553"/>
                    </a:cubicBezTo>
                    <a:cubicBezTo>
                      <a:pt x="484" y="553"/>
                      <a:pt x="484" y="553"/>
                      <a:pt x="484" y="553"/>
                    </a:cubicBezTo>
                    <a:cubicBezTo>
                      <a:pt x="484" y="553"/>
                      <a:pt x="484" y="553"/>
                      <a:pt x="484" y="553"/>
                    </a:cubicBezTo>
                    <a:cubicBezTo>
                      <a:pt x="484" y="553"/>
                      <a:pt x="484" y="553"/>
                      <a:pt x="484" y="553"/>
                    </a:cubicBezTo>
                    <a:cubicBezTo>
                      <a:pt x="484" y="553"/>
                      <a:pt x="484" y="553"/>
                      <a:pt x="484" y="553"/>
                    </a:cubicBezTo>
                    <a:cubicBezTo>
                      <a:pt x="484" y="553"/>
                      <a:pt x="484" y="553"/>
                      <a:pt x="484" y="553"/>
                    </a:cubicBezTo>
                    <a:cubicBezTo>
                      <a:pt x="484" y="551"/>
                      <a:pt x="510" y="299"/>
                      <a:pt x="363" y="136"/>
                    </a:cubicBezTo>
                    <a:cubicBezTo>
                      <a:pt x="363" y="136"/>
                      <a:pt x="363" y="136"/>
                      <a:pt x="363" y="136"/>
                    </a:cubicBezTo>
                    <a:cubicBezTo>
                      <a:pt x="362" y="134"/>
                      <a:pt x="360" y="133"/>
                      <a:pt x="359" y="131"/>
                    </a:cubicBezTo>
                    <a:cubicBezTo>
                      <a:pt x="310" y="79"/>
                      <a:pt x="244" y="36"/>
                      <a:pt x="152" y="15"/>
                    </a:cubicBezTo>
                    <a:cubicBezTo>
                      <a:pt x="150" y="14"/>
                      <a:pt x="147" y="14"/>
                      <a:pt x="145" y="13"/>
                    </a:cubicBezTo>
                    <a:cubicBezTo>
                      <a:pt x="144" y="13"/>
                      <a:pt x="143" y="13"/>
                      <a:pt x="142" y="13"/>
                    </a:cubicBezTo>
                    <a:cubicBezTo>
                      <a:pt x="142" y="13"/>
                      <a:pt x="142" y="13"/>
                      <a:pt x="142" y="13"/>
                    </a:cubicBezTo>
                    <a:cubicBezTo>
                      <a:pt x="133" y="11"/>
                      <a:pt x="124" y="9"/>
                      <a:pt x="115" y="8"/>
                    </a:cubicBezTo>
                    <a:cubicBezTo>
                      <a:pt x="116" y="8"/>
                      <a:pt x="116" y="8"/>
                      <a:pt x="116" y="8"/>
                    </a:cubicBezTo>
                    <a:cubicBezTo>
                      <a:pt x="111" y="7"/>
                      <a:pt x="106" y="6"/>
                      <a:pt x="101" y="6"/>
                    </a:cubicBezTo>
                    <a:cubicBezTo>
                      <a:pt x="74" y="2"/>
                      <a:pt x="45" y="0"/>
                      <a:pt x="14" y="0"/>
                    </a:cubicBezTo>
                    <a:cubicBezTo>
                      <a:pt x="14" y="0"/>
                      <a:pt x="14" y="0"/>
                      <a:pt x="14" y="0"/>
                    </a:cubicBezTo>
                  </a:path>
                </a:pathLst>
              </a:custGeom>
              <a:solidFill>
                <a:srgbClr val="DFBF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27" name="išľîďê"/>
              <p:cNvSpPr/>
              <p:nvPr>
                <p:custDataLst>
                  <p:tags r:id="rId102"/>
                </p:custDataLst>
              </p:nvPr>
            </p:nvSpPr>
            <p:spPr bwMode="auto">
              <a:xfrm>
                <a:off x="1930" y="1606"/>
                <a:ext cx="274" cy="209"/>
              </a:xfrm>
              <a:prstGeom prst="rect">
                <a:avLst/>
              </a:prstGeom>
              <a:solidFill>
                <a:srgbClr val="5A5F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28" name="ïŝ1iḓê"/>
              <p:cNvSpPr/>
              <p:nvPr>
                <p:custDataLst>
                  <p:tags r:id="rId103"/>
                </p:custDataLst>
              </p:nvPr>
            </p:nvSpPr>
            <p:spPr bwMode="auto">
              <a:xfrm>
                <a:off x="1930" y="1606"/>
                <a:ext cx="274" cy="2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29" name="i$1idè"/>
              <p:cNvSpPr/>
              <p:nvPr>
                <p:custDataLst>
                  <p:tags r:id="rId104"/>
                </p:custDataLst>
              </p:nvPr>
            </p:nvSpPr>
            <p:spPr bwMode="auto">
              <a:xfrm>
                <a:off x="2094" y="2887"/>
                <a:ext cx="573" cy="375"/>
              </a:xfrm>
              <a:custGeom>
                <a:avLst/>
                <a:gdLst>
                  <a:gd name="T0" fmla="*/ 573 w 573"/>
                  <a:gd name="T1" fmla="*/ 0 h 375"/>
                  <a:gd name="T2" fmla="*/ 328 w 573"/>
                  <a:gd name="T3" fmla="*/ 0 h 375"/>
                  <a:gd name="T4" fmla="*/ 328 w 573"/>
                  <a:gd name="T5" fmla="*/ 99 h 375"/>
                  <a:gd name="T6" fmla="*/ 245 w 573"/>
                  <a:gd name="T7" fmla="*/ 99 h 375"/>
                  <a:gd name="T8" fmla="*/ 245 w 573"/>
                  <a:gd name="T9" fmla="*/ 0 h 375"/>
                  <a:gd name="T10" fmla="*/ 0 w 573"/>
                  <a:gd name="T11" fmla="*/ 0 h 375"/>
                  <a:gd name="T12" fmla="*/ 0 w 573"/>
                  <a:gd name="T13" fmla="*/ 375 h 375"/>
                  <a:gd name="T14" fmla="*/ 534 w 573"/>
                  <a:gd name="T15" fmla="*/ 375 h 375"/>
                  <a:gd name="T16" fmla="*/ 534 w 573"/>
                  <a:gd name="T17" fmla="*/ 288 h 375"/>
                  <a:gd name="T18" fmla="*/ 573 w 573"/>
                  <a:gd name="T19" fmla="*/ 288 h 375"/>
                  <a:gd name="T20" fmla="*/ 480 w 573"/>
                  <a:gd name="T21" fmla="*/ 288 h 375"/>
                  <a:gd name="T22" fmla="*/ 480 w 573"/>
                  <a:gd name="T23" fmla="*/ 240 h 375"/>
                  <a:gd name="T24" fmla="*/ 573 w 573"/>
                  <a:gd name="T25" fmla="*/ 240 h 375"/>
                  <a:gd name="T26" fmla="*/ 573 w 573"/>
                  <a:gd name="T27" fmla="*/ 0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3" h="375">
                    <a:moveTo>
                      <a:pt x="573" y="0"/>
                    </a:moveTo>
                    <a:lnTo>
                      <a:pt x="328" y="0"/>
                    </a:lnTo>
                    <a:lnTo>
                      <a:pt x="328" y="99"/>
                    </a:lnTo>
                    <a:lnTo>
                      <a:pt x="245" y="99"/>
                    </a:lnTo>
                    <a:lnTo>
                      <a:pt x="245" y="0"/>
                    </a:lnTo>
                    <a:lnTo>
                      <a:pt x="0" y="0"/>
                    </a:lnTo>
                    <a:lnTo>
                      <a:pt x="0" y="375"/>
                    </a:lnTo>
                    <a:lnTo>
                      <a:pt x="534" y="375"/>
                    </a:lnTo>
                    <a:lnTo>
                      <a:pt x="534" y="288"/>
                    </a:lnTo>
                    <a:lnTo>
                      <a:pt x="573" y="288"/>
                    </a:lnTo>
                    <a:lnTo>
                      <a:pt x="480" y="288"/>
                    </a:lnTo>
                    <a:lnTo>
                      <a:pt x="480" y="240"/>
                    </a:lnTo>
                    <a:lnTo>
                      <a:pt x="573" y="240"/>
                    </a:lnTo>
                    <a:lnTo>
                      <a:pt x="573" y="0"/>
                    </a:lnTo>
                    <a:close/>
                  </a:path>
                </a:pathLst>
              </a:custGeom>
              <a:solidFill>
                <a:srgbClr val="368D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30" name="ïṥḷïde"/>
              <p:cNvSpPr/>
              <p:nvPr>
                <p:custDataLst>
                  <p:tags r:id="rId105"/>
                </p:custDataLst>
              </p:nvPr>
            </p:nvSpPr>
            <p:spPr bwMode="auto">
              <a:xfrm>
                <a:off x="2094" y="2887"/>
                <a:ext cx="573" cy="375"/>
              </a:xfrm>
              <a:custGeom>
                <a:avLst/>
                <a:gdLst>
                  <a:gd name="T0" fmla="*/ 573 w 573"/>
                  <a:gd name="T1" fmla="*/ 0 h 375"/>
                  <a:gd name="T2" fmla="*/ 328 w 573"/>
                  <a:gd name="T3" fmla="*/ 0 h 375"/>
                  <a:gd name="T4" fmla="*/ 328 w 573"/>
                  <a:gd name="T5" fmla="*/ 99 h 375"/>
                  <a:gd name="T6" fmla="*/ 245 w 573"/>
                  <a:gd name="T7" fmla="*/ 99 h 375"/>
                  <a:gd name="T8" fmla="*/ 245 w 573"/>
                  <a:gd name="T9" fmla="*/ 0 h 375"/>
                  <a:gd name="T10" fmla="*/ 0 w 573"/>
                  <a:gd name="T11" fmla="*/ 0 h 375"/>
                  <a:gd name="T12" fmla="*/ 0 w 573"/>
                  <a:gd name="T13" fmla="*/ 375 h 375"/>
                  <a:gd name="T14" fmla="*/ 534 w 573"/>
                  <a:gd name="T15" fmla="*/ 375 h 375"/>
                  <a:gd name="T16" fmla="*/ 534 w 573"/>
                  <a:gd name="T17" fmla="*/ 288 h 375"/>
                  <a:gd name="T18" fmla="*/ 573 w 573"/>
                  <a:gd name="T19" fmla="*/ 288 h 375"/>
                  <a:gd name="T20" fmla="*/ 480 w 573"/>
                  <a:gd name="T21" fmla="*/ 288 h 375"/>
                  <a:gd name="T22" fmla="*/ 480 w 573"/>
                  <a:gd name="T23" fmla="*/ 240 h 375"/>
                  <a:gd name="T24" fmla="*/ 573 w 573"/>
                  <a:gd name="T25" fmla="*/ 240 h 375"/>
                  <a:gd name="T26" fmla="*/ 573 w 573"/>
                  <a:gd name="T27" fmla="*/ 0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3" h="375">
                    <a:moveTo>
                      <a:pt x="573" y="0"/>
                    </a:moveTo>
                    <a:lnTo>
                      <a:pt x="328" y="0"/>
                    </a:lnTo>
                    <a:lnTo>
                      <a:pt x="328" y="99"/>
                    </a:lnTo>
                    <a:lnTo>
                      <a:pt x="245" y="99"/>
                    </a:lnTo>
                    <a:lnTo>
                      <a:pt x="245" y="0"/>
                    </a:lnTo>
                    <a:lnTo>
                      <a:pt x="0" y="0"/>
                    </a:lnTo>
                    <a:lnTo>
                      <a:pt x="0" y="375"/>
                    </a:lnTo>
                    <a:lnTo>
                      <a:pt x="534" y="375"/>
                    </a:lnTo>
                    <a:lnTo>
                      <a:pt x="534" y="288"/>
                    </a:lnTo>
                    <a:lnTo>
                      <a:pt x="573" y="288"/>
                    </a:lnTo>
                    <a:lnTo>
                      <a:pt x="480" y="288"/>
                    </a:lnTo>
                    <a:lnTo>
                      <a:pt x="480" y="240"/>
                    </a:lnTo>
                    <a:lnTo>
                      <a:pt x="573" y="240"/>
                    </a:lnTo>
                    <a:lnTo>
                      <a:pt x="57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31" name="íṣlîdê"/>
              <p:cNvSpPr/>
              <p:nvPr>
                <p:custDataLst>
                  <p:tags r:id="rId106"/>
                </p:custDataLst>
              </p:nvPr>
            </p:nvSpPr>
            <p:spPr bwMode="auto">
              <a:xfrm>
                <a:off x="2049" y="2486"/>
                <a:ext cx="664" cy="401"/>
              </a:xfrm>
              <a:custGeom>
                <a:avLst/>
                <a:gdLst>
                  <a:gd name="T0" fmla="*/ 664 w 664"/>
                  <a:gd name="T1" fmla="*/ 0 h 401"/>
                  <a:gd name="T2" fmla="*/ 0 w 664"/>
                  <a:gd name="T3" fmla="*/ 0 h 401"/>
                  <a:gd name="T4" fmla="*/ 0 w 664"/>
                  <a:gd name="T5" fmla="*/ 401 h 401"/>
                  <a:gd name="T6" fmla="*/ 45 w 664"/>
                  <a:gd name="T7" fmla="*/ 401 h 401"/>
                  <a:gd name="T8" fmla="*/ 290 w 664"/>
                  <a:gd name="T9" fmla="*/ 401 h 401"/>
                  <a:gd name="T10" fmla="*/ 290 w 664"/>
                  <a:gd name="T11" fmla="*/ 347 h 401"/>
                  <a:gd name="T12" fmla="*/ 373 w 664"/>
                  <a:gd name="T13" fmla="*/ 347 h 401"/>
                  <a:gd name="T14" fmla="*/ 373 w 664"/>
                  <a:gd name="T15" fmla="*/ 401 h 401"/>
                  <a:gd name="T16" fmla="*/ 618 w 664"/>
                  <a:gd name="T17" fmla="*/ 401 h 401"/>
                  <a:gd name="T18" fmla="*/ 664 w 664"/>
                  <a:gd name="T19" fmla="*/ 401 h 401"/>
                  <a:gd name="T20" fmla="*/ 664 w 664"/>
                  <a:gd name="T21" fmla="*/ 303 h 401"/>
                  <a:gd name="T22" fmla="*/ 641 w 664"/>
                  <a:gd name="T23" fmla="*/ 303 h 401"/>
                  <a:gd name="T24" fmla="*/ 641 w 664"/>
                  <a:gd name="T25" fmla="*/ 257 h 401"/>
                  <a:gd name="T26" fmla="*/ 664 w 664"/>
                  <a:gd name="T27" fmla="*/ 257 h 401"/>
                  <a:gd name="T28" fmla="*/ 664 w 664"/>
                  <a:gd name="T29" fmla="*/ 0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64" h="401">
                    <a:moveTo>
                      <a:pt x="664" y="0"/>
                    </a:moveTo>
                    <a:lnTo>
                      <a:pt x="0" y="0"/>
                    </a:lnTo>
                    <a:lnTo>
                      <a:pt x="0" y="401"/>
                    </a:lnTo>
                    <a:lnTo>
                      <a:pt x="45" y="401"/>
                    </a:lnTo>
                    <a:lnTo>
                      <a:pt x="290" y="401"/>
                    </a:lnTo>
                    <a:lnTo>
                      <a:pt x="290" y="347"/>
                    </a:lnTo>
                    <a:lnTo>
                      <a:pt x="373" y="347"/>
                    </a:lnTo>
                    <a:lnTo>
                      <a:pt x="373" y="401"/>
                    </a:lnTo>
                    <a:lnTo>
                      <a:pt x="618" y="401"/>
                    </a:lnTo>
                    <a:lnTo>
                      <a:pt x="664" y="401"/>
                    </a:lnTo>
                    <a:lnTo>
                      <a:pt x="664" y="303"/>
                    </a:lnTo>
                    <a:lnTo>
                      <a:pt x="641" y="303"/>
                    </a:lnTo>
                    <a:lnTo>
                      <a:pt x="641" y="257"/>
                    </a:lnTo>
                    <a:lnTo>
                      <a:pt x="664" y="257"/>
                    </a:lnTo>
                    <a:lnTo>
                      <a:pt x="664" y="0"/>
                    </a:lnTo>
                    <a:close/>
                  </a:path>
                </a:pathLst>
              </a:custGeom>
              <a:solidFill>
                <a:srgbClr val="D254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32" name="îs1íḑé"/>
              <p:cNvSpPr/>
              <p:nvPr>
                <p:custDataLst>
                  <p:tags r:id="rId107"/>
                </p:custDataLst>
              </p:nvPr>
            </p:nvSpPr>
            <p:spPr bwMode="auto">
              <a:xfrm>
                <a:off x="2049" y="2486"/>
                <a:ext cx="664" cy="401"/>
              </a:xfrm>
              <a:custGeom>
                <a:avLst/>
                <a:gdLst>
                  <a:gd name="T0" fmla="*/ 664 w 664"/>
                  <a:gd name="T1" fmla="*/ 0 h 401"/>
                  <a:gd name="T2" fmla="*/ 0 w 664"/>
                  <a:gd name="T3" fmla="*/ 0 h 401"/>
                  <a:gd name="T4" fmla="*/ 0 w 664"/>
                  <a:gd name="T5" fmla="*/ 401 h 401"/>
                  <a:gd name="T6" fmla="*/ 45 w 664"/>
                  <a:gd name="T7" fmla="*/ 401 h 401"/>
                  <a:gd name="T8" fmla="*/ 290 w 664"/>
                  <a:gd name="T9" fmla="*/ 401 h 401"/>
                  <a:gd name="T10" fmla="*/ 290 w 664"/>
                  <a:gd name="T11" fmla="*/ 347 h 401"/>
                  <a:gd name="T12" fmla="*/ 373 w 664"/>
                  <a:gd name="T13" fmla="*/ 347 h 401"/>
                  <a:gd name="T14" fmla="*/ 373 w 664"/>
                  <a:gd name="T15" fmla="*/ 401 h 401"/>
                  <a:gd name="T16" fmla="*/ 618 w 664"/>
                  <a:gd name="T17" fmla="*/ 401 h 401"/>
                  <a:gd name="T18" fmla="*/ 664 w 664"/>
                  <a:gd name="T19" fmla="*/ 401 h 401"/>
                  <a:gd name="T20" fmla="*/ 664 w 664"/>
                  <a:gd name="T21" fmla="*/ 303 h 401"/>
                  <a:gd name="T22" fmla="*/ 641 w 664"/>
                  <a:gd name="T23" fmla="*/ 303 h 401"/>
                  <a:gd name="T24" fmla="*/ 641 w 664"/>
                  <a:gd name="T25" fmla="*/ 257 h 401"/>
                  <a:gd name="T26" fmla="*/ 664 w 664"/>
                  <a:gd name="T27" fmla="*/ 257 h 401"/>
                  <a:gd name="T28" fmla="*/ 664 w 664"/>
                  <a:gd name="T29" fmla="*/ 0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64" h="401">
                    <a:moveTo>
                      <a:pt x="664" y="0"/>
                    </a:moveTo>
                    <a:lnTo>
                      <a:pt x="0" y="0"/>
                    </a:lnTo>
                    <a:lnTo>
                      <a:pt x="0" y="401"/>
                    </a:lnTo>
                    <a:lnTo>
                      <a:pt x="45" y="401"/>
                    </a:lnTo>
                    <a:lnTo>
                      <a:pt x="290" y="401"/>
                    </a:lnTo>
                    <a:lnTo>
                      <a:pt x="290" y="347"/>
                    </a:lnTo>
                    <a:lnTo>
                      <a:pt x="373" y="347"/>
                    </a:lnTo>
                    <a:lnTo>
                      <a:pt x="373" y="401"/>
                    </a:lnTo>
                    <a:lnTo>
                      <a:pt x="618" y="401"/>
                    </a:lnTo>
                    <a:lnTo>
                      <a:pt x="664" y="401"/>
                    </a:lnTo>
                    <a:lnTo>
                      <a:pt x="664" y="303"/>
                    </a:lnTo>
                    <a:lnTo>
                      <a:pt x="641" y="303"/>
                    </a:lnTo>
                    <a:lnTo>
                      <a:pt x="641" y="257"/>
                    </a:lnTo>
                    <a:lnTo>
                      <a:pt x="664" y="257"/>
                    </a:lnTo>
                    <a:lnTo>
                      <a:pt x="66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33" name="ïṡḻíḋe"/>
              <p:cNvSpPr/>
              <p:nvPr>
                <p:custDataLst>
                  <p:tags r:id="rId108"/>
                </p:custDataLst>
              </p:nvPr>
            </p:nvSpPr>
            <p:spPr bwMode="auto">
              <a:xfrm>
                <a:off x="2339" y="2833"/>
                <a:ext cx="83" cy="153"/>
              </a:xfrm>
              <a:custGeom>
                <a:avLst/>
                <a:gdLst>
                  <a:gd name="T0" fmla="*/ 83 w 83"/>
                  <a:gd name="T1" fmla="*/ 0 h 153"/>
                  <a:gd name="T2" fmla="*/ 0 w 83"/>
                  <a:gd name="T3" fmla="*/ 0 h 153"/>
                  <a:gd name="T4" fmla="*/ 0 w 83"/>
                  <a:gd name="T5" fmla="*/ 54 h 153"/>
                  <a:gd name="T6" fmla="*/ 0 w 83"/>
                  <a:gd name="T7" fmla="*/ 153 h 153"/>
                  <a:gd name="T8" fmla="*/ 83 w 83"/>
                  <a:gd name="T9" fmla="*/ 153 h 153"/>
                  <a:gd name="T10" fmla="*/ 83 w 83"/>
                  <a:gd name="T11" fmla="*/ 54 h 153"/>
                  <a:gd name="T12" fmla="*/ 83 w 83"/>
                  <a:gd name="T13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3" h="153">
                    <a:moveTo>
                      <a:pt x="83" y="0"/>
                    </a:moveTo>
                    <a:lnTo>
                      <a:pt x="0" y="0"/>
                    </a:lnTo>
                    <a:lnTo>
                      <a:pt x="0" y="54"/>
                    </a:lnTo>
                    <a:lnTo>
                      <a:pt x="0" y="153"/>
                    </a:lnTo>
                    <a:lnTo>
                      <a:pt x="83" y="153"/>
                    </a:lnTo>
                    <a:lnTo>
                      <a:pt x="83" y="54"/>
                    </a:lnTo>
                    <a:lnTo>
                      <a:pt x="83" y="0"/>
                    </a:lnTo>
                    <a:close/>
                  </a:path>
                </a:pathLst>
              </a:custGeom>
              <a:solidFill>
                <a:srgbClr val="5A5F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34" name="iṥľíḓê"/>
              <p:cNvSpPr/>
              <p:nvPr>
                <p:custDataLst>
                  <p:tags r:id="rId109"/>
                </p:custDataLst>
              </p:nvPr>
            </p:nvSpPr>
            <p:spPr bwMode="auto">
              <a:xfrm>
                <a:off x="2339" y="2833"/>
                <a:ext cx="83" cy="153"/>
              </a:xfrm>
              <a:custGeom>
                <a:avLst/>
                <a:gdLst>
                  <a:gd name="T0" fmla="*/ 83 w 83"/>
                  <a:gd name="T1" fmla="*/ 0 h 153"/>
                  <a:gd name="T2" fmla="*/ 0 w 83"/>
                  <a:gd name="T3" fmla="*/ 0 h 153"/>
                  <a:gd name="T4" fmla="*/ 0 w 83"/>
                  <a:gd name="T5" fmla="*/ 54 h 153"/>
                  <a:gd name="T6" fmla="*/ 0 w 83"/>
                  <a:gd name="T7" fmla="*/ 153 h 153"/>
                  <a:gd name="T8" fmla="*/ 83 w 83"/>
                  <a:gd name="T9" fmla="*/ 153 h 153"/>
                  <a:gd name="T10" fmla="*/ 83 w 83"/>
                  <a:gd name="T11" fmla="*/ 54 h 153"/>
                  <a:gd name="T12" fmla="*/ 83 w 83"/>
                  <a:gd name="T13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3" h="153">
                    <a:moveTo>
                      <a:pt x="83" y="0"/>
                    </a:moveTo>
                    <a:lnTo>
                      <a:pt x="0" y="0"/>
                    </a:lnTo>
                    <a:lnTo>
                      <a:pt x="0" y="54"/>
                    </a:lnTo>
                    <a:lnTo>
                      <a:pt x="0" y="153"/>
                    </a:lnTo>
                    <a:lnTo>
                      <a:pt x="83" y="153"/>
                    </a:lnTo>
                    <a:lnTo>
                      <a:pt x="83" y="54"/>
                    </a:lnTo>
                    <a:lnTo>
                      <a:pt x="8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35" name="îsḷîḋè"/>
              <p:cNvSpPr/>
              <p:nvPr>
                <p:custDataLst>
                  <p:tags r:id="rId110"/>
                </p:custDataLst>
              </p:nvPr>
            </p:nvSpPr>
            <p:spPr bwMode="auto">
              <a:xfrm>
                <a:off x="1928" y="2152"/>
                <a:ext cx="999" cy="8"/>
              </a:xfrm>
              <a:prstGeom prst="rect">
                <a:avLst/>
              </a:prstGeom>
              <a:solidFill>
                <a:srgbClr val="D254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36" name="í$ḷíḍè"/>
              <p:cNvSpPr/>
              <p:nvPr>
                <p:custDataLst>
                  <p:tags r:id="rId111"/>
                </p:custDataLst>
              </p:nvPr>
            </p:nvSpPr>
            <p:spPr bwMode="auto">
              <a:xfrm>
                <a:off x="1928" y="2152"/>
                <a:ext cx="999" cy="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37" name="îṡļiḑé"/>
              <p:cNvSpPr/>
              <p:nvPr>
                <p:custDataLst>
                  <p:tags r:id="rId112"/>
                </p:custDataLst>
              </p:nvPr>
            </p:nvSpPr>
            <p:spPr bwMode="auto">
              <a:xfrm>
                <a:off x="2628" y="3175"/>
                <a:ext cx="1481" cy="295"/>
              </a:xfrm>
              <a:prstGeom prst="rect">
                <a:avLst/>
              </a:prstGeom>
              <a:solidFill>
                <a:srgbClr val="DCD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38" name="îŝļídé"/>
              <p:cNvSpPr/>
              <p:nvPr>
                <p:custDataLst>
                  <p:tags r:id="rId113"/>
                </p:custDataLst>
              </p:nvPr>
            </p:nvSpPr>
            <p:spPr bwMode="auto">
              <a:xfrm>
                <a:off x="2628" y="3175"/>
                <a:ext cx="1481" cy="2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39" name="íṡlîḑè"/>
              <p:cNvSpPr/>
              <p:nvPr>
                <p:custDataLst>
                  <p:tags r:id="rId114"/>
                </p:custDataLst>
              </p:nvPr>
            </p:nvSpPr>
            <p:spPr bwMode="auto">
              <a:xfrm>
                <a:off x="2638" y="3217"/>
                <a:ext cx="1448" cy="8"/>
              </a:xfrm>
              <a:prstGeom prst="rect">
                <a:avLst/>
              </a:prstGeom>
              <a:solidFill>
                <a:srgbClr val="523F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40" name="îSḻíďe"/>
              <p:cNvSpPr/>
              <p:nvPr>
                <p:custDataLst>
                  <p:tags r:id="rId115"/>
                </p:custDataLst>
              </p:nvPr>
            </p:nvSpPr>
            <p:spPr bwMode="auto">
              <a:xfrm>
                <a:off x="2638" y="3217"/>
                <a:ext cx="1448" cy="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41" name="işḻîďè"/>
              <p:cNvSpPr/>
              <p:nvPr>
                <p:custDataLst>
                  <p:tags r:id="rId116"/>
                </p:custDataLst>
              </p:nvPr>
            </p:nvSpPr>
            <p:spPr bwMode="auto">
              <a:xfrm>
                <a:off x="2628" y="3308"/>
                <a:ext cx="1450" cy="10"/>
              </a:xfrm>
              <a:prstGeom prst="rect">
                <a:avLst/>
              </a:prstGeom>
              <a:solidFill>
                <a:srgbClr val="523F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42" name="ïṥ1îḓê"/>
              <p:cNvSpPr/>
              <p:nvPr>
                <p:custDataLst>
                  <p:tags r:id="rId117"/>
                </p:custDataLst>
              </p:nvPr>
            </p:nvSpPr>
            <p:spPr bwMode="auto">
              <a:xfrm>
                <a:off x="2628" y="3308"/>
                <a:ext cx="1450" cy="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43" name="íS1ïḑe"/>
              <p:cNvSpPr/>
              <p:nvPr>
                <p:custDataLst>
                  <p:tags r:id="rId118"/>
                </p:custDataLst>
              </p:nvPr>
            </p:nvSpPr>
            <p:spPr bwMode="auto">
              <a:xfrm>
                <a:off x="2628" y="3410"/>
                <a:ext cx="1450" cy="8"/>
              </a:xfrm>
              <a:prstGeom prst="rect">
                <a:avLst/>
              </a:prstGeom>
              <a:solidFill>
                <a:srgbClr val="523F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44" name="isḻiḋê"/>
              <p:cNvSpPr/>
              <p:nvPr>
                <p:custDataLst>
                  <p:tags r:id="rId119"/>
                </p:custDataLst>
              </p:nvPr>
            </p:nvSpPr>
            <p:spPr bwMode="auto">
              <a:xfrm>
                <a:off x="2628" y="3410"/>
                <a:ext cx="1450" cy="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45" name="iṣḷíḑè"/>
              <p:cNvSpPr/>
              <p:nvPr>
                <p:custDataLst>
                  <p:tags r:id="rId120"/>
                </p:custDataLst>
              </p:nvPr>
            </p:nvSpPr>
            <p:spPr bwMode="auto">
              <a:xfrm>
                <a:off x="2574" y="3127"/>
                <a:ext cx="1504" cy="48"/>
              </a:xfrm>
              <a:prstGeom prst="rect">
                <a:avLst/>
              </a:prstGeom>
              <a:solidFill>
                <a:srgbClr val="FFC5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46" name="í$ľîdé"/>
              <p:cNvSpPr/>
              <p:nvPr>
                <p:custDataLst>
                  <p:tags r:id="rId121"/>
                </p:custDataLst>
              </p:nvPr>
            </p:nvSpPr>
            <p:spPr bwMode="auto">
              <a:xfrm>
                <a:off x="2574" y="3127"/>
                <a:ext cx="1504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47" name="ïşḷíḑé"/>
              <p:cNvSpPr/>
              <p:nvPr>
                <p:custDataLst>
                  <p:tags r:id="rId122"/>
                </p:custDataLst>
              </p:nvPr>
            </p:nvSpPr>
            <p:spPr bwMode="auto">
              <a:xfrm>
                <a:off x="2574" y="3470"/>
                <a:ext cx="1504" cy="46"/>
              </a:xfrm>
              <a:prstGeom prst="rect">
                <a:avLst/>
              </a:prstGeom>
              <a:solidFill>
                <a:srgbClr val="FFC5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48" name="îŝḷíḋé"/>
              <p:cNvSpPr/>
              <p:nvPr>
                <p:custDataLst>
                  <p:tags r:id="rId123"/>
                </p:custDataLst>
              </p:nvPr>
            </p:nvSpPr>
            <p:spPr bwMode="auto">
              <a:xfrm>
                <a:off x="2574" y="3470"/>
                <a:ext cx="1504" cy="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49" name="íşľïḋé"/>
              <p:cNvSpPr/>
              <p:nvPr>
                <p:custDataLst>
                  <p:tags r:id="rId124"/>
                </p:custDataLst>
              </p:nvPr>
            </p:nvSpPr>
            <p:spPr bwMode="auto">
              <a:xfrm>
                <a:off x="4078" y="3127"/>
                <a:ext cx="64" cy="389"/>
              </a:xfrm>
              <a:prstGeom prst="rect">
                <a:avLst/>
              </a:prstGeom>
              <a:solidFill>
                <a:srgbClr val="FFC5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50" name="işļiḑè"/>
              <p:cNvSpPr/>
              <p:nvPr>
                <p:custDataLst>
                  <p:tags r:id="rId125"/>
                </p:custDataLst>
              </p:nvPr>
            </p:nvSpPr>
            <p:spPr bwMode="auto">
              <a:xfrm>
                <a:off x="4078" y="3127"/>
                <a:ext cx="64" cy="3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51" name="îṣ1îḋé"/>
              <p:cNvSpPr/>
              <p:nvPr>
                <p:custDataLst>
                  <p:tags r:id="rId126"/>
                </p:custDataLst>
              </p:nvPr>
            </p:nvSpPr>
            <p:spPr bwMode="auto">
              <a:xfrm>
                <a:off x="3349" y="3175"/>
                <a:ext cx="729" cy="295"/>
              </a:xfrm>
              <a:custGeom>
                <a:avLst/>
                <a:gdLst>
                  <a:gd name="T0" fmla="*/ 729 w 729"/>
                  <a:gd name="T1" fmla="*/ 50 h 295"/>
                  <a:gd name="T2" fmla="*/ 0 w 729"/>
                  <a:gd name="T3" fmla="*/ 50 h 295"/>
                  <a:gd name="T4" fmla="*/ 0 w 729"/>
                  <a:gd name="T5" fmla="*/ 133 h 295"/>
                  <a:gd name="T6" fmla="*/ 729 w 729"/>
                  <a:gd name="T7" fmla="*/ 133 h 295"/>
                  <a:gd name="T8" fmla="*/ 729 w 729"/>
                  <a:gd name="T9" fmla="*/ 143 h 295"/>
                  <a:gd name="T10" fmla="*/ 0 w 729"/>
                  <a:gd name="T11" fmla="*/ 143 h 295"/>
                  <a:gd name="T12" fmla="*/ 0 w 729"/>
                  <a:gd name="T13" fmla="*/ 235 h 295"/>
                  <a:gd name="T14" fmla="*/ 729 w 729"/>
                  <a:gd name="T15" fmla="*/ 235 h 295"/>
                  <a:gd name="T16" fmla="*/ 729 w 729"/>
                  <a:gd name="T17" fmla="*/ 243 h 295"/>
                  <a:gd name="T18" fmla="*/ 0 w 729"/>
                  <a:gd name="T19" fmla="*/ 243 h 295"/>
                  <a:gd name="T20" fmla="*/ 0 w 729"/>
                  <a:gd name="T21" fmla="*/ 295 h 295"/>
                  <a:gd name="T22" fmla="*/ 729 w 729"/>
                  <a:gd name="T23" fmla="*/ 295 h 295"/>
                  <a:gd name="T24" fmla="*/ 729 w 729"/>
                  <a:gd name="T25" fmla="*/ 50 h 295"/>
                  <a:gd name="T26" fmla="*/ 729 w 729"/>
                  <a:gd name="T27" fmla="*/ 0 h 295"/>
                  <a:gd name="T28" fmla="*/ 0 w 729"/>
                  <a:gd name="T29" fmla="*/ 0 h 295"/>
                  <a:gd name="T30" fmla="*/ 0 w 729"/>
                  <a:gd name="T31" fmla="*/ 42 h 295"/>
                  <a:gd name="T32" fmla="*/ 729 w 729"/>
                  <a:gd name="T33" fmla="*/ 42 h 295"/>
                  <a:gd name="T34" fmla="*/ 729 w 729"/>
                  <a:gd name="T35" fmla="*/ 0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29" h="295">
                    <a:moveTo>
                      <a:pt x="729" y="50"/>
                    </a:moveTo>
                    <a:lnTo>
                      <a:pt x="0" y="50"/>
                    </a:lnTo>
                    <a:lnTo>
                      <a:pt x="0" y="133"/>
                    </a:lnTo>
                    <a:lnTo>
                      <a:pt x="729" y="133"/>
                    </a:lnTo>
                    <a:lnTo>
                      <a:pt x="729" y="143"/>
                    </a:lnTo>
                    <a:lnTo>
                      <a:pt x="0" y="143"/>
                    </a:lnTo>
                    <a:lnTo>
                      <a:pt x="0" y="235"/>
                    </a:lnTo>
                    <a:lnTo>
                      <a:pt x="729" y="235"/>
                    </a:lnTo>
                    <a:lnTo>
                      <a:pt x="729" y="243"/>
                    </a:lnTo>
                    <a:lnTo>
                      <a:pt x="0" y="243"/>
                    </a:lnTo>
                    <a:lnTo>
                      <a:pt x="0" y="295"/>
                    </a:lnTo>
                    <a:lnTo>
                      <a:pt x="729" y="295"/>
                    </a:lnTo>
                    <a:lnTo>
                      <a:pt x="729" y="50"/>
                    </a:lnTo>
                    <a:close/>
                    <a:moveTo>
                      <a:pt x="729" y="0"/>
                    </a:moveTo>
                    <a:lnTo>
                      <a:pt x="0" y="0"/>
                    </a:lnTo>
                    <a:lnTo>
                      <a:pt x="0" y="42"/>
                    </a:lnTo>
                    <a:lnTo>
                      <a:pt x="729" y="42"/>
                    </a:lnTo>
                    <a:lnTo>
                      <a:pt x="729" y="0"/>
                    </a:lnTo>
                    <a:close/>
                  </a:path>
                </a:pathLst>
              </a:custGeom>
              <a:solidFill>
                <a:srgbClr val="C0C2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52" name="íšḻíďé"/>
              <p:cNvSpPr/>
              <p:nvPr>
                <p:custDataLst>
                  <p:tags r:id="rId127"/>
                </p:custDataLst>
              </p:nvPr>
            </p:nvSpPr>
            <p:spPr bwMode="auto">
              <a:xfrm>
                <a:off x="3349" y="3175"/>
                <a:ext cx="729" cy="295"/>
              </a:xfrm>
              <a:custGeom>
                <a:avLst/>
                <a:gdLst>
                  <a:gd name="T0" fmla="*/ 729 w 729"/>
                  <a:gd name="T1" fmla="*/ 50 h 295"/>
                  <a:gd name="T2" fmla="*/ 0 w 729"/>
                  <a:gd name="T3" fmla="*/ 50 h 295"/>
                  <a:gd name="T4" fmla="*/ 0 w 729"/>
                  <a:gd name="T5" fmla="*/ 133 h 295"/>
                  <a:gd name="T6" fmla="*/ 729 w 729"/>
                  <a:gd name="T7" fmla="*/ 133 h 295"/>
                  <a:gd name="T8" fmla="*/ 729 w 729"/>
                  <a:gd name="T9" fmla="*/ 143 h 295"/>
                  <a:gd name="T10" fmla="*/ 0 w 729"/>
                  <a:gd name="T11" fmla="*/ 143 h 295"/>
                  <a:gd name="T12" fmla="*/ 0 w 729"/>
                  <a:gd name="T13" fmla="*/ 235 h 295"/>
                  <a:gd name="T14" fmla="*/ 729 w 729"/>
                  <a:gd name="T15" fmla="*/ 235 h 295"/>
                  <a:gd name="T16" fmla="*/ 729 w 729"/>
                  <a:gd name="T17" fmla="*/ 243 h 295"/>
                  <a:gd name="T18" fmla="*/ 0 w 729"/>
                  <a:gd name="T19" fmla="*/ 243 h 295"/>
                  <a:gd name="T20" fmla="*/ 0 w 729"/>
                  <a:gd name="T21" fmla="*/ 295 h 295"/>
                  <a:gd name="T22" fmla="*/ 729 w 729"/>
                  <a:gd name="T23" fmla="*/ 295 h 295"/>
                  <a:gd name="T24" fmla="*/ 729 w 729"/>
                  <a:gd name="T25" fmla="*/ 50 h 295"/>
                  <a:gd name="T26" fmla="*/ 729 w 729"/>
                  <a:gd name="T27" fmla="*/ 0 h 295"/>
                  <a:gd name="T28" fmla="*/ 0 w 729"/>
                  <a:gd name="T29" fmla="*/ 0 h 295"/>
                  <a:gd name="T30" fmla="*/ 0 w 729"/>
                  <a:gd name="T31" fmla="*/ 42 h 295"/>
                  <a:gd name="T32" fmla="*/ 729 w 729"/>
                  <a:gd name="T33" fmla="*/ 42 h 295"/>
                  <a:gd name="T34" fmla="*/ 729 w 729"/>
                  <a:gd name="T35" fmla="*/ 0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29" h="295">
                    <a:moveTo>
                      <a:pt x="729" y="50"/>
                    </a:moveTo>
                    <a:lnTo>
                      <a:pt x="0" y="50"/>
                    </a:lnTo>
                    <a:lnTo>
                      <a:pt x="0" y="133"/>
                    </a:lnTo>
                    <a:lnTo>
                      <a:pt x="729" y="133"/>
                    </a:lnTo>
                    <a:lnTo>
                      <a:pt x="729" y="143"/>
                    </a:lnTo>
                    <a:lnTo>
                      <a:pt x="0" y="143"/>
                    </a:lnTo>
                    <a:lnTo>
                      <a:pt x="0" y="235"/>
                    </a:lnTo>
                    <a:lnTo>
                      <a:pt x="729" y="235"/>
                    </a:lnTo>
                    <a:lnTo>
                      <a:pt x="729" y="243"/>
                    </a:lnTo>
                    <a:lnTo>
                      <a:pt x="0" y="243"/>
                    </a:lnTo>
                    <a:lnTo>
                      <a:pt x="0" y="295"/>
                    </a:lnTo>
                    <a:lnTo>
                      <a:pt x="729" y="295"/>
                    </a:lnTo>
                    <a:lnTo>
                      <a:pt x="729" y="50"/>
                    </a:lnTo>
                    <a:moveTo>
                      <a:pt x="729" y="0"/>
                    </a:moveTo>
                    <a:lnTo>
                      <a:pt x="0" y="0"/>
                    </a:lnTo>
                    <a:lnTo>
                      <a:pt x="0" y="42"/>
                    </a:lnTo>
                    <a:lnTo>
                      <a:pt x="729" y="42"/>
                    </a:lnTo>
                    <a:lnTo>
                      <a:pt x="72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53" name="íşļíḑé"/>
              <p:cNvSpPr/>
              <p:nvPr>
                <p:custDataLst>
                  <p:tags r:id="rId128"/>
                </p:custDataLst>
              </p:nvPr>
            </p:nvSpPr>
            <p:spPr bwMode="auto">
              <a:xfrm>
                <a:off x="3349" y="3217"/>
                <a:ext cx="729" cy="8"/>
              </a:xfrm>
              <a:prstGeom prst="rect">
                <a:avLst/>
              </a:prstGeom>
              <a:solidFill>
                <a:srgbClr val="4837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54" name="iṧľiḓé"/>
              <p:cNvSpPr/>
              <p:nvPr>
                <p:custDataLst>
                  <p:tags r:id="rId129"/>
                </p:custDataLst>
              </p:nvPr>
            </p:nvSpPr>
            <p:spPr bwMode="auto">
              <a:xfrm>
                <a:off x="3349" y="3217"/>
                <a:ext cx="729" cy="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55" name="ïŝḻîḑe"/>
              <p:cNvSpPr/>
              <p:nvPr>
                <p:custDataLst>
                  <p:tags r:id="rId130"/>
                </p:custDataLst>
              </p:nvPr>
            </p:nvSpPr>
            <p:spPr bwMode="auto">
              <a:xfrm>
                <a:off x="3349" y="3308"/>
                <a:ext cx="729" cy="10"/>
              </a:xfrm>
              <a:prstGeom prst="rect">
                <a:avLst/>
              </a:prstGeom>
              <a:solidFill>
                <a:srgbClr val="4837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56" name="ïṧľíḑê"/>
              <p:cNvSpPr/>
              <p:nvPr>
                <p:custDataLst>
                  <p:tags r:id="rId131"/>
                </p:custDataLst>
              </p:nvPr>
            </p:nvSpPr>
            <p:spPr bwMode="auto">
              <a:xfrm>
                <a:off x="3349" y="3308"/>
                <a:ext cx="729" cy="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57" name="îšľiďè"/>
              <p:cNvSpPr/>
              <p:nvPr>
                <p:custDataLst>
                  <p:tags r:id="rId132"/>
                </p:custDataLst>
              </p:nvPr>
            </p:nvSpPr>
            <p:spPr bwMode="auto">
              <a:xfrm>
                <a:off x="3349" y="3410"/>
                <a:ext cx="729" cy="8"/>
              </a:xfrm>
              <a:prstGeom prst="rect">
                <a:avLst/>
              </a:prstGeom>
              <a:solidFill>
                <a:srgbClr val="4837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58" name="îSḻïḍè"/>
              <p:cNvSpPr/>
              <p:nvPr>
                <p:custDataLst>
                  <p:tags r:id="rId133"/>
                </p:custDataLst>
              </p:nvPr>
            </p:nvSpPr>
            <p:spPr bwMode="auto">
              <a:xfrm>
                <a:off x="3349" y="3410"/>
                <a:ext cx="729" cy="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59" name="iṣľiďé"/>
              <p:cNvSpPr/>
              <p:nvPr>
                <p:custDataLst>
                  <p:tags r:id="rId134"/>
                </p:custDataLst>
              </p:nvPr>
            </p:nvSpPr>
            <p:spPr bwMode="auto">
              <a:xfrm>
                <a:off x="3349" y="3129"/>
                <a:ext cx="729" cy="46"/>
              </a:xfrm>
              <a:prstGeom prst="rect">
                <a:avLst/>
              </a:prstGeom>
              <a:solidFill>
                <a:srgbClr val="DFAD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60" name="iṥḷíďé"/>
              <p:cNvSpPr/>
              <p:nvPr>
                <p:custDataLst>
                  <p:tags r:id="rId135"/>
                </p:custDataLst>
              </p:nvPr>
            </p:nvSpPr>
            <p:spPr bwMode="auto">
              <a:xfrm>
                <a:off x="3349" y="3129"/>
                <a:ext cx="729" cy="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61" name="îṣlïḍe"/>
              <p:cNvSpPr/>
              <p:nvPr>
                <p:custDataLst>
                  <p:tags r:id="rId136"/>
                </p:custDataLst>
              </p:nvPr>
            </p:nvSpPr>
            <p:spPr bwMode="auto">
              <a:xfrm>
                <a:off x="3349" y="3470"/>
                <a:ext cx="729" cy="46"/>
              </a:xfrm>
              <a:prstGeom prst="rect">
                <a:avLst/>
              </a:prstGeom>
              <a:solidFill>
                <a:srgbClr val="DFAD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62" name="iSlîḓé"/>
              <p:cNvSpPr/>
              <p:nvPr>
                <p:custDataLst>
                  <p:tags r:id="rId137"/>
                </p:custDataLst>
              </p:nvPr>
            </p:nvSpPr>
            <p:spPr bwMode="auto">
              <a:xfrm>
                <a:off x="3349" y="3470"/>
                <a:ext cx="729" cy="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63" name="iSḻïḑé"/>
              <p:cNvSpPr/>
              <p:nvPr>
                <p:custDataLst>
                  <p:tags r:id="rId138"/>
                </p:custDataLst>
              </p:nvPr>
            </p:nvSpPr>
            <p:spPr bwMode="auto">
              <a:xfrm>
                <a:off x="4078" y="3129"/>
                <a:ext cx="64" cy="387"/>
              </a:xfrm>
              <a:custGeom>
                <a:avLst/>
                <a:gdLst>
                  <a:gd name="T0" fmla="*/ 64 w 64"/>
                  <a:gd name="T1" fmla="*/ 0 h 387"/>
                  <a:gd name="T2" fmla="*/ 0 w 64"/>
                  <a:gd name="T3" fmla="*/ 0 h 387"/>
                  <a:gd name="T4" fmla="*/ 0 w 64"/>
                  <a:gd name="T5" fmla="*/ 46 h 387"/>
                  <a:gd name="T6" fmla="*/ 0 w 64"/>
                  <a:gd name="T7" fmla="*/ 88 h 387"/>
                  <a:gd name="T8" fmla="*/ 0 w 64"/>
                  <a:gd name="T9" fmla="*/ 96 h 387"/>
                  <a:gd name="T10" fmla="*/ 0 w 64"/>
                  <a:gd name="T11" fmla="*/ 341 h 387"/>
                  <a:gd name="T12" fmla="*/ 0 w 64"/>
                  <a:gd name="T13" fmla="*/ 387 h 387"/>
                  <a:gd name="T14" fmla="*/ 64 w 64"/>
                  <a:gd name="T15" fmla="*/ 387 h 387"/>
                  <a:gd name="T16" fmla="*/ 64 w 64"/>
                  <a:gd name="T17" fmla="*/ 0 h 3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4" h="387">
                    <a:moveTo>
                      <a:pt x="64" y="0"/>
                    </a:moveTo>
                    <a:lnTo>
                      <a:pt x="0" y="0"/>
                    </a:lnTo>
                    <a:lnTo>
                      <a:pt x="0" y="46"/>
                    </a:lnTo>
                    <a:lnTo>
                      <a:pt x="0" y="88"/>
                    </a:lnTo>
                    <a:lnTo>
                      <a:pt x="0" y="96"/>
                    </a:lnTo>
                    <a:lnTo>
                      <a:pt x="0" y="341"/>
                    </a:lnTo>
                    <a:lnTo>
                      <a:pt x="0" y="387"/>
                    </a:lnTo>
                    <a:lnTo>
                      <a:pt x="64" y="387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rgbClr val="DFAD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64" name="îşlîḑê"/>
              <p:cNvSpPr/>
              <p:nvPr>
                <p:custDataLst>
                  <p:tags r:id="rId139"/>
                </p:custDataLst>
              </p:nvPr>
            </p:nvSpPr>
            <p:spPr bwMode="auto">
              <a:xfrm>
                <a:off x="4078" y="3129"/>
                <a:ext cx="64" cy="387"/>
              </a:xfrm>
              <a:custGeom>
                <a:avLst/>
                <a:gdLst>
                  <a:gd name="T0" fmla="*/ 64 w 64"/>
                  <a:gd name="T1" fmla="*/ 0 h 387"/>
                  <a:gd name="T2" fmla="*/ 0 w 64"/>
                  <a:gd name="T3" fmla="*/ 0 h 387"/>
                  <a:gd name="T4" fmla="*/ 0 w 64"/>
                  <a:gd name="T5" fmla="*/ 46 h 387"/>
                  <a:gd name="T6" fmla="*/ 0 w 64"/>
                  <a:gd name="T7" fmla="*/ 88 h 387"/>
                  <a:gd name="T8" fmla="*/ 0 w 64"/>
                  <a:gd name="T9" fmla="*/ 96 h 387"/>
                  <a:gd name="T10" fmla="*/ 0 w 64"/>
                  <a:gd name="T11" fmla="*/ 341 h 387"/>
                  <a:gd name="T12" fmla="*/ 0 w 64"/>
                  <a:gd name="T13" fmla="*/ 387 h 387"/>
                  <a:gd name="T14" fmla="*/ 64 w 64"/>
                  <a:gd name="T15" fmla="*/ 387 h 387"/>
                  <a:gd name="T16" fmla="*/ 64 w 64"/>
                  <a:gd name="T17" fmla="*/ 0 h 3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4" h="387">
                    <a:moveTo>
                      <a:pt x="64" y="0"/>
                    </a:moveTo>
                    <a:lnTo>
                      <a:pt x="0" y="0"/>
                    </a:lnTo>
                    <a:lnTo>
                      <a:pt x="0" y="46"/>
                    </a:lnTo>
                    <a:lnTo>
                      <a:pt x="0" y="88"/>
                    </a:lnTo>
                    <a:lnTo>
                      <a:pt x="0" y="96"/>
                    </a:lnTo>
                    <a:lnTo>
                      <a:pt x="0" y="341"/>
                    </a:lnTo>
                    <a:lnTo>
                      <a:pt x="0" y="387"/>
                    </a:lnTo>
                    <a:lnTo>
                      <a:pt x="64" y="387"/>
                    </a:lnTo>
                    <a:lnTo>
                      <a:pt x="6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65" name="îšḻîḋe"/>
              <p:cNvSpPr/>
              <p:nvPr>
                <p:custDataLst>
                  <p:tags r:id="rId140"/>
                </p:custDataLst>
              </p:nvPr>
            </p:nvSpPr>
            <p:spPr bwMode="auto">
              <a:xfrm>
                <a:off x="2746" y="2789"/>
                <a:ext cx="1481" cy="295"/>
              </a:xfrm>
              <a:prstGeom prst="rect">
                <a:avLst/>
              </a:prstGeom>
              <a:solidFill>
                <a:srgbClr val="DCD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66" name="i$ḻïḑè"/>
              <p:cNvSpPr/>
              <p:nvPr>
                <p:custDataLst>
                  <p:tags r:id="rId141"/>
                </p:custDataLst>
              </p:nvPr>
            </p:nvSpPr>
            <p:spPr bwMode="auto">
              <a:xfrm>
                <a:off x="2746" y="2789"/>
                <a:ext cx="1481" cy="2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67" name="iṧļïḑè"/>
              <p:cNvSpPr/>
              <p:nvPr>
                <p:custDataLst>
                  <p:tags r:id="rId142"/>
                </p:custDataLst>
              </p:nvPr>
            </p:nvSpPr>
            <p:spPr bwMode="auto">
              <a:xfrm>
                <a:off x="2757" y="2831"/>
                <a:ext cx="1447" cy="8"/>
              </a:xfrm>
              <a:prstGeom prst="rect">
                <a:avLst/>
              </a:prstGeom>
              <a:solidFill>
                <a:srgbClr val="523F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68" name="ïṥḷîdê"/>
              <p:cNvSpPr/>
              <p:nvPr>
                <p:custDataLst>
                  <p:tags r:id="rId143"/>
                </p:custDataLst>
              </p:nvPr>
            </p:nvSpPr>
            <p:spPr bwMode="auto">
              <a:xfrm>
                <a:off x="2757" y="2831"/>
                <a:ext cx="1447" cy="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69" name="ïsḻiḓê"/>
              <p:cNvSpPr/>
              <p:nvPr>
                <p:custDataLst>
                  <p:tags r:id="rId144"/>
                </p:custDataLst>
              </p:nvPr>
            </p:nvSpPr>
            <p:spPr bwMode="auto">
              <a:xfrm>
                <a:off x="2746" y="2922"/>
                <a:ext cx="1448" cy="10"/>
              </a:xfrm>
              <a:prstGeom prst="rect">
                <a:avLst/>
              </a:prstGeom>
              <a:solidFill>
                <a:srgbClr val="523F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70" name="íş1ídé"/>
              <p:cNvSpPr/>
              <p:nvPr>
                <p:custDataLst>
                  <p:tags r:id="rId145"/>
                </p:custDataLst>
              </p:nvPr>
            </p:nvSpPr>
            <p:spPr bwMode="auto">
              <a:xfrm>
                <a:off x="2746" y="2922"/>
                <a:ext cx="1448" cy="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71" name="íṥḷiḍé"/>
              <p:cNvSpPr/>
              <p:nvPr>
                <p:custDataLst>
                  <p:tags r:id="rId146"/>
                </p:custDataLst>
              </p:nvPr>
            </p:nvSpPr>
            <p:spPr bwMode="auto">
              <a:xfrm>
                <a:off x="2746" y="3024"/>
                <a:ext cx="1448" cy="10"/>
              </a:xfrm>
              <a:prstGeom prst="rect">
                <a:avLst/>
              </a:prstGeom>
              <a:solidFill>
                <a:srgbClr val="523F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72" name="ï$ľîďé"/>
              <p:cNvSpPr/>
              <p:nvPr>
                <p:custDataLst>
                  <p:tags r:id="rId147"/>
                </p:custDataLst>
              </p:nvPr>
            </p:nvSpPr>
            <p:spPr bwMode="auto">
              <a:xfrm>
                <a:off x="2746" y="3024"/>
                <a:ext cx="1448" cy="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73" name="išlïḓe"/>
              <p:cNvSpPr/>
              <p:nvPr>
                <p:custDataLst>
                  <p:tags r:id="rId148"/>
                </p:custDataLst>
              </p:nvPr>
            </p:nvSpPr>
            <p:spPr bwMode="auto">
              <a:xfrm>
                <a:off x="2690" y="2743"/>
                <a:ext cx="1504" cy="46"/>
              </a:xfrm>
              <a:prstGeom prst="rect">
                <a:avLst/>
              </a:prstGeom>
              <a:solidFill>
                <a:srgbClr val="3EA1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74" name="iSḻiḓe"/>
              <p:cNvSpPr/>
              <p:nvPr>
                <p:custDataLst>
                  <p:tags r:id="rId149"/>
                </p:custDataLst>
              </p:nvPr>
            </p:nvSpPr>
            <p:spPr bwMode="auto">
              <a:xfrm>
                <a:off x="2690" y="2743"/>
                <a:ext cx="1504" cy="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75" name="isľïḑé"/>
              <p:cNvSpPr/>
              <p:nvPr>
                <p:custDataLst>
                  <p:tags r:id="rId150"/>
                </p:custDataLst>
              </p:nvPr>
            </p:nvSpPr>
            <p:spPr bwMode="auto">
              <a:xfrm>
                <a:off x="2690" y="3084"/>
                <a:ext cx="1504" cy="45"/>
              </a:xfrm>
              <a:prstGeom prst="rect">
                <a:avLst/>
              </a:prstGeom>
              <a:solidFill>
                <a:srgbClr val="3EA1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76" name="iŝḷiḑe"/>
              <p:cNvSpPr/>
              <p:nvPr>
                <p:custDataLst>
                  <p:tags r:id="rId151"/>
                </p:custDataLst>
              </p:nvPr>
            </p:nvSpPr>
            <p:spPr bwMode="auto">
              <a:xfrm>
                <a:off x="2690" y="3084"/>
                <a:ext cx="1504" cy="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77" name="îṧ1iďê"/>
              <p:cNvSpPr/>
              <p:nvPr>
                <p:custDataLst>
                  <p:tags r:id="rId152"/>
                </p:custDataLst>
              </p:nvPr>
            </p:nvSpPr>
            <p:spPr bwMode="auto">
              <a:xfrm>
                <a:off x="4194" y="2743"/>
                <a:ext cx="67" cy="386"/>
              </a:xfrm>
              <a:prstGeom prst="rect">
                <a:avLst/>
              </a:prstGeom>
              <a:solidFill>
                <a:srgbClr val="3EA1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78" name="í$líďê"/>
              <p:cNvSpPr/>
              <p:nvPr>
                <p:custDataLst>
                  <p:tags r:id="rId153"/>
                </p:custDataLst>
              </p:nvPr>
            </p:nvSpPr>
            <p:spPr bwMode="auto">
              <a:xfrm>
                <a:off x="4194" y="2743"/>
                <a:ext cx="67" cy="3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79" name="îṥliḍê"/>
              <p:cNvSpPr/>
              <p:nvPr>
                <p:custDataLst>
                  <p:tags r:id="rId154"/>
                </p:custDataLst>
              </p:nvPr>
            </p:nvSpPr>
            <p:spPr bwMode="auto">
              <a:xfrm>
                <a:off x="3467" y="2789"/>
                <a:ext cx="727" cy="295"/>
              </a:xfrm>
              <a:custGeom>
                <a:avLst/>
                <a:gdLst>
                  <a:gd name="T0" fmla="*/ 727 w 727"/>
                  <a:gd name="T1" fmla="*/ 50 h 295"/>
                  <a:gd name="T2" fmla="*/ 0 w 727"/>
                  <a:gd name="T3" fmla="*/ 50 h 295"/>
                  <a:gd name="T4" fmla="*/ 0 w 727"/>
                  <a:gd name="T5" fmla="*/ 133 h 295"/>
                  <a:gd name="T6" fmla="*/ 727 w 727"/>
                  <a:gd name="T7" fmla="*/ 133 h 295"/>
                  <a:gd name="T8" fmla="*/ 727 w 727"/>
                  <a:gd name="T9" fmla="*/ 143 h 295"/>
                  <a:gd name="T10" fmla="*/ 0 w 727"/>
                  <a:gd name="T11" fmla="*/ 143 h 295"/>
                  <a:gd name="T12" fmla="*/ 0 w 727"/>
                  <a:gd name="T13" fmla="*/ 235 h 295"/>
                  <a:gd name="T14" fmla="*/ 727 w 727"/>
                  <a:gd name="T15" fmla="*/ 235 h 295"/>
                  <a:gd name="T16" fmla="*/ 727 w 727"/>
                  <a:gd name="T17" fmla="*/ 245 h 295"/>
                  <a:gd name="T18" fmla="*/ 0 w 727"/>
                  <a:gd name="T19" fmla="*/ 245 h 295"/>
                  <a:gd name="T20" fmla="*/ 0 w 727"/>
                  <a:gd name="T21" fmla="*/ 295 h 295"/>
                  <a:gd name="T22" fmla="*/ 727 w 727"/>
                  <a:gd name="T23" fmla="*/ 295 h 295"/>
                  <a:gd name="T24" fmla="*/ 727 w 727"/>
                  <a:gd name="T25" fmla="*/ 50 h 295"/>
                  <a:gd name="T26" fmla="*/ 727 w 727"/>
                  <a:gd name="T27" fmla="*/ 0 h 295"/>
                  <a:gd name="T28" fmla="*/ 0 w 727"/>
                  <a:gd name="T29" fmla="*/ 0 h 295"/>
                  <a:gd name="T30" fmla="*/ 0 w 727"/>
                  <a:gd name="T31" fmla="*/ 42 h 295"/>
                  <a:gd name="T32" fmla="*/ 727 w 727"/>
                  <a:gd name="T33" fmla="*/ 42 h 295"/>
                  <a:gd name="T34" fmla="*/ 727 w 727"/>
                  <a:gd name="T35" fmla="*/ 0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27" h="295">
                    <a:moveTo>
                      <a:pt x="727" y="50"/>
                    </a:moveTo>
                    <a:lnTo>
                      <a:pt x="0" y="50"/>
                    </a:lnTo>
                    <a:lnTo>
                      <a:pt x="0" y="133"/>
                    </a:lnTo>
                    <a:lnTo>
                      <a:pt x="727" y="133"/>
                    </a:lnTo>
                    <a:lnTo>
                      <a:pt x="727" y="143"/>
                    </a:lnTo>
                    <a:lnTo>
                      <a:pt x="0" y="143"/>
                    </a:lnTo>
                    <a:lnTo>
                      <a:pt x="0" y="235"/>
                    </a:lnTo>
                    <a:lnTo>
                      <a:pt x="727" y="235"/>
                    </a:lnTo>
                    <a:lnTo>
                      <a:pt x="727" y="245"/>
                    </a:lnTo>
                    <a:lnTo>
                      <a:pt x="0" y="245"/>
                    </a:lnTo>
                    <a:lnTo>
                      <a:pt x="0" y="295"/>
                    </a:lnTo>
                    <a:lnTo>
                      <a:pt x="727" y="295"/>
                    </a:lnTo>
                    <a:lnTo>
                      <a:pt x="727" y="50"/>
                    </a:lnTo>
                    <a:close/>
                    <a:moveTo>
                      <a:pt x="727" y="0"/>
                    </a:moveTo>
                    <a:lnTo>
                      <a:pt x="0" y="0"/>
                    </a:lnTo>
                    <a:lnTo>
                      <a:pt x="0" y="42"/>
                    </a:lnTo>
                    <a:lnTo>
                      <a:pt x="727" y="42"/>
                    </a:lnTo>
                    <a:lnTo>
                      <a:pt x="727" y="0"/>
                    </a:lnTo>
                    <a:close/>
                  </a:path>
                </a:pathLst>
              </a:custGeom>
              <a:solidFill>
                <a:srgbClr val="C0C2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80" name="îśḷídè"/>
              <p:cNvSpPr/>
              <p:nvPr>
                <p:custDataLst>
                  <p:tags r:id="rId155"/>
                </p:custDataLst>
              </p:nvPr>
            </p:nvSpPr>
            <p:spPr bwMode="auto">
              <a:xfrm>
                <a:off x="3467" y="2789"/>
                <a:ext cx="727" cy="295"/>
              </a:xfrm>
              <a:custGeom>
                <a:avLst/>
                <a:gdLst>
                  <a:gd name="T0" fmla="*/ 727 w 727"/>
                  <a:gd name="T1" fmla="*/ 50 h 295"/>
                  <a:gd name="T2" fmla="*/ 0 w 727"/>
                  <a:gd name="T3" fmla="*/ 50 h 295"/>
                  <a:gd name="T4" fmla="*/ 0 w 727"/>
                  <a:gd name="T5" fmla="*/ 133 h 295"/>
                  <a:gd name="T6" fmla="*/ 727 w 727"/>
                  <a:gd name="T7" fmla="*/ 133 h 295"/>
                  <a:gd name="T8" fmla="*/ 727 w 727"/>
                  <a:gd name="T9" fmla="*/ 143 h 295"/>
                  <a:gd name="T10" fmla="*/ 0 w 727"/>
                  <a:gd name="T11" fmla="*/ 143 h 295"/>
                  <a:gd name="T12" fmla="*/ 0 w 727"/>
                  <a:gd name="T13" fmla="*/ 235 h 295"/>
                  <a:gd name="T14" fmla="*/ 727 w 727"/>
                  <a:gd name="T15" fmla="*/ 235 h 295"/>
                  <a:gd name="T16" fmla="*/ 727 w 727"/>
                  <a:gd name="T17" fmla="*/ 245 h 295"/>
                  <a:gd name="T18" fmla="*/ 0 w 727"/>
                  <a:gd name="T19" fmla="*/ 245 h 295"/>
                  <a:gd name="T20" fmla="*/ 0 w 727"/>
                  <a:gd name="T21" fmla="*/ 295 h 295"/>
                  <a:gd name="T22" fmla="*/ 727 w 727"/>
                  <a:gd name="T23" fmla="*/ 295 h 295"/>
                  <a:gd name="T24" fmla="*/ 727 w 727"/>
                  <a:gd name="T25" fmla="*/ 50 h 295"/>
                  <a:gd name="T26" fmla="*/ 727 w 727"/>
                  <a:gd name="T27" fmla="*/ 0 h 295"/>
                  <a:gd name="T28" fmla="*/ 0 w 727"/>
                  <a:gd name="T29" fmla="*/ 0 h 295"/>
                  <a:gd name="T30" fmla="*/ 0 w 727"/>
                  <a:gd name="T31" fmla="*/ 42 h 295"/>
                  <a:gd name="T32" fmla="*/ 727 w 727"/>
                  <a:gd name="T33" fmla="*/ 42 h 295"/>
                  <a:gd name="T34" fmla="*/ 727 w 727"/>
                  <a:gd name="T35" fmla="*/ 0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27" h="295">
                    <a:moveTo>
                      <a:pt x="727" y="50"/>
                    </a:moveTo>
                    <a:lnTo>
                      <a:pt x="0" y="50"/>
                    </a:lnTo>
                    <a:lnTo>
                      <a:pt x="0" y="133"/>
                    </a:lnTo>
                    <a:lnTo>
                      <a:pt x="727" y="133"/>
                    </a:lnTo>
                    <a:lnTo>
                      <a:pt x="727" y="143"/>
                    </a:lnTo>
                    <a:lnTo>
                      <a:pt x="0" y="143"/>
                    </a:lnTo>
                    <a:lnTo>
                      <a:pt x="0" y="235"/>
                    </a:lnTo>
                    <a:lnTo>
                      <a:pt x="727" y="235"/>
                    </a:lnTo>
                    <a:lnTo>
                      <a:pt x="727" y="245"/>
                    </a:lnTo>
                    <a:lnTo>
                      <a:pt x="0" y="245"/>
                    </a:lnTo>
                    <a:lnTo>
                      <a:pt x="0" y="295"/>
                    </a:lnTo>
                    <a:lnTo>
                      <a:pt x="727" y="295"/>
                    </a:lnTo>
                    <a:lnTo>
                      <a:pt x="727" y="50"/>
                    </a:lnTo>
                    <a:moveTo>
                      <a:pt x="727" y="0"/>
                    </a:moveTo>
                    <a:lnTo>
                      <a:pt x="0" y="0"/>
                    </a:lnTo>
                    <a:lnTo>
                      <a:pt x="0" y="42"/>
                    </a:lnTo>
                    <a:lnTo>
                      <a:pt x="727" y="42"/>
                    </a:lnTo>
                    <a:lnTo>
                      <a:pt x="72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81" name="išḷïḍe"/>
              <p:cNvSpPr/>
              <p:nvPr>
                <p:custDataLst>
                  <p:tags r:id="rId156"/>
                </p:custDataLst>
              </p:nvPr>
            </p:nvSpPr>
            <p:spPr bwMode="auto">
              <a:xfrm>
                <a:off x="3467" y="2831"/>
                <a:ext cx="727" cy="8"/>
              </a:xfrm>
              <a:prstGeom prst="rect">
                <a:avLst/>
              </a:prstGeom>
              <a:solidFill>
                <a:srgbClr val="4837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82" name="ïşľídê"/>
              <p:cNvSpPr/>
              <p:nvPr>
                <p:custDataLst>
                  <p:tags r:id="rId157"/>
                </p:custDataLst>
              </p:nvPr>
            </p:nvSpPr>
            <p:spPr bwMode="auto">
              <a:xfrm>
                <a:off x="3467" y="2831"/>
                <a:ext cx="727" cy="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83" name="ïšliḑé"/>
              <p:cNvSpPr/>
              <p:nvPr>
                <p:custDataLst>
                  <p:tags r:id="rId158"/>
                </p:custDataLst>
              </p:nvPr>
            </p:nvSpPr>
            <p:spPr bwMode="auto">
              <a:xfrm>
                <a:off x="3467" y="2922"/>
                <a:ext cx="727" cy="10"/>
              </a:xfrm>
              <a:prstGeom prst="rect">
                <a:avLst/>
              </a:prstGeom>
              <a:solidFill>
                <a:srgbClr val="4837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84" name="ïṧ1îḋe"/>
              <p:cNvSpPr/>
              <p:nvPr>
                <p:custDataLst>
                  <p:tags r:id="rId159"/>
                </p:custDataLst>
              </p:nvPr>
            </p:nvSpPr>
            <p:spPr bwMode="auto">
              <a:xfrm>
                <a:off x="3467" y="2922"/>
                <a:ext cx="727" cy="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85" name="ísľïḍe"/>
              <p:cNvSpPr/>
              <p:nvPr>
                <p:custDataLst>
                  <p:tags r:id="rId160"/>
                </p:custDataLst>
              </p:nvPr>
            </p:nvSpPr>
            <p:spPr bwMode="auto">
              <a:xfrm>
                <a:off x="3467" y="3024"/>
                <a:ext cx="727" cy="10"/>
              </a:xfrm>
              <a:prstGeom prst="rect">
                <a:avLst/>
              </a:prstGeom>
              <a:solidFill>
                <a:srgbClr val="4837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86" name="íśḷîdê"/>
              <p:cNvSpPr/>
              <p:nvPr>
                <p:custDataLst>
                  <p:tags r:id="rId161"/>
                </p:custDataLst>
              </p:nvPr>
            </p:nvSpPr>
            <p:spPr bwMode="auto">
              <a:xfrm>
                <a:off x="3467" y="3024"/>
                <a:ext cx="727" cy="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87" name="iṥḷiḍe"/>
              <p:cNvSpPr/>
              <p:nvPr>
                <p:custDataLst>
                  <p:tags r:id="rId162"/>
                </p:custDataLst>
              </p:nvPr>
            </p:nvSpPr>
            <p:spPr bwMode="auto">
              <a:xfrm>
                <a:off x="3467" y="2743"/>
                <a:ext cx="727" cy="46"/>
              </a:xfrm>
              <a:prstGeom prst="rect">
                <a:avLst/>
              </a:prstGeom>
              <a:solidFill>
                <a:srgbClr val="368D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88" name="îṡľídè"/>
              <p:cNvSpPr/>
              <p:nvPr>
                <p:custDataLst>
                  <p:tags r:id="rId163"/>
                </p:custDataLst>
              </p:nvPr>
            </p:nvSpPr>
            <p:spPr bwMode="auto">
              <a:xfrm>
                <a:off x="3467" y="2743"/>
                <a:ext cx="727" cy="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89" name="ïṣļiḍè"/>
              <p:cNvSpPr/>
              <p:nvPr>
                <p:custDataLst>
                  <p:tags r:id="rId164"/>
                </p:custDataLst>
              </p:nvPr>
            </p:nvSpPr>
            <p:spPr bwMode="auto">
              <a:xfrm>
                <a:off x="3467" y="3084"/>
                <a:ext cx="727" cy="45"/>
              </a:xfrm>
              <a:prstGeom prst="rect">
                <a:avLst/>
              </a:prstGeom>
              <a:solidFill>
                <a:srgbClr val="368D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90" name="íṥļîḑè"/>
              <p:cNvSpPr/>
              <p:nvPr>
                <p:custDataLst>
                  <p:tags r:id="rId165"/>
                </p:custDataLst>
              </p:nvPr>
            </p:nvSpPr>
            <p:spPr bwMode="auto">
              <a:xfrm>
                <a:off x="3467" y="3084"/>
                <a:ext cx="727" cy="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91" name="ïsļiďê"/>
              <p:cNvSpPr/>
              <p:nvPr>
                <p:custDataLst>
                  <p:tags r:id="rId166"/>
                </p:custDataLst>
              </p:nvPr>
            </p:nvSpPr>
            <p:spPr bwMode="auto">
              <a:xfrm>
                <a:off x="4194" y="2743"/>
                <a:ext cx="67" cy="386"/>
              </a:xfrm>
              <a:custGeom>
                <a:avLst/>
                <a:gdLst>
                  <a:gd name="T0" fmla="*/ 67 w 67"/>
                  <a:gd name="T1" fmla="*/ 0 h 386"/>
                  <a:gd name="T2" fmla="*/ 0 w 67"/>
                  <a:gd name="T3" fmla="*/ 0 h 386"/>
                  <a:gd name="T4" fmla="*/ 0 w 67"/>
                  <a:gd name="T5" fmla="*/ 46 h 386"/>
                  <a:gd name="T6" fmla="*/ 0 w 67"/>
                  <a:gd name="T7" fmla="*/ 88 h 386"/>
                  <a:gd name="T8" fmla="*/ 0 w 67"/>
                  <a:gd name="T9" fmla="*/ 96 h 386"/>
                  <a:gd name="T10" fmla="*/ 0 w 67"/>
                  <a:gd name="T11" fmla="*/ 341 h 386"/>
                  <a:gd name="T12" fmla="*/ 0 w 67"/>
                  <a:gd name="T13" fmla="*/ 386 h 386"/>
                  <a:gd name="T14" fmla="*/ 67 w 67"/>
                  <a:gd name="T15" fmla="*/ 386 h 386"/>
                  <a:gd name="T16" fmla="*/ 67 w 67"/>
                  <a:gd name="T17" fmla="*/ 0 h 3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7" h="386">
                    <a:moveTo>
                      <a:pt x="67" y="0"/>
                    </a:moveTo>
                    <a:lnTo>
                      <a:pt x="0" y="0"/>
                    </a:lnTo>
                    <a:lnTo>
                      <a:pt x="0" y="46"/>
                    </a:lnTo>
                    <a:lnTo>
                      <a:pt x="0" y="88"/>
                    </a:lnTo>
                    <a:lnTo>
                      <a:pt x="0" y="96"/>
                    </a:lnTo>
                    <a:lnTo>
                      <a:pt x="0" y="341"/>
                    </a:lnTo>
                    <a:lnTo>
                      <a:pt x="0" y="386"/>
                    </a:lnTo>
                    <a:lnTo>
                      <a:pt x="67" y="386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368D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92" name="í$ḷiďe"/>
              <p:cNvSpPr/>
              <p:nvPr>
                <p:custDataLst>
                  <p:tags r:id="rId167"/>
                </p:custDataLst>
              </p:nvPr>
            </p:nvSpPr>
            <p:spPr bwMode="auto">
              <a:xfrm>
                <a:off x="4194" y="2743"/>
                <a:ext cx="67" cy="386"/>
              </a:xfrm>
              <a:custGeom>
                <a:avLst/>
                <a:gdLst>
                  <a:gd name="T0" fmla="*/ 67 w 67"/>
                  <a:gd name="T1" fmla="*/ 0 h 386"/>
                  <a:gd name="T2" fmla="*/ 0 w 67"/>
                  <a:gd name="T3" fmla="*/ 0 h 386"/>
                  <a:gd name="T4" fmla="*/ 0 w 67"/>
                  <a:gd name="T5" fmla="*/ 46 h 386"/>
                  <a:gd name="T6" fmla="*/ 0 w 67"/>
                  <a:gd name="T7" fmla="*/ 88 h 386"/>
                  <a:gd name="T8" fmla="*/ 0 w 67"/>
                  <a:gd name="T9" fmla="*/ 96 h 386"/>
                  <a:gd name="T10" fmla="*/ 0 w 67"/>
                  <a:gd name="T11" fmla="*/ 341 h 386"/>
                  <a:gd name="T12" fmla="*/ 0 w 67"/>
                  <a:gd name="T13" fmla="*/ 386 h 386"/>
                  <a:gd name="T14" fmla="*/ 67 w 67"/>
                  <a:gd name="T15" fmla="*/ 386 h 386"/>
                  <a:gd name="T16" fmla="*/ 67 w 67"/>
                  <a:gd name="T17" fmla="*/ 0 h 3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7" h="386">
                    <a:moveTo>
                      <a:pt x="67" y="0"/>
                    </a:moveTo>
                    <a:lnTo>
                      <a:pt x="0" y="0"/>
                    </a:lnTo>
                    <a:lnTo>
                      <a:pt x="0" y="46"/>
                    </a:lnTo>
                    <a:lnTo>
                      <a:pt x="0" y="88"/>
                    </a:lnTo>
                    <a:lnTo>
                      <a:pt x="0" y="96"/>
                    </a:lnTo>
                    <a:lnTo>
                      <a:pt x="0" y="341"/>
                    </a:lnTo>
                    <a:lnTo>
                      <a:pt x="0" y="386"/>
                    </a:lnTo>
                    <a:lnTo>
                      <a:pt x="67" y="386"/>
                    </a:lnTo>
                    <a:lnTo>
                      <a:pt x="6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93" name="ïşľidê"/>
              <p:cNvSpPr/>
              <p:nvPr>
                <p:custDataLst>
                  <p:tags r:id="rId168"/>
                </p:custDataLst>
              </p:nvPr>
            </p:nvSpPr>
            <p:spPr bwMode="auto">
              <a:xfrm>
                <a:off x="3230" y="2021"/>
                <a:ext cx="719" cy="791"/>
              </a:xfrm>
              <a:custGeom>
                <a:avLst/>
                <a:gdLst>
                  <a:gd name="T0" fmla="*/ 174 w 346"/>
                  <a:gd name="T1" fmla="*/ 316 h 381"/>
                  <a:gd name="T2" fmla="*/ 173 w 346"/>
                  <a:gd name="T3" fmla="*/ 316 h 381"/>
                  <a:gd name="T4" fmla="*/ 346 w 346"/>
                  <a:gd name="T5" fmla="*/ 172 h 381"/>
                  <a:gd name="T6" fmla="*/ 173 w 346"/>
                  <a:gd name="T7" fmla="*/ 49 h 381"/>
                  <a:gd name="T8" fmla="*/ 0 w 346"/>
                  <a:gd name="T9" fmla="*/ 172 h 381"/>
                  <a:gd name="T10" fmla="*/ 173 w 346"/>
                  <a:gd name="T11" fmla="*/ 316 h 381"/>
                  <a:gd name="T12" fmla="*/ 172 w 346"/>
                  <a:gd name="T13" fmla="*/ 316 h 381"/>
                  <a:gd name="T14" fmla="*/ 174 w 346"/>
                  <a:gd name="T15" fmla="*/ 316 h 3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46" h="381">
                    <a:moveTo>
                      <a:pt x="174" y="316"/>
                    </a:moveTo>
                    <a:cubicBezTo>
                      <a:pt x="173" y="316"/>
                      <a:pt x="173" y="316"/>
                      <a:pt x="173" y="316"/>
                    </a:cubicBezTo>
                    <a:cubicBezTo>
                      <a:pt x="193" y="381"/>
                      <a:pt x="346" y="339"/>
                      <a:pt x="346" y="172"/>
                    </a:cubicBezTo>
                    <a:cubicBezTo>
                      <a:pt x="346" y="77"/>
                      <a:pt x="274" y="0"/>
                      <a:pt x="173" y="49"/>
                    </a:cubicBezTo>
                    <a:cubicBezTo>
                      <a:pt x="72" y="0"/>
                      <a:pt x="0" y="77"/>
                      <a:pt x="0" y="172"/>
                    </a:cubicBezTo>
                    <a:cubicBezTo>
                      <a:pt x="0" y="339"/>
                      <a:pt x="153" y="381"/>
                      <a:pt x="173" y="316"/>
                    </a:cubicBezTo>
                    <a:cubicBezTo>
                      <a:pt x="172" y="316"/>
                      <a:pt x="172" y="316"/>
                      <a:pt x="172" y="316"/>
                    </a:cubicBezTo>
                    <a:cubicBezTo>
                      <a:pt x="174" y="316"/>
                      <a:pt x="174" y="316"/>
                      <a:pt x="174" y="316"/>
                    </a:cubicBezTo>
                  </a:path>
                </a:pathLst>
              </a:custGeom>
              <a:solidFill>
                <a:srgbClr val="F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94" name="îS1ïdê"/>
              <p:cNvSpPr/>
              <p:nvPr>
                <p:custDataLst>
                  <p:tags r:id="rId169"/>
                </p:custDataLst>
              </p:nvPr>
            </p:nvSpPr>
            <p:spPr bwMode="auto">
              <a:xfrm>
                <a:off x="3511" y="1940"/>
                <a:ext cx="156" cy="201"/>
              </a:xfrm>
              <a:custGeom>
                <a:avLst/>
                <a:gdLst>
                  <a:gd name="T0" fmla="*/ 44 w 75"/>
                  <a:gd name="T1" fmla="*/ 97 h 97"/>
                  <a:gd name="T2" fmla="*/ 32 w 75"/>
                  <a:gd name="T3" fmla="*/ 0 h 97"/>
                  <a:gd name="T4" fmla="*/ 44 w 75"/>
                  <a:gd name="T5" fmla="*/ 97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5" h="97">
                    <a:moveTo>
                      <a:pt x="44" y="97"/>
                    </a:moveTo>
                    <a:cubicBezTo>
                      <a:pt x="44" y="97"/>
                      <a:pt x="75" y="40"/>
                      <a:pt x="32" y="0"/>
                    </a:cubicBezTo>
                    <a:cubicBezTo>
                      <a:pt x="32" y="0"/>
                      <a:pt x="0" y="56"/>
                      <a:pt x="44" y="97"/>
                    </a:cubicBezTo>
                  </a:path>
                </a:pathLst>
              </a:custGeom>
              <a:solidFill>
                <a:srgbClr val="A4CE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95" name="îsḷíḍé"/>
              <p:cNvSpPr/>
              <p:nvPr>
                <p:custDataLst>
                  <p:tags r:id="rId170"/>
                </p:custDataLst>
              </p:nvPr>
            </p:nvSpPr>
            <p:spPr bwMode="auto">
              <a:xfrm>
                <a:off x="3469" y="1986"/>
                <a:ext cx="137" cy="151"/>
              </a:xfrm>
              <a:custGeom>
                <a:avLst/>
                <a:gdLst>
                  <a:gd name="T0" fmla="*/ 66 w 66"/>
                  <a:gd name="T1" fmla="*/ 73 h 73"/>
                  <a:gd name="T2" fmla="*/ 0 w 66"/>
                  <a:gd name="T3" fmla="*/ 0 h 73"/>
                  <a:gd name="T4" fmla="*/ 66 w 66"/>
                  <a:gd name="T5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73">
                    <a:moveTo>
                      <a:pt x="66" y="73"/>
                    </a:moveTo>
                    <a:cubicBezTo>
                      <a:pt x="66" y="73"/>
                      <a:pt x="58" y="8"/>
                      <a:pt x="0" y="0"/>
                    </a:cubicBezTo>
                    <a:cubicBezTo>
                      <a:pt x="0" y="0"/>
                      <a:pt x="6" y="66"/>
                      <a:pt x="66" y="73"/>
                    </a:cubicBezTo>
                  </a:path>
                </a:pathLst>
              </a:custGeom>
              <a:solidFill>
                <a:srgbClr val="A4CE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96" name="íṡḻîḋè"/>
              <p:cNvSpPr/>
              <p:nvPr>
                <p:custDataLst>
                  <p:tags r:id="rId171"/>
                </p:custDataLst>
              </p:nvPr>
            </p:nvSpPr>
            <p:spPr bwMode="auto">
              <a:xfrm>
                <a:off x="3579" y="1940"/>
                <a:ext cx="46" cy="106"/>
              </a:xfrm>
              <a:custGeom>
                <a:avLst/>
                <a:gdLst>
                  <a:gd name="T0" fmla="*/ 22 w 22"/>
                  <a:gd name="T1" fmla="*/ 51 h 51"/>
                  <a:gd name="T2" fmla="*/ 22 w 22"/>
                  <a:gd name="T3" fmla="*/ 51 h 51"/>
                  <a:gd name="T4" fmla="*/ 22 w 22"/>
                  <a:gd name="T5" fmla="*/ 51 h 51"/>
                  <a:gd name="T6" fmla="*/ 22 w 22"/>
                  <a:gd name="T7" fmla="*/ 51 h 51"/>
                  <a:gd name="T8" fmla="*/ 22 w 22"/>
                  <a:gd name="T9" fmla="*/ 51 h 51"/>
                  <a:gd name="T10" fmla="*/ 22 w 22"/>
                  <a:gd name="T11" fmla="*/ 51 h 51"/>
                  <a:gd name="T12" fmla="*/ 22 w 22"/>
                  <a:gd name="T13" fmla="*/ 50 h 51"/>
                  <a:gd name="T14" fmla="*/ 22 w 22"/>
                  <a:gd name="T15" fmla="*/ 50 h 51"/>
                  <a:gd name="T16" fmla="*/ 22 w 22"/>
                  <a:gd name="T17" fmla="*/ 50 h 51"/>
                  <a:gd name="T18" fmla="*/ 2 w 22"/>
                  <a:gd name="T19" fmla="*/ 2 h 51"/>
                  <a:gd name="T20" fmla="*/ 22 w 22"/>
                  <a:gd name="T21" fmla="*/ 50 h 51"/>
                  <a:gd name="T22" fmla="*/ 2 w 22"/>
                  <a:gd name="T23" fmla="*/ 2 h 51"/>
                  <a:gd name="T24" fmla="*/ 2 w 22"/>
                  <a:gd name="T25" fmla="*/ 2 h 51"/>
                  <a:gd name="T26" fmla="*/ 2 w 22"/>
                  <a:gd name="T27" fmla="*/ 2 h 51"/>
                  <a:gd name="T28" fmla="*/ 2 w 22"/>
                  <a:gd name="T29" fmla="*/ 2 h 51"/>
                  <a:gd name="T30" fmla="*/ 2 w 22"/>
                  <a:gd name="T31" fmla="*/ 2 h 51"/>
                  <a:gd name="T32" fmla="*/ 2 w 22"/>
                  <a:gd name="T33" fmla="*/ 2 h 51"/>
                  <a:gd name="T34" fmla="*/ 2 w 22"/>
                  <a:gd name="T35" fmla="*/ 2 h 51"/>
                  <a:gd name="T36" fmla="*/ 1 w 22"/>
                  <a:gd name="T37" fmla="*/ 2 h 51"/>
                  <a:gd name="T38" fmla="*/ 2 w 22"/>
                  <a:gd name="T39" fmla="*/ 2 h 51"/>
                  <a:gd name="T40" fmla="*/ 1 w 22"/>
                  <a:gd name="T41" fmla="*/ 2 h 51"/>
                  <a:gd name="T42" fmla="*/ 1 w 22"/>
                  <a:gd name="T43" fmla="*/ 1 h 51"/>
                  <a:gd name="T44" fmla="*/ 1 w 22"/>
                  <a:gd name="T45" fmla="*/ 2 h 51"/>
                  <a:gd name="T46" fmla="*/ 1 w 22"/>
                  <a:gd name="T47" fmla="*/ 1 h 51"/>
                  <a:gd name="T48" fmla="*/ 1 w 22"/>
                  <a:gd name="T49" fmla="*/ 1 h 51"/>
                  <a:gd name="T50" fmla="*/ 1 w 22"/>
                  <a:gd name="T51" fmla="*/ 1 h 51"/>
                  <a:gd name="T52" fmla="*/ 1 w 22"/>
                  <a:gd name="T53" fmla="*/ 1 h 51"/>
                  <a:gd name="T54" fmla="*/ 1 w 22"/>
                  <a:gd name="T55" fmla="*/ 1 h 51"/>
                  <a:gd name="T56" fmla="*/ 1 w 22"/>
                  <a:gd name="T57" fmla="*/ 1 h 51"/>
                  <a:gd name="T58" fmla="*/ 1 w 22"/>
                  <a:gd name="T59" fmla="*/ 1 h 51"/>
                  <a:gd name="T60" fmla="*/ 1 w 22"/>
                  <a:gd name="T61" fmla="*/ 1 h 51"/>
                  <a:gd name="T62" fmla="*/ 1 w 22"/>
                  <a:gd name="T63" fmla="*/ 1 h 51"/>
                  <a:gd name="T64" fmla="*/ 1 w 22"/>
                  <a:gd name="T65" fmla="*/ 1 h 51"/>
                  <a:gd name="T66" fmla="*/ 0 w 22"/>
                  <a:gd name="T67" fmla="*/ 1 h 51"/>
                  <a:gd name="T68" fmla="*/ 1 w 22"/>
                  <a:gd name="T69" fmla="*/ 1 h 51"/>
                  <a:gd name="T70" fmla="*/ 0 w 22"/>
                  <a:gd name="T71" fmla="*/ 1 h 51"/>
                  <a:gd name="T72" fmla="*/ 0 w 22"/>
                  <a:gd name="T73" fmla="*/ 0 h 51"/>
                  <a:gd name="T74" fmla="*/ 0 w 22"/>
                  <a:gd name="T75" fmla="*/ 1 h 51"/>
                  <a:gd name="T76" fmla="*/ 0 w 22"/>
                  <a:gd name="T77" fmla="*/ 0 h 51"/>
                  <a:gd name="T78" fmla="*/ 0 w 22"/>
                  <a:gd name="T79" fmla="*/ 0 h 51"/>
                  <a:gd name="T80" fmla="*/ 0 w 22"/>
                  <a:gd name="T81" fmla="*/ 0 h 51"/>
                  <a:gd name="T82" fmla="*/ 0 w 22"/>
                  <a:gd name="T83" fmla="*/ 0 h 51"/>
                  <a:gd name="T84" fmla="*/ 0 w 22"/>
                  <a:gd name="T85" fmla="*/ 0 h 51"/>
                  <a:gd name="T86" fmla="*/ 0 w 22"/>
                  <a:gd name="T87" fmla="*/ 0 h 51"/>
                  <a:gd name="T88" fmla="*/ 0 w 22"/>
                  <a:gd name="T89" fmla="*/ 0 h 51"/>
                  <a:gd name="T90" fmla="*/ 0 w 22"/>
                  <a:gd name="T91" fmla="*/ 0 h 51"/>
                  <a:gd name="T92" fmla="*/ 0 w 22"/>
                  <a:gd name="T93" fmla="*/ 0 h 51"/>
                  <a:gd name="T94" fmla="*/ 0 w 22"/>
                  <a:gd name="T95" fmla="*/ 0 h 51"/>
                  <a:gd name="T96" fmla="*/ 0 w 22"/>
                  <a:gd name="T97" fmla="*/ 0 h 51"/>
                  <a:gd name="T98" fmla="*/ 0 w 22"/>
                  <a:gd name="T99" fmla="*/ 0 h 51"/>
                  <a:gd name="T100" fmla="*/ 0 w 22"/>
                  <a:gd name="T101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2" h="51">
                    <a:moveTo>
                      <a:pt x="22" y="51"/>
                    </a:moveTo>
                    <a:cubicBezTo>
                      <a:pt x="22" y="51"/>
                      <a:pt x="22" y="51"/>
                      <a:pt x="22" y="51"/>
                    </a:cubicBezTo>
                    <a:cubicBezTo>
                      <a:pt x="22" y="51"/>
                      <a:pt x="22" y="51"/>
                      <a:pt x="22" y="51"/>
                    </a:cubicBezTo>
                    <a:moveTo>
                      <a:pt x="22" y="51"/>
                    </a:moveTo>
                    <a:cubicBezTo>
                      <a:pt x="22" y="51"/>
                      <a:pt x="22" y="51"/>
                      <a:pt x="22" y="51"/>
                    </a:cubicBezTo>
                    <a:cubicBezTo>
                      <a:pt x="22" y="51"/>
                      <a:pt x="22" y="51"/>
                      <a:pt x="22" y="51"/>
                    </a:cubicBezTo>
                    <a:moveTo>
                      <a:pt x="22" y="50"/>
                    </a:moveTo>
                    <a:cubicBezTo>
                      <a:pt x="22" y="50"/>
                      <a:pt x="22" y="50"/>
                      <a:pt x="22" y="50"/>
                    </a:cubicBezTo>
                    <a:cubicBezTo>
                      <a:pt x="22" y="50"/>
                      <a:pt x="22" y="50"/>
                      <a:pt x="22" y="50"/>
                    </a:cubicBezTo>
                    <a:moveTo>
                      <a:pt x="2" y="2"/>
                    </a:moveTo>
                    <a:cubicBezTo>
                      <a:pt x="17" y="17"/>
                      <a:pt x="21" y="35"/>
                      <a:pt x="22" y="50"/>
                    </a:cubicBezTo>
                    <a:cubicBezTo>
                      <a:pt x="21" y="35"/>
                      <a:pt x="17" y="17"/>
                      <a:pt x="2" y="2"/>
                    </a:cubicBezTo>
                    <a:moveTo>
                      <a:pt x="2" y="2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moveTo>
                      <a:pt x="2" y="2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moveTo>
                      <a:pt x="1" y="2"/>
                    </a:moveTo>
                    <a:cubicBezTo>
                      <a:pt x="1" y="2"/>
                      <a:pt x="2" y="2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2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0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0" y="1"/>
                    </a:cubicBezTo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DFE0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97" name="íṩľîdê"/>
              <p:cNvSpPr/>
              <p:nvPr>
                <p:custDataLst>
                  <p:tags r:id="rId172"/>
                </p:custDataLst>
              </p:nvPr>
            </p:nvSpPr>
            <p:spPr bwMode="auto">
              <a:xfrm>
                <a:off x="3581" y="2091"/>
                <a:ext cx="368" cy="646"/>
              </a:xfrm>
              <a:custGeom>
                <a:avLst/>
                <a:gdLst>
                  <a:gd name="T0" fmla="*/ 64 w 177"/>
                  <a:gd name="T1" fmla="*/ 0 h 311"/>
                  <a:gd name="T2" fmla="*/ 15 w 177"/>
                  <a:gd name="T3" fmla="*/ 10 h 311"/>
                  <a:gd name="T4" fmla="*/ 11 w 177"/>
                  <a:gd name="T5" fmla="*/ 20 h 311"/>
                  <a:gd name="T6" fmla="*/ 12 w 177"/>
                  <a:gd name="T7" fmla="*/ 22 h 311"/>
                  <a:gd name="T8" fmla="*/ 11 w 177"/>
                  <a:gd name="T9" fmla="*/ 22 h 311"/>
                  <a:gd name="T10" fmla="*/ 10 w 177"/>
                  <a:gd name="T11" fmla="*/ 24 h 311"/>
                  <a:gd name="T12" fmla="*/ 7 w 177"/>
                  <a:gd name="T13" fmla="*/ 21 h 311"/>
                  <a:gd name="T14" fmla="*/ 0 w 177"/>
                  <a:gd name="T15" fmla="*/ 20 h 311"/>
                  <a:gd name="T16" fmla="*/ 4 w 177"/>
                  <a:gd name="T17" fmla="*/ 282 h 311"/>
                  <a:gd name="T18" fmla="*/ 4 w 177"/>
                  <a:gd name="T19" fmla="*/ 282 h 311"/>
                  <a:gd name="T20" fmla="*/ 5 w 177"/>
                  <a:gd name="T21" fmla="*/ 282 h 311"/>
                  <a:gd name="T22" fmla="*/ 4 w 177"/>
                  <a:gd name="T23" fmla="*/ 282 h 311"/>
                  <a:gd name="T24" fmla="*/ 49 w 177"/>
                  <a:gd name="T25" fmla="*/ 311 h 311"/>
                  <a:gd name="T26" fmla="*/ 177 w 177"/>
                  <a:gd name="T27" fmla="*/ 138 h 311"/>
                  <a:gd name="T28" fmla="*/ 177 w 177"/>
                  <a:gd name="T29" fmla="*/ 138 h 311"/>
                  <a:gd name="T30" fmla="*/ 64 w 177"/>
                  <a:gd name="T31" fmla="*/ 0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7" h="311">
                    <a:moveTo>
                      <a:pt x="64" y="0"/>
                    </a:moveTo>
                    <a:cubicBezTo>
                      <a:pt x="49" y="0"/>
                      <a:pt x="33" y="3"/>
                      <a:pt x="15" y="10"/>
                    </a:cubicBezTo>
                    <a:cubicBezTo>
                      <a:pt x="14" y="14"/>
                      <a:pt x="13" y="18"/>
                      <a:pt x="11" y="20"/>
                    </a:cubicBezTo>
                    <a:cubicBezTo>
                      <a:pt x="12" y="21"/>
                      <a:pt x="12" y="22"/>
                      <a:pt x="12" y="22"/>
                    </a:cubicBezTo>
                    <a:cubicBezTo>
                      <a:pt x="11" y="22"/>
                      <a:pt x="11" y="22"/>
                      <a:pt x="11" y="22"/>
                    </a:cubicBezTo>
                    <a:cubicBezTo>
                      <a:pt x="10" y="23"/>
                      <a:pt x="10" y="24"/>
                      <a:pt x="10" y="24"/>
                    </a:cubicBezTo>
                    <a:cubicBezTo>
                      <a:pt x="9" y="23"/>
                      <a:pt x="8" y="22"/>
                      <a:pt x="7" y="21"/>
                    </a:cubicBezTo>
                    <a:cubicBezTo>
                      <a:pt x="4" y="21"/>
                      <a:pt x="2" y="20"/>
                      <a:pt x="0" y="20"/>
                    </a:cubicBezTo>
                    <a:cubicBezTo>
                      <a:pt x="4" y="282"/>
                      <a:pt x="4" y="282"/>
                      <a:pt x="4" y="282"/>
                    </a:cubicBezTo>
                    <a:cubicBezTo>
                      <a:pt x="4" y="282"/>
                      <a:pt x="4" y="282"/>
                      <a:pt x="4" y="282"/>
                    </a:cubicBezTo>
                    <a:cubicBezTo>
                      <a:pt x="5" y="282"/>
                      <a:pt x="5" y="282"/>
                      <a:pt x="5" y="282"/>
                    </a:cubicBezTo>
                    <a:cubicBezTo>
                      <a:pt x="4" y="282"/>
                      <a:pt x="4" y="282"/>
                      <a:pt x="4" y="282"/>
                    </a:cubicBezTo>
                    <a:cubicBezTo>
                      <a:pt x="10" y="301"/>
                      <a:pt x="27" y="311"/>
                      <a:pt x="49" y="311"/>
                    </a:cubicBezTo>
                    <a:cubicBezTo>
                      <a:pt x="101" y="311"/>
                      <a:pt x="177" y="255"/>
                      <a:pt x="177" y="138"/>
                    </a:cubicBezTo>
                    <a:cubicBezTo>
                      <a:pt x="177" y="138"/>
                      <a:pt x="177" y="138"/>
                      <a:pt x="177" y="138"/>
                    </a:cubicBezTo>
                    <a:cubicBezTo>
                      <a:pt x="177" y="63"/>
                      <a:pt x="132" y="0"/>
                      <a:pt x="64" y="0"/>
                    </a:cubicBezTo>
                  </a:path>
                </a:pathLst>
              </a:custGeom>
              <a:solidFill>
                <a:srgbClr val="D254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98" name="îṥļîḍé"/>
              <p:cNvSpPr/>
              <p:nvPr>
                <p:custDataLst>
                  <p:tags r:id="rId173"/>
                </p:custDataLst>
              </p:nvPr>
            </p:nvSpPr>
            <p:spPr bwMode="auto">
              <a:xfrm>
                <a:off x="3577" y="1940"/>
                <a:ext cx="48" cy="201"/>
              </a:xfrm>
              <a:custGeom>
                <a:avLst/>
                <a:gdLst>
                  <a:gd name="T0" fmla="*/ 9 w 23"/>
                  <a:gd name="T1" fmla="*/ 94 h 97"/>
                  <a:gd name="T2" fmla="*/ 12 w 23"/>
                  <a:gd name="T3" fmla="*/ 97 h 97"/>
                  <a:gd name="T4" fmla="*/ 13 w 23"/>
                  <a:gd name="T5" fmla="*/ 95 h 97"/>
                  <a:gd name="T6" fmla="*/ 9 w 23"/>
                  <a:gd name="T7" fmla="*/ 94 h 97"/>
                  <a:gd name="T8" fmla="*/ 0 w 23"/>
                  <a:gd name="T9" fmla="*/ 0 h 97"/>
                  <a:gd name="T10" fmla="*/ 1 w 23"/>
                  <a:gd name="T11" fmla="*/ 60 h 97"/>
                  <a:gd name="T12" fmla="*/ 13 w 23"/>
                  <a:gd name="T13" fmla="*/ 93 h 97"/>
                  <a:gd name="T14" fmla="*/ 17 w 23"/>
                  <a:gd name="T15" fmla="*/ 83 h 97"/>
                  <a:gd name="T16" fmla="*/ 17 w 23"/>
                  <a:gd name="T17" fmla="*/ 83 h 97"/>
                  <a:gd name="T18" fmla="*/ 23 w 23"/>
                  <a:gd name="T19" fmla="*/ 51 h 97"/>
                  <a:gd name="T20" fmla="*/ 23 w 23"/>
                  <a:gd name="T21" fmla="*/ 51 h 97"/>
                  <a:gd name="T22" fmla="*/ 23 w 23"/>
                  <a:gd name="T23" fmla="*/ 51 h 97"/>
                  <a:gd name="T24" fmla="*/ 23 w 23"/>
                  <a:gd name="T25" fmla="*/ 51 h 97"/>
                  <a:gd name="T26" fmla="*/ 23 w 23"/>
                  <a:gd name="T27" fmla="*/ 50 h 97"/>
                  <a:gd name="T28" fmla="*/ 23 w 23"/>
                  <a:gd name="T29" fmla="*/ 50 h 97"/>
                  <a:gd name="T30" fmla="*/ 23 w 23"/>
                  <a:gd name="T31" fmla="*/ 50 h 97"/>
                  <a:gd name="T32" fmla="*/ 3 w 23"/>
                  <a:gd name="T33" fmla="*/ 2 h 97"/>
                  <a:gd name="T34" fmla="*/ 3 w 23"/>
                  <a:gd name="T35" fmla="*/ 2 h 97"/>
                  <a:gd name="T36" fmla="*/ 3 w 23"/>
                  <a:gd name="T37" fmla="*/ 2 h 97"/>
                  <a:gd name="T38" fmla="*/ 3 w 23"/>
                  <a:gd name="T39" fmla="*/ 2 h 97"/>
                  <a:gd name="T40" fmla="*/ 3 w 23"/>
                  <a:gd name="T41" fmla="*/ 2 h 97"/>
                  <a:gd name="T42" fmla="*/ 3 w 23"/>
                  <a:gd name="T43" fmla="*/ 2 h 97"/>
                  <a:gd name="T44" fmla="*/ 2 w 23"/>
                  <a:gd name="T45" fmla="*/ 2 h 97"/>
                  <a:gd name="T46" fmla="*/ 2 w 23"/>
                  <a:gd name="T47" fmla="*/ 2 h 97"/>
                  <a:gd name="T48" fmla="*/ 2 w 23"/>
                  <a:gd name="T49" fmla="*/ 1 h 97"/>
                  <a:gd name="T50" fmla="*/ 2 w 23"/>
                  <a:gd name="T51" fmla="*/ 1 h 97"/>
                  <a:gd name="T52" fmla="*/ 2 w 23"/>
                  <a:gd name="T53" fmla="*/ 1 h 97"/>
                  <a:gd name="T54" fmla="*/ 2 w 23"/>
                  <a:gd name="T55" fmla="*/ 1 h 97"/>
                  <a:gd name="T56" fmla="*/ 2 w 23"/>
                  <a:gd name="T57" fmla="*/ 1 h 97"/>
                  <a:gd name="T58" fmla="*/ 2 w 23"/>
                  <a:gd name="T59" fmla="*/ 1 h 97"/>
                  <a:gd name="T60" fmla="*/ 2 w 23"/>
                  <a:gd name="T61" fmla="*/ 1 h 97"/>
                  <a:gd name="T62" fmla="*/ 2 w 23"/>
                  <a:gd name="T63" fmla="*/ 1 h 97"/>
                  <a:gd name="T64" fmla="*/ 1 w 23"/>
                  <a:gd name="T65" fmla="*/ 1 h 97"/>
                  <a:gd name="T66" fmla="*/ 1 w 23"/>
                  <a:gd name="T67" fmla="*/ 1 h 97"/>
                  <a:gd name="T68" fmla="*/ 1 w 23"/>
                  <a:gd name="T69" fmla="*/ 0 h 97"/>
                  <a:gd name="T70" fmla="*/ 1 w 23"/>
                  <a:gd name="T71" fmla="*/ 0 h 97"/>
                  <a:gd name="T72" fmla="*/ 1 w 23"/>
                  <a:gd name="T73" fmla="*/ 0 h 97"/>
                  <a:gd name="T74" fmla="*/ 1 w 23"/>
                  <a:gd name="T75" fmla="*/ 0 h 97"/>
                  <a:gd name="T76" fmla="*/ 1 w 23"/>
                  <a:gd name="T77" fmla="*/ 0 h 97"/>
                  <a:gd name="T78" fmla="*/ 1 w 23"/>
                  <a:gd name="T79" fmla="*/ 0 h 97"/>
                  <a:gd name="T80" fmla="*/ 1 w 23"/>
                  <a:gd name="T81" fmla="*/ 0 h 97"/>
                  <a:gd name="T82" fmla="*/ 1 w 23"/>
                  <a:gd name="T83" fmla="*/ 0 h 97"/>
                  <a:gd name="T84" fmla="*/ 1 w 23"/>
                  <a:gd name="T85" fmla="*/ 0 h 97"/>
                  <a:gd name="T86" fmla="*/ 0 w 23"/>
                  <a:gd name="T87" fmla="*/ 0 h 97"/>
                  <a:gd name="T88" fmla="*/ 0 w 23"/>
                  <a:gd name="T89" fmla="*/ 0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3" h="97">
                    <a:moveTo>
                      <a:pt x="9" y="94"/>
                    </a:moveTo>
                    <a:cubicBezTo>
                      <a:pt x="10" y="95"/>
                      <a:pt x="11" y="96"/>
                      <a:pt x="12" y="97"/>
                    </a:cubicBezTo>
                    <a:cubicBezTo>
                      <a:pt x="12" y="97"/>
                      <a:pt x="12" y="96"/>
                      <a:pt x="13" y="95"/>
                    </a:cubicBezTo>
                    <a:cubicBezTo>
                      <a:pt x="11" y="95"/>
                      <a:pt x="10" y="95"/>
                      <a:pt x="9" y="94"/>
                    </a:cubicBezTo>
                    <a:moveTo>
                      <a:pt x="0" y="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0" y="75"/>
                      <a:pt x="13" y="89"/>
                      <a:pt x="13" y="93"/>
                    </a:cubicBezTo>
                    <a:cubicBezTo>
                      <a:pt x="15" y="91"/>
                      <a:pt x="16" y="87"/>
                      <a:pt x="17" y="83"/>
                    </a:cubicBezTo>
                    <a:cubicBezTo>
                      <a:pt x="17" y="83"/>
                      <a:pt x="17" y="83"/>
                      <a:pt x="17" y="83"/>
                    </a:cubicBezTo>
                    <a:cubicBezTo>
                      <a:pt x="20" y="75"/>
                      <a:pt x="23" y="63"/>
                      <a:pt x="23" y="51"/>
                    </a:cubicBezTo>
                    <a:cubicBezTo>
                      <a:pt x="23" y="51"/>
                      <a:pt x="23" y="51"/>
                      <a:pt x="23" y="51"/>
                    </a:cubicBezTo>
                    <a:cubicBezTo>
                      <a:pt x="23" y="51"/>
                      <a:pt x="23" y="51"/>
                      <a:pt x="23" y="51"/>
                    </a:cubicBezTo>
                    <a:cubicBezTo>
                      <a:pt x="23" y="51"/>
                      <a:pt x="23" y="51"/>
                      <a:pt x="23" y="51"/>
                    </a:cubicBezTo>
                    <a:cubicBezTo>
                      <a:pt x="23" y="51"/>
                      <a:pt x="23" y="51"/>
                      <a:pt x="23" y="50"/>
                    </a:cubicBezTo>
                    <a:cubicBezTo>
                      <a:pt x="23" y="50"/>
                      <a:pt x="23" y="50"/>
                      <a:pt x="23" y="50"/>
                    </a:cubicBezTo>
                    <a:cubicBezTo>
                      <a:pt x="23" y="50"/>
                      <a:pt x="23" y="50"/>
                      <a:pt x="23" y="50"/>
                    </a:cubicBezTo>
                    <a:cubicBezTo>
                      <a:pt x="22" y="35"/>
                      <a:pt x="18" y="17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8FB5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399" name="ï$ļïdé"/>
              <p:cNvSpPr/>
              <p:nvPr>
                <p:custDataLst>
                  <p:tags r:id="rId174"/>
                </p:custDataLst>
              </p:nvPr>
            </p:nvSpPr>
            <p:spPr bwMode="auto">
              <a:xfrm>
                <a:off x="3579" y="2064"/>
                <a:ext cx="27" cy="73"/>
              </a:xfrm>
              <a:custGeom>
                <a:avLst/>
                <a:gdLst>
                  <a:gd name="T0" fmla="*/ 0 w 13"/>
                  <a:gd name="T1" fmla="*/ 0 h 35"/>
                  <a:gd name="T2" fmla="*/ 1 w 13"/>
                  <a:gd name="T3" fmla="*/ 33 h 35"/>
                  <a:gd name="T4" fmla="*/ 8 w 13"/>
                  <a:gd name="T5" fmla="*/ 34 h 35"/>
                  <a:gd name="T6" fmla="*/ 12 w 13"/>
                  <a:gd name="T7" fmla="*/ 35 h 35"/>
                  <a:gd name="T8" fmla="*/ 13 w 13"/>
                  <a:gd name="T9" fmla="*/ 35 h 35"/>
                  <a:gd name="T10" fmla="*/ 12 w 13"/>
                  <a:gd name="T11" fmla="*/ 33 h 35"/>
                  <a:gd name="T12" fmla="*/ 0 w 13"/>
                  <a:gd name="T13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35">
                    <a:moveTo>
                      <a:pt x="0" y="0"/>
                    </a:moveTo>
                    <a:cubicBezTo>
                      <a:pt x="1" y="33"/>
                      <a:pt x="1" y="33"/>
                      <a:pt x="1" y="33"/>
                    </a:cubicBezTo>
                    <a:cubicBezTo>
                      <a:pt x="3" y="33"/>
                      <a:pt x="5" y="34"/>
                      <a:pt x="8" y="34"/>
                    </a:cubicBezTo>
                    <a:cubicBezTo>
                      <a:pt x="9" y="35"/>
                      <a:pt x="10" y="35"/>
                      <a:pt x="12" y="35"/>
                    </a:cubicBezTo>
                    <a:cubicBezTo>
                      <a:pt x="12" y="35"/>
                      <a:pt x="12" y="35"/>
                      <a:pt x="13" y="35"/>
                    </a:cubicBezTo>
                    <a:cubicBezTo>
                      <a:pt x="13" y="35"/>
                      <a:pt x="13" y="34"/>
                      <a:pt x="12" y="33"/>
                    </a:cubicBezTo>
                    <a:cubicBezTo>
                      <a:pt x="12" y="29"/>
                      <a:pt x="9" y="15"/>
                      <a:pt x="0" y="0"/>
                    </a:cubicBezTo>
                  </a:path>
                </a:pathLst>
              </a:custGeom>
              <a:solidFill>
                <a:srgbClr val="8FB5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00" name="iS1ïḍê"/>
              <p:cNvSpPr/>
              <p:nvPr>
                <p:custDataLst>
                  <p:tags r:id="rId175"/>
                </p:custDataLst>
              </p:nvPr>
            </p:nvSpPr>
            <p:spPr bwMode="auto">
              <a:xfrm>
                <a:off x="516" y="2608"/>
                <a:ext cx="756" cy="939"/>
              </a:xfrm>
              <a:custGeom>
                <a:avLst/>
                <a:gdLst>
                  <a:gd name="T0" fmla="*/ 240 w 364"/>
                  <a:gd name="T1" fmla="*/ 149 h 452"/>
                  <a:gd name="T2" fmla="*/ 230 w 364"/>
                  <a:gd name="T3" fmla="*/ 93 h 452"/>
                  <a:gd name="T4" fmla="*/ 231 w 364"/>
                  <a:gd name="T5" fmla="*/ 77 h 452"/>
                  <a:gd name="T6" fmla="*/ 251 w 364"/>
                  <a:gd name="T7" fmla="*/ 48 h 452"/>
                  <a:gd name="T8" fmla="*/ 269 w 364"/>
                  <a:gd name="T9" fmla="*/ 24 h 452"/>
                  <a:gd name="T10" fmla="*/ 241 w 364"/>
                  <a:gd name="T11" fmla="*/ 0 h 452"/>
                  <a:gd name="T12" fmla="*/ 224 w 364"/>
                  <a:gd name="T13" fmla="*/ 0 h 452"/>
                  <a:gd name="T14" fmla="*/ 182 w 364"/>
                  <a:gd name="T15" fmla="*/ 0 h 452"/>
                  <a:gd name="T16" fmla="*/ 140 w 364"/>
                  <a:gd name="T17" fmla="*/ 0 h 452"/>
                  <a:gd name="T18" fmla="*/ 124 w 364"/>
                  <a:gd name="T19" fmla="*/ 0 h 452"/>
                  <a:gd name="T20" fmla="*/ 95 w 364"/>
                  <a:gd name="T21" fmla="*/ 24 h 452"/>
                  <a:gd name="T22" fmla="*/ 114 w 364"/>
                  <a:gd name="T23" fmla="*/ 48 h 452"/>
                  <a:gd name="T24" fmla="*/ 134 w 364"/>
                  <a:gd name="T25" fmla="*/ 77 h 452"/>
                  <a:gd name="T26" fmla="*/ 135 w 364"/>
                  <a:gd name="T27" fmla="*/ 93 h 452"/>
                  <a:gd name="T28" fmla="*/ 125 w 364"/>
                  <a:gd name="T29" fmla="*/ 149 h 452"/>
                  <a:gd name="T30" fmla="*/ 7 w 364"/>
                  <a:gd name="T31" fmla="*/ 425 h 452"/>
                  <a:gd name="T32" fmla="*/ 24 w 364"/>
                  <a:gd name="T33" fmla="*/ 452 h 452"/>
                  <a:gd name="T34" fmla="*/ 140 w 364"/>
                  <a:gd name="T35" fmla="*/ 452 h 452"/>
                  <a:gd name="T36" fmla="*/ 182 w 364"/>
                  <a:gd name="T37" fmla="*/ 452 h 452"/>
                  <a:gd name="T38" fmla="*/ 224 w 364"/>
                  <a:gd name="T39" fmla="*/ 452 h 452"/>
                  <a:gd name="T40" fmla="*/ 341 w 364"/>
                  <a:gd name="T41" fmla="*/ 452 h 452"/>
                  <a:gd name="T42" fmla="*/ 358 w 364"/>
                  <a:gd name="T43" fmla="*/ 425 h 452"/>
                  <a:gd name="T44" fmla="*/ 240 w 364"/>
                  <a:gd name="T45" fmla="*/ 149 h 4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64" h="452">
                    <a:moveTo>
                      <a:pt x="240" y="149"/>
                    </a:moveTo>
                    <a:cubicBezTo>
                      <a:pt x="234" y="134"/>
                      <a:pt x="229" y="109"/>
                      <a:pt x="230" y="93"/>
                    </a:cubicBezTo>
                    <a:cubicBezTo>
                      <a:pt x="231" y="77"/>
                      <a:pt x="231" y="77"/>
                      <a:pt x="231" y="77"/>
                    </a:cubicBezTo>
                    <a:cubicBezTo>
                      <a:pt x="232" y="61"/>
                      <a:pt x="241" y="48"/>
                      <a:pt x="251" y="48"/>
                    </a:cubicBezTo>
                    <a:cubicBezTo>
                      <a:pt x="261" y="48"/>
                      <a:pt x="269" y="37"/>
                      <a:pt x="269" y="24"/>
                    </a:cubicBezTo>
                    <a:cubicBezTo>
                      <a:pt x="269" y="11"/>
                      <a:pt x="256" y="0"/>
                      <a:pt x="241" y="0"/>
                    </a:cubicBezTo>
                    <a:cubicBezTo>
                      <a:pt x="224" y="0"/>
                      <a:pt x="224" y="0"/>
                      <a:pt x="224" y="0"/>
                    </a:cubicBezTo>
                    <a:cubicBezTo>
                      <a:pt x="208" y="0"/>
                      <a:pt x="190" y="0"/>
                      <a:pt x="182" y="0"/>
                    </a:cubicBezTo>
                    <a:cubicBezTo>
                      <a:pt x="175" y="0"/>
                      <a:pt x="156" y="0"/>
                      <a:pt x="140" y="0"/>
                    </a:cubicBezTo>
                    <a:cubicBezTo>
                      <a:pt x="124" y="0"/>
                      <a:pt x="124" y="0"/>
                      <a:pt x="124" y="0"/>
                    </a:cubicBezTo>
                    <a:cubicBezTo>
                      <a:pt x="108" y="0"/>
                      <a:pt x="95" y="11"/>
                      <a:pt x="95" y="24"/>
                    </a:cubicBezTo>
                    <a:cubicBezTo>
                      <a:pt x="95" y="37"/>
                      <a:pt x="104" y="48"/>
                      <a:pt x="114" y="48"/>
                    </a:cubicBezTo>
                    <a:cubicBezTo>
                      <a:pt x="124" y="48"/>
                      <a:pt x="133" y="61"/>
                      <a:pt x="134" y="77"/>
                    </a:cubicBezTo>
                    <a:cubicBezTo>
                      <a:pt x="135" y="93"/>
                      <a:pt x="135" y="93"/>
                      <a:pt x="135" y="93"/>
                    </a:cubicBezTo>
                    <a:cubicBezTo>
                      <a:pt x="135" y="109"/>
                      <a:pt x="131" y="134"/>
                      <a:pt x="125" y="149"/>
                    </a:cubicBezTo>
                    <a:cubicBezTo>
                      <a:pt x="7" y="425"/>
                      <a:pt x="7" y="425"/>
                      <a:pt x="7" y="425"/>
                    </a:cubicBezTo>
                    <a:cubicBezTo>
                      <a:pt x="0" y="440"/>
                      <a:pt x="8" y="452"/>
                      <a:pt x="24" y="452"/>
                    </a:cubicBezTo>
                    <a:cubicBezTo>
                      <a:pt x="140" y="452"/>
                      <a:pt x="140" y="452"/>
                      <a:pt x="140" y="452"/>
                    </a:cubicBezTo>
                    <a:cubicBezTo>
                      <a:pt x="156" y="452"/>
                      <a:pt x="175" y="452"/>
                      <a:pt x="182" y="452"/>
                    </a:cubicBezTo>
                    <a:cubicBezTo>
                      <a:pt x="190" y="452"/>
                      <a:pt x="208" y="452"/>
                      <a:pt x="224" y="452"/>
                    </a:cubicBezTo>
                    <a:cubicBezTo>
                      <a:pt x="341" y="452"/>
                      <a:pt x="341" y="452"/>
                      <a:pt x="341" y="452"/>
                    </a:cubicBezTo>
                    <a:cubicBezTo>
                      <a:pt x="356" y="452"/>
                      <a:pt x="364" y="440"/>
                      <a:pt x="358" y="425"/>
                    </a:cubicBezTo>
                    <a:cubicBezTo>
                      <a:pt x="240" y="149"/>
                      <a:pt x="240" y="149"/>
                      <a:pt x="240" y="149"/>
                    </a:cubicBezTo>
                  </a:path>
                </a:pathLst>
              </a:custGeom>
              <a:solidFill>
                <a:srgbClr val="676C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01" name="išḷiďé"/>
              <p:cNvSpPr/>
              <p:nvPr>
                <p:custDataLst>
                  <p:tags r:id="rId176"/>
                </p:custDataLst>
              </p:nvPr>
            </p:nvSpPr>
            <p:spPr bwMode="auto">
              <a:xfrm>
                <a:off x="721" y="3242"/>
                <a:ext cx="173" cy="172"/>
              </a:xfrm>
              <a:prstGeom prst="ellipse">
                <a:avLst/>
              </a:prstGeom>
              <a:solidFill>
                <a:srgbClr val="DCD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02" name="i$ḷiḑé"/>
              <p:cNvSpPr/>
              <p:nvPr>
                <p:custDataLst>
                  <p:tags r:id="rId177"/>
                </p:custDataLst>
              </p:nvPr>
            </p:nvSpPr>
            <p:spPr bwMode="auto">
              <a:xfrm>
                <a:off x="948" y="3150"/>
                <a:ext cx="91" cy="92"/>
              </a:xfrm>
              <a:prstGeom prst="ellipse">
                <a:avLst/>
              </a:prstGeom>
              <a:solidFill>
                <a:srgbClr val="DCD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03" name="íSḻidè"/>
              <p:cNvSpPr/>
              <p:nvPr>
                <p:custDataLst>
                  <p:tags r:id="rId178"/>
                </p:custDataLst>
              </p:nvPr>
            </p:nvSpPr>
            <p:spPr bwMode="auto">
              <a:xfrm>
                <a:off x="858" y="3005"/>
                <a:ext cx="73" cy="73"/>
              </a:xfrm>
              <a:prstGeom prst="ellipse">
                <a:avLst/>
              </a:prstGeom>
              <a:solidFill>
                <a:srgbClr val="DCD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04" name="iSḷiḑè"/>
              <p:cNvSpPr/>
              <p:nvPr>
                <p:custDataLst>
                  <p:tags r:id="rId179"/>
                </p:custDataLst>
              </p:nvPr>
            </p:nvSpPr>
            <p:spPr bwMode="auto">
              <a:xfrm>
                <a:off x="858" y="2370"/>
                <a:ext cx="135" cy="135"/>
              </a:xfrm>
              <a:prstGeom prst="ellipse">
                <a:avLst/>
              </a:prstGeom>
              <a:solidFill>
                <a:srgbClr val="FFD9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05" name="ïṣľíḋe"/>
              <p:cNvSpPr/>
              <p:nvPr>
                <p:custDataLst>
                  <p:tags r:id="rId180"/>
                </p:custDataLst>
              </p:nvPr>
            </p:nvSpPr>
            <p:spPr bwMode="auto">
              <a:xfrm>
                <a:off x="809" y="2226"/>
                <a:ext cx="70" cy="73"/>
              </a:xfrm>
              <a:prstGeom prst="ellipse">
                <a:avLst/>
              </a:prstGeom>
              <a:solidFill>
                <a:srgbClr val="FFD9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06" name="íŝḻîḍe"/>
              <p:cNvSpPr/>
              <p:nvPr>
                <p:custDataLst>
                  <p:tags r:id="rId181"/>
                </p:custDataLst>
              </p:nvPr>
            </p:nvSpPr>
            <p:spPr bwMode="auto">
              <a:xfrm>
                <a:off x="894" y="2608"/>
                <a:ext cx="369" cy="939"/>
              </a:xfrm>
              <a:custGeom>
                <a:avLst/>
                <a:gdLst>
                  <a:gd name="T0" fmla="*/ 48 w 178"/>
                  <a:gd name="T1" fmla="*/ 305 h 452"/>
                  <a:gd name="T2" fmla="*/ 26 w 178"/>
                  <a:gd name="T3" fmla="*/ 283 h 452"/>
                  <a:gd name="T4" fmla="*/ 48 w 178"/>
                  <a:gd name="T5" fmla="*/ 261 h 452"/>
                  <a:gd name="T6" fmla="*/ 70 w 178"/>
                  <a:gd name="T7" fmla="*/ 283 h 452"/>
                  <a:gd name="T8" fmla="*/ 48 w 178"/>
                  <a:gd name="T9" fmla="*/ 305 h 452"/>
                  <a:gd name="T10" fmla="*/ 59 w 178"/>
                  <a:gd name="T11" fmla="*/ 0 h 452"/>
                  <a:gd name="T12" fmla="*/ 42 w 178"/>
                  <a:gd name="T13" fmla="*/ 0 h 452"/>
                  <a:gd name="T14" fmla="*/ 0 w 178"/>
                  <a:gd name="T15" fmla="*/ 0 h 452"/>
                  <a:gd name="T16" fmla="*/ 0 w 178"/>
                  <a:gd name="T17" fmla="*/ 191 h 452"/>
                  <a:gd name="T18" fmla="*/ 18 w 178"/>
                  <a:gd name="T19" fmla="*/ 209 h 452"/>
                  <a:gd name="T20" fmla="*/ 0 w 178"/>
                  <a:gd name="T21" fmla="*/ 226 h 452"/>
                  <a:gd name="T22" fmla="*/ 0 w 178"/>
                  <a:gd name="T23" fmla="*/ 452 h 452"/>
                  <a:gd name="T24" fmla="*/ 42 w 178"/>
                  <a:gd name="T25" fmla="*/ 452 h 452"/>
                  <a:gd name="T26" fmla="*/ 159 w 178"/>
                  <a:gd name="T27" fmla="*/ 452 h 452"/>
                  <a:gd name="T28" fmla="*/ 178 w 178"/>
                  <a:gd name="T29" fmla="*/ 435 h 452"/>
                  <a:gd name="T30" fmla="*/ 176 w 178"/>
                  <a:gd name="T31" fmla="*/ 425 h 452"/>
                  <a:gd name="T32" fmla="*/ 58 w 178"/>
                  <a:gd name="T33" fmla="*/ 149 h 452"/>
                  <a:gd name="T34" fmla="*/ 48 w 178"/>
                  <a:gd name="T35" fmla="*/ 97 h 452"/>
                  <a:gd name="T36" fmla="*/ 48 w 178"/>
                  <a:gd name="T37" fmla="*/ 93 h 452"/>
                  <a:gd name="T38" fmla="*/ 49 w 178"/>
                  <a:gd name="T39" fmla="*/ 77 h 452"/>
                  <a:gd name="T40" fmla="*/ 69 w 178"/>
                  <a:gd name="T41" fmla="*/ 48 h 452"/>
                  <a:gd name="T42" fmla="*/ 87 w 178"/>
                  <a:gd name="T43" fmla="*/ 24 h 452"/>
                  <a:gd name="T44" fmla="*/ 59 w 178"/>
                  <a:gd name="T45" fmla="*/ 0 h 4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78" h="452">
                    <a:moveTo>
                      <a:pt x="48" y="305"/>
                    </a:moveTo>
                    <a:cubicBezTo>
                      <a:pt x="36" y="305"/>
                      <a:pt x="26" y="295"/>
                      <a:pt x="26" y="283"/>
                    </a:cubicBezTo>
                    <a:cubicBezTo>
                      <a:pt x="26" y="271"/>
                      <a:pt x="36" y="261"/>
                      <a:pt x="48" y="261"/>
                    </a:cubicBezTo>
                    <a:cubicBezTo>
                      <a:pt x="60" y="261"/>
                      <a:pt x="70" y="271"/>
                      <a:pt x="70" y="283"/>
                    </a:cubicBezTo>
                    <a:cubicBezTo>
                      <a:pt x="70" y="295"/>
                      <a:pt x="60" y="305"/>
                      <a:pt x="48" y="305"/>
                    </a:cubicBezTo>
                    <a:moveTo>
                      <a:pt x="59" y="0"/>
                    </a:moveTo>
                    <a:cubicBezTo>
                      <a:pt x="42" y="0"/>
                      <a:pt x="42" y="0"/>
                      <a:pt x="42" y="0"/>
                    </a:cubicBezTo>
                    <a:cubicBezTo>
                      <a:pt x="26" y="0"/>
                      <a:pt x="8" y="0"/>
                      <a:pt x="0" y="0"/>
                    </a:cubicBezTo>
                    <a:cubicBezTo>
                      <a:pt x="0" y="191"/>
                      <a:pt x="0" y="191"/>
                      <a:pt x="0" y="191"/>
                    </a:cubicBezTo>
                    <a:cubicBezTo>
                      <a:pt x="10" y="191"/>
                      <a:pt x="18" y="199"/>
                      <a:pt x="18" y="209"/>
                    </a:cubicBezTo>
                    <a:cubicBezTo>
                      <a:pt x="18" y="218"/>
                      <a:pt x="10" y="226"/>
                      <a:pt x="0" y="226"/>
                    </a:cubicBezTo>
                    <a:cubicBezTo>
                      <a:pt x="0" y="452"/>
                      <a:pt x="0" y="452"/>
                      <a:pt x="0" y="452"/>
                    </a:cubicBezTo>
                    <a:cubicBezTo>
                      <a:pt x="8" y="452"/>
                      <a:pt x="26" y="452"/>
                      <a:pt x="42" y="452"/>
                    </a:cubicBezTo>
                    <a:cubicBezTo>
                      <a:pt x="159" y="452"/>
                      <a:pt x="159" y="452"/>
                      <a:pt x="159" y="452"/>
                    </a:cubicBezTo>
                    <a:cubicBezTo>
                      <a:pt x="171" y="452"/>
                      <a:pt x="178" y="445"/>
                      <a:pt x="178" y="435"/>
                    </a:cubicBezTo>
                    <a:cubicBezTo>
                      <a:pt x="178" y="432"/>
                      <a:pt x="178" y="429"/>
                      <a:pt x="176" y="425"/>
                    </a:cubicBezTo>
                    <a:cubicBezTo>
                      <a:pt x="58" y="149"/>
                      <a:pt x="58" y="149"/>
                      <a:pt x="58" y="149"/>
                    </a:cubicBezTo>
                    <a:cubicBezTo>
                      <a:pt x="52" y="135"/>
                      <a:pt x="48" y="113"/>
                      <a:pt x="48" y="97"/>
                    </a:cubicBezTo>
                    <a:cubicBezTo>
                      <a:pt x="48" y="96"/>
                      <a:pt x="48" y="95"/>
                      <a:pt x="48" y="93"/>
                    </a:cubicBezTo>
                    <a:cubicBezTo>
                      <a:pt x="49" y="77"/>
                      <a:pt x="49" y="77"/>
                      <a:pt x="49" y="77"/>
                    </a:cubicBezTo>
                    <a:cubicBezTo>
                      <a:pt x="50" y="61"/>
                      <a:pt x="59" y="48"/>
                      <a:pt x="69" y="48"/>
                    </a:cubicBezTo>
                    <a:cubicBezTo>
                      <a:pt x="79" y="48"/>
                      <a:pt x="87" y="37"/>
                      <a:pt x="87" y="24"/>
                    </a:cubicBezTo>
                    <a:cubicBezTo>
                      <a:pt x="87" y="11"/>
                      <a:pt x="74" y="0"/>
                      <a:pt x="59" y="0"/>
                    </a:cubicBezTo>
                  </a:path>
                </a:pathLst>
              </a:custGeom>
              <a:solidFill>
                <a:srgbClr val="5A5F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07" name="iṥḷiḍe"/>
              <p:cNvSpPr/>
              <p:nvPr>
                <p:custDataLst>
                  <p:tags r:id="rId182"/>
                </p:custDataLst>
              </p:nvPr>
            </p:nvSpPr>
            <p:spPr bwMode="auto">
              <a:xfrm>
                <a:off x="948" y="3150"/>
                <a:ext cx="91" cy="92"/>
              </a:xfrm>
              <a:prstGeom prst="ellipse">
                <a:avLst/>
              </a:prstGeom>
              <a:solidFill>
                <a:srgbClr val="C0C2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08" name="ïṧļïḍê"/>
              <p:cNvSpPr/>
              <p:nvPr>
                <p:custDataLst>
                  <p:tags r:id="rId183"/>
                </p:custDataLst>
              </p:nvPr>
            </p:nvSpPr>
            <p:spPr bwMode="auto">
              <a:xfrm>
                <a:off x="894" y="3005"/>
                <a:ext cx="37" cy="73"/>
              </a:xfrm>
              <a:custGeom>
                <a:avLst/>
                <a:gdLst>
                  <a:gd name="T0" fmla="*/ 0 w 18"/>
                  <a:gd name="T1" fmla="*/ 0 h 35"/>
                  <a:gd name="T2" fmla="*/ 0 w 18"/>
                  <a:gd name="T3" fmla="*/ 35 h 35"/>
                  <a:gd name="T4" fmla="*/ 18 w 18"/>
                  <a:gd name="T5" fmla="*/ 18 h 35"/>
                  <a:gd name="T6" fmla="*/ 0 w 18"/>
                  <a:gd name="T7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35">
                    <a:moveTo>
                      <a:pt x="0" y="0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10" y="35"/>
                      <a:pt x="18" y="27"/>
                      <a:pt x="18" y="18"/>
                    </a:cubicBezTo>
                    <a:cubicBezTo>
                      <a:pt x="18" y="8"/>
                      <a:pt x="10" y="0"/>
                      <a:pt x="0" y="0"/>
                    </a:cubicBezTo>
                  </a:path>
                </a:pathLst>
              </a:custGeom>
              <a:solidFill>
                <a:srgbClr val="C0C2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09" name="îsḻîḓè"/>
              <p:cNvSpPr/>
              <p:nvPr>
                <p:custDataLst>
                  <p:tags r:id="rId184"/>
                </p:custDataLst>
              </p:nvPr>
            </p:nvSpPr>
            <p:spPr bwMode="auto">
              <a:xfrm>
                <a:off x="6427" y="2081"/>
                <a:ext cx="365" cy="1416"/>
              </a:xfrm>
              <a:prstGeom prst="rect">
                <a:avLst/>
              </a:prstGeom>
              <a:solidFill>
                <a:srgbClr val="F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10" name="işlíḋe"/>
              <p:cNvSpPr/>
              <p:nvPr>
                <p:custDataLst>
                  <p:tags r:id="rId185"/>
                </p:custDataLst>
              </p:nvPr>
            </p:nvSpPr>
            <p:spPr bwMode="auto">
              <a:xfrm>
                <a:off x="6427" y="2081"/>
                <a:ext cx="365" cy="14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11" name="iŝḻîḓê"/>
              <p:cNvSpPr/>
              <p:nvPr>
                <p:custDataLst>
                  <p:tags r:id="rId186"/>
                </p:custDataLst>
              </p:nvPr>
            </p:nvSpPr>
            <p:spPr bwMode="auto">
              <a:xfrm>
                <a:off x="6518" y="2193"/>
                <a:ext cx="175" cy="1171"/>
              </a:xfrm>
              <a:prstGeom prst="rect">
                <a:avLst/>
              </a:prstGeom>
              <a:solidFill>
                <a:srgbClr val="F3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12" name="îŝļïďé"/>
              <p:cNvSpPr/>
              <p:nvPr>
                <p:custDataLst>
                  <p:tags r:id="rId187"/>
                </p:custDataLst>
              </p:nvPr>
            </p:nvSpPr>
            <p:spPr bwMode="auto">
              <a:xfrm>
                <a:off x="6518" y="2193"/>
                <a:ext cx="175" cy="11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13" name="ïSļîḋé"/>
              <p:cNvSpPr/>
              <p:nvPr>
                <p:custDataLst>
                  <p:tags r:id="rId188"/>
                </p:custDataLst>
              </p:nvPr>
            </p:nvSpPr>
            <p:spPr bwMode="auto">
              <a:xfrm>
                <a:off x="5278" y="2060"/>
                <a:ext cx="783" cy="1458"/>
              </a:xfrm>
              <a:custGeom>
                <a:avLst/>
                <a:gdLst>
                  <a:gd name="T0" fmla="*/ 349 w 783"/>
                  <a:gd name="T1" fmla="*/ 1458 h 1458"/>
                  <a:gd name="T2" fmla="*/ 0 w 783"/>
                  <a:gd name="T3" fmla="*/ 1346 h 1458"/>
                  <a:gd name="T4" fmla="*/ 436 w 783"/>
                  <a:gd name="T5" fmla="*/ 0 h 1458"/>
                  <a:gd name="T6" fmla="*/ 783 w 783"/>
                  <a:gd name="T7" fmla="*/ 112 h 1458"/>
                  <a:gd name="T8" fmla="*/ 349 w 783"/>
                  <a:gd name="T9" fmla="*/ 1458 h 14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3" h="1458">
                    <a:moveTo>
                      <a:pt x="349" y="1458"/>
                    </a:moveTo>
                    <a:lnTo>
                      <a:pt x="0" y="1346"/>
                    </a:lnTo>
                    <a:lnTo>
                      <a:pt x="436" y="0"/>
                    </a:lnTo>
                    <a:lnTo>
                      <a:pt x="783" y="112"/>
                    </a:lnTo>
                    <a:lnTo>
                      <a:pt x="349" y="1458"/>
                    </a:lnTo>
                    <a:close/>
                  </a:path>
                </a:pathLst>
              </a:custGeom>
              <a:solidFill>
                <a:srgbClr val="F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14" name="îSlíḓe"/>
              <p:cNvSpPr/>
              <p:nvPr>
                <p:custDataLst>
                  <p:tags r:id="rId189"/>
                </p:custDataLst>
              </p:nvPr>
            </p:nvSpPr>
            <p:spPr bwMode="auto">
              <a:xfrm>
                <a:off x="5278" y="2060"/>
                <a:ext cx="783" cy="1458"/>
              </a:xfrm>
              <a:custGeom>
                <a:avLst/>
                <a:gdLst>
                  <a:gd name="T0" fmla="*/ 349 w 783"/>
                  <a:gd name="T1" fmla="*/ 1458 h 1458"/>
                  <a:gd name="T2" fmla="*/ 0 w 783"/>
                  <a:gd name="T3" fmla="*/ 1346 h 1458"/>
                  <a:gd name="T4" fmla="*/ 436 w 783"/>
                  <a:gd name="T5" fmla="*/ 0 h 1458"/>
                  <a:gd name="T6" fmla="*/ 783 w 783"/>
                  <a:gd name="T7" fmla="*/ 112 h 1458"/>
                  <a:gd name="T8" fmla="*/ 349 w 783"/>
                  <a:gd name="T9" fmla="*/ 1458 h 14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3" h="1458">
                    <a:moveTo>
                      <a:pt x="349" y="1458"/>
                    </a:moveTo>
                    <a:lnTo>
                      <a:pt x="0" y="1346"/>
                    </a:lnTo>
                    <a:lnTo>
                      <a:pt x="436" y="0"/>
                    </a:lnTo>
                    <a:lnTo>
                      <a:pt x="783" y="112"/>
                    </a:lnTo>
                    <a:lnTo>
                      <a:pt x="349" y="145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15" name="íŝ1îḑé"/>
              <p:cNvSpPr/>
              <p:nvPr>
                <p:custDataLst>
                  <p:tags r:id="rId190"/>
                </p:custDataLst>
              </p:nvPr>
            </p:nvSpPr>
            <p:spPr bwMode="auto">
              <a:xfrm>
                <a:off x="5320" y="2164"/>
                <a:ext cx="708" cy="1227"/>
              </a:xfrm>
              <a:custGeom>
                <a:avLst/>
                <a:gdLst>
                  <a:gd name="T0" fmla="*/ 349 w 708"/>
                  <a:gd name="T1" fmla="*/ 1227 h 1227"/>
                  <a:gd name="T2" fmla="*/ 0 w 708"/>
                  <a:gd name="T3" fmla="*/ 1115 h 1227"/>
                  <a:gd name="T4" fmla="*/ 359 w 708"/>
                  <a:gd name="T5" fmla="*/ 0 h 1227"/>
                  <a:gd name="T6" fmla="*/ 708 w 708"/>
                  <a:gd name="T7" fmla="*/ 114 h 1227"/>
                  <a:gd name="T8" fmla="*/ 349 w 708"/>
                  <a:gd name="T9" fmla="*/ 1227 h 1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8" h="1227">
                    <a:moveTo>
                      <a:pt x="349" y="1227"/>
                    </a:moveTo>
                    <a:lnTo>
                      <a:pt x="0" y="1115"/>
                    </a:lnTo>
                    <a:lnTo>
                      <a:pt x="359" y="0"/>
                    </a:lnTo>
                    <a:lnTo>
                      <a:pt x="708" y="114"/>
                    </a:lnTo>
                    <a:lnTo>
                      <a:pt x="349" y="1227"/>
                    </a:lnTo>
                    <a:close/>
                  </a:path>
                </a:pathLst>
              </a:custGeom>
              <a:solidFill>
                <a:srgbClr val="F3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16" name="ïṣlíďê"/>
              <p:cNvSpPr/>
              <p:nvPr>
                <p:custDataLst>
                  <p:tags r:id="rId191"/>
                </p:custDataLst>
              </p:nvPr>
            </p:nvSpPr>
            <p:spPr bwMode="auto">
              <a:xfrm>
                <a:off x="5320" y="2164"/>
                <a:ext cx="708" cy="1227"/>
              </a:xfrm>
              <a:custGeom>
                <a:avLst/>
                <a:gdLst>
                  <a:gd name="T0" fmla="*/ 349 w 708"/>
                  <a:gd name="T1" fmla="*/ 1227 h 1227"/>
                  <a:gd name="T2" fmla="*/ 0 w 708"/>
                  <a:gd name="T3" fmla="*/ 1115 h 1227"/>
                  <a:gd name="T4" fmla="*/ 359 w 708"/>
                  <a:gd name="T5" fmla="*/ 0 h 1227"/>
                  <a:gd name="T6" fmla="*/ 708 w 708"/>
                  <a:gd name="T7" fmla="*/ 114 h 1227"/>
                  <a:gd name="T8" fmla="*/ 349 w 708"/>
                  <a:gd name="T9" fmla="*/ 1227 h 1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8" h="1227">
                    <a:moveTo>
                      <a:pt x="349" y="1227"/>
                    </a:moveTo>
                    <a:lnTo>
                      <a:pt x="0" y="1115"/>
                    </a:lnTo>
                    <a:lnTo>
                      <a:pt x="359" y="0"/>
                    </a:lnTo>
                    <a:lnTo>
                      <a:pt x="708" y="114"/>
                    </a:lnTo>
                    <a:lnTo>
                      <a:pt x="349" y="122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17" name="íṡ1îḋé"/>
              <p:cNvSpPr/>
              <p:nvPr>
                <p:custDataLst>
                  <p:tags r:id="rId192"/>
                </p:custDataLst>
              </p:nvPr>
            </p:nvSpPr>
            <p:spPr bwMode="auto">
              <a:xfrm>
                <a:off x="6061" y="2081"/>
                <a:ext cx="366" cy="1416"/>
              </a:xfrm>
              <a:prstGeom prst="rect">
                <a:avLst/>
              </a:prstGeom>
              <a:solidFill>
                <a:srgbClr val="FFC5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18" name="íš1íḓé"/>
              <p:cNvSpPr/>
              <p:nvPr>
                <p:custDataLst>
                  <p:tags r:id="rId193"/>
                </p:custDataLst>
              </p:nvPr>
            </p:nvSpPr>
            <p:spPr bwMode="auto">
              <a:xfrm>
                <a:off x="6061" y="2081"/>
                <a:ext cx="366" cy="14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19" name="ïṩļîďe"/>
              <p:cNvSpPr/>
              <p:nvPr>
                <p:custDataLst>
                  <p:tags r:id="rId194"/>
                </p:custDataLst>
              </p:nvPr>
            </p:nvSpPr>
            <p:spPr bwMode="auto">
              <a:xfrm>
                <a:off x="6061" y="2081"/>
                <a:ext cx="366" cy="112"/>
              </a:xfrm>
              <a:prstGeom prst="rect">
                <a:avLst/>
              </a:prstGeom>
              <a:solidFill>
                <a:srgbClr val="676C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20" name="išḻîḋe"/>
              <p:cNvSpPr/>
              <p:nvPr>
                <p:custDataLst>
                  <p:tags r:id="rId195"/>
                </p:custDataLst>
              </p:nvPr>
            </p:nvSpPr>
            <p:spPr bwMode="auto">
              <a:xfrm>
                <a:off x="6061" y="2081"/>
                <a:ext cx="366" cy="1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21" name="ïs1iďè"/>
              <p:cNvSpPr/>
              <p:nvPr>
                <p:custDataLst>
                  <p:tags r:id="rId196"/>
                </p:custDataLst>
              </p:nvPr>
            </p:nvSpPr>
            <p:spPr bwMode="auto">
              <a:xfrm>
                <a:off x="6061" y="2231"/>
                <a:ext cx="366" cy="112"/>
              </a:xfrm>
              <a:prstGeom prst="rect">
                <a:avLst/>
              </a:prstGeom>
              <a:solidFill>
                <a:srgbClr val="676C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22" name="íślïḋê"/>
              <p:cNvSpPr/>
              <p:nvPr>
                <p:custDataLst>
                  <p:tags r:id="rId197"/>
                </p:custDataLst>
              </p:nvPr>
            </p:nvSpPr>
            <p:spPr bwMode="auto">
              <a:xfrm>
                <a:off x="6061" y="2231"/>
                <a:ext cx="366" cy="1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23" name="îšḷîdê"/>
              <p:cNvSpPr/>
              <p:nvPr>
                <p:custDataLst>
                  <p:tags r:id="rId198"/>
                </p:custDataLst>
              </p:nvPr>
            </p:nvSpPr>
            <p:spPr bwMode="auto">
              <a:xfrm>
                <a:off x="6061" y="3233"/>
                <a:ext cx="366" cy="110"/>
              </a:xfrm>
              <a:prstGeom prst="rect">
                <a:avLst/>
              </a:prstGeom>
              <a:solidFill>
                <a:srgbClr val="676C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24" name="iSḻíḓe"/>
              <p:cNvSpPr/>
              <p:nvPr>
                <p:custDataLst>
                  <p:tags r:id="rId199"/>
                </p:custDataLst>
              </p:nvPr>
            </p:nvSpPr>
            <p:spPr bwMode="auto">
              <a:xfrm>
                <a:off x="6061" y="3233"/>
                <a:ext cx="366" cy="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25" name="ïśḷiḍê"/>
              <p:cNvSpPr/>
              <p:nvPr>
                <p:custDataLst>
                  <p:tags r:id="rId200"/>
                </p:custDataLst>
              </p:nvPr>
            </p:nvSpPr>
            <p:spPr bwMode="auto">
              <a:xfrm>
                <a:off x="6061" y="3383"/>
                <a:ext cx="366" cy="110"/>
              </a:xfrm>
              <a:prstGeom prst="rect">
                <a:avLst/>
              </a:prstGeom>
              <a:solidFill>
                <a:srgbClr val="676C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26" name="ïŝ1ïďe"/>
              <p:cNvSpPr/>
              <p:nvPr>
                <p:custDataLst>
                  <p:tags r:id="rId201"/>
                </p:custDataLst>
              </p:nvPr>
            </p:nvSpPr>
            <p:spPr bwMode="auto">
              <a:xfrm>
                <a:off x="6061" y="3383"/>
                <a:ext cx="366" cy="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27" name="î$ḻïdé"/>
              <p:cNvSpPr/>
              <p:nvPr>
                <p:custDataLst>
                  <p:tags r:id="rId202"/>
                </p:custDataLst>
              </p:nvPr>
            </p:nvSpPr>
            <p:spPr bwMode="auto">
              <a:xfrm>
                <a:off x="6792" y="2081"/>
                <a:ext cx="366" cy="1416"/>
              </a:xfrm>
              <a:prstGeom prst="rect">
                <a:avLst/>
              </a:prstGeom>
              <a:solidFill>
                <a:srgbClr val="676C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28" name="íşlîďê"/>
              <p:cNvSpPr/>
              <p:nvPr>
                <p:custDataLst>
                  <p:tags r:id="rId203"/>
                </p:custDataLst>
              </p:nvPr>
            </p:nvSpPr>
            <p:spPr bwMode="auto">
              <a:xfrm>
                <a:off x="6792" y="2081"/>
                <a:ext cx="366" cy="14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29" name="íṥḷïḑe"/>
              <p:cNvSpPr/>
              <p:nvPr>
                <p:custDataLst>
                  <p:tags r:id="rId204"/>
                </p:custDataLst>
              </p:nvPr>
            </p:nvSpPr>
            <p:spPr bwMode="auto">
              <a:xfrm>
                <a:off x="6792" y="2231"/>
                <a:ext cx="366" cy="112"/>
              </a:xfrm>
              <a:prstGeom prst="rect">
                <a:avLst/>
              </a:prstGeom>
              <a:solidFill>
                <a:srgbClr val="3EA1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30" name="iṩľïḋé"/>
              <p:cNvSpPr/>
              <p:nvPr>
                <p:custDataLst>
                  <p:tags r:id="rId205"/>
                </p:custDataLst>
              </p:nvPr>
            </p:nvSpPr>
            <p:spPr bwMode="auto">
              <a:xfrm>
                <a:off x="6792" y="2231"/>
                <a:ext cx="366" cy="1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31" name="î$ḻiďé"/>
              <p:cNvSpPr/>
              <p:nvPr>
                <p:custDataLst>
                  <p:tags r:id="rId206"/>
                </p:custDataLst>
              </p:nvPr>
            </p:nvSpPr>
            <p:spPr bwMode="auto">
              <a:xfrm>
                <a:off x="6792" y="3233"/>
                <a:ext cx="366" cy="110"/>
              </a:xfrm>
              <a:prstGeom prst="rect">
                <a:avLst/>
              </a:prstGeom>
              <a:solidFill>
                <a:srgbClr val="3EA1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32" name="ïŝ1îďê"/>
              <p:cNvSpPr/>
              <p:nvPr>
                <p:custDataLst>
                  <p:tags r:id="rId207"/>
                </p:custDataLst>
              </p:nvPr>
            </p:nvSpPr>
            <p:spPr bwMode="auto">
              <a:xfrm>
                <a:off x="6792" y="3233"/>
                <a:ext cx="366" cy="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33" name="ïśḻíďé"/>
              <p:cNvSpPr/>
              <p:nvPr>
                <p:custDataLst>
                  <p:tags r:id="rId208"/>
                </p:custDataLst>
              </p:nvPr>
            </p:nvSpPr>
            <p:spPr bwMode="auto">
              <a:xfrm>
                <a:off x="6593" y="2081"/>
                <a:ext cx="199" cy="1416"/>
              </a:xfrm>
              <a:custGeom>
                <a:avLst/>
                <a:gdLst>
                  <a:gd name="T0" fmla="*/ 199 w 199"/>
                  <a:gd name="T1" fmla="*/ 0 h 1416"/>
                  <a:gd name="T2" fmla="*/ 0 w 199"/>
                  <a:gd name="T3" fmla="*/ 0 h 1416"/>
                  <a:gd name="T4" fmla="*/ 0 w 199"/>
                  <a:gd name="T5" fmla="*/ 112 h 1416"/>
                  <a:gd name="T6" fmla="*/ 100 w 199"/>
                  <a:gd name="T7" fmla="*/ 112 h 1416"/>
                  <a:gd name="T8" fmla="*/ 100 w 199"/>
                  <a:gd name="T9" fmla="*/ 1283 h 1416"/>
                  <a:gd name="T10" fmla="*/ 0 w 199"/>
                  <a:gd name="T11" fmla="*/ 1283 h 1416"/>
                  <a:gd name="T12" fmla="*/ 0 w 199"/>
                  <a:gd name="T13" fmla="*/ 1416 h 1416"/>
                  <a:gd name="T14" fmla="*/ 199 w 199"/>
                  <a:gd name="T15" fmla="*/ 1416 h 1416"/>
                  <a:gd name="T16" fmla="*/ 199 w 199"/>
                  <a:gd name="T17" fmla="*/ 0 h 1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9" h="1416">
                    <a:moveTo>
                      <a:pt x="199" y="0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100" y="112"/>
                    </a:lnTo>
                    <a:lnTo>
                      <a:pt x="100" y="1283"/>
                    </a:lnTo>
                    <a:lnTo>
                      <a:pt x="0" y="1283"/>
                    </a:lnTo>
                    <a:lnTo>
                      <a:pt x="0" y="1416"/>
                    </a:lnTo>
                    <a:lnTo>
                      <a:pt x="199" y="1416"/>
                    </a:lnTo>
                    <a:lnTo>
                      <a:pt x="199" y="0"/>
                    </a:lnTo>
                    <a:close/>
                  </a:path>
                </a:pathLst>
              </a:custGeom>
              <a:solidFill>
                <a:srgbClr val="B84A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34" name="ï$ľïḑê"/>
              <p:cNvSpPr/>
              <p:nvPr>
                <p:custDataLst>
                  <p:tags r:id="rId209"/>
                </p:custDataLst>
              </p:nvPr>
            </p:nvSpPr>
            <p:spPr bwMode="auto">
              <a:xfrm>
                <a:off x="6593" y="2081"/>
                <a:ext cx="199" cy="1416"/>
              </a:xfrm>
              <a:custGeom>
                <a:avLst/>
                <a:gdLst>
                  <a:gd name="T0" fmla="*/ 199 w 199"/>
                  <a:gd name="T1" fmla="*/ 0 h 1416"/>
                  <a:gd name="T2" fmla="*/ 0 w 199"/>
                  <a:gd name="T3" fmla="*/ 0 h 1416"/>
                  <a:gd name="T4" fmla="*/ 0 w 199"/>
                  <a:gd name="T5" fmla="*/ 112 h 1416"/>
                  <a:gd name="T6" fmla="*/ 100 w 199"/>
                  <a:gd name="T7" fmla="*/ 112 h 1416"/>
                  <a:gd name="T8" fmla="*/ 100 w 199"/>
                  <a:gd name="T9" fmla="*/ 1283 h 1416"/>
                  <a:gd name="T10" fmla="*/ 0 w 199"/>
                  <a:gd name="T11" fmla="*/ 1283 h 1416"/>
                  <a:gd name="T12" fmla="*/ 0 w 199"/>
                  <a:gd name="T13" fmla="*/ 1416 h 1416"/>
                  <a:gd name="T14" fmla="*/ 199 w 199"/>
                  <a:gd name="T15" fmla="*/ 1416 h 1416"/>
                  <a:gd name="T16" fmla="*/ 199 w 199"/>
                  <a:gd name="T17" fmla="*/ 0 h 1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9" h="1416">
                    <a:moveTo>
                      <a:pt x="199" y="0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100" y="112"/>
                    </a:lnTo>
                    <a:lnTo>
                      <a:pt x="100" y="1283"/>
                    </a:lnTo>
                    <a:lnTo>
                      <a:pt x="0" y="1283"/>
                    </a:lnTo>
                    <a:lnTo>
                      <a:pt x="0" y="1416"/>
                    </a:lnTo>
                    <a:lnTo>
                      <a:pt x="199" y="1416"/>
                    </a:lnTo>
                    <a:lnTo>
                      <a:pt x="19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35" name="işlïḓè"/>
              <p:cNvSpPr/>
              <p:nvPr>
                <p:custDataLst>
                  <p:tags r:id="rId210"/>
                </p:custDataLst>
              </p:nvPr>
            </p:nvSpPr>
            <p:spPr bwMode="auto">
              <a:xfrm>
                <a:off x="6593" y="2193"/>
                <a:ext cx="100" cy="1171"/>
              </a:xfrm>
              <a:prstGeom prst="rect">
                <a:avLst/>
              </a:prstGeom>
              <a:solidFill>
                <a:srgbClr val="BABB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36" name="îṥḻíḋê"/>
              <p:cNvSpPr/>
              <p:nvPr>
                <p:custDataLst>
                  <p:tags r:id="rId211"/>
                </p:custDataLst>
              </p:nvPr>
            </p:nvSpPr>
            <p:spPr bwMode="auto">
              <a:xfrm>
                <a:off x="6593" y="2193"/>
                <a:ext cx="100" cy="11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37" name="îś1îďe"/>
              <p:cNvSpPr/>
              <p:nvPr>
                <p:custDataLst>
                  <p:tags r:id="rId212"/>
                </p:custDataLst>
              </p:nvPr>
            </p:nvSpPr>
            <p:spPr bwMode="auto">
              <a:xfrm flipH="1">
                <a:off x="6792" y="2081"/>
                <a:ext cx="0" cy="1416"/>
              </a:xfrm>
              <a:custGeom>
                <a:avLst/>
                <a:gdLst>
                  <a:gd name="T0" fmla="*/ 0 h 1416"/>
                  <a:gd name="T1" fmla="*/ 0 h 1416"/>
                  <a:gd name="T2" fmla="*/ 1416 h 1416"/>
                  <a:gd name="T3" fmla="*/ 1262 h 1416"/>
                  <a:gd name="T4" fmla="*/ 1152 h 1416"/>
                  <a:gd name="T5" fmla="*/ 262 h 1416"/>
                  <a:gd name="T6" fmla="*/ 150 h 1416"/>
                  <a:gd name="T7" fmla="*/ 0 h 141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</a:cxnLst>
                <a:rect l="0" t="0" r="r" b="b"/>
                <a:pathLst>
                  <a:path h="1416">
                    <a:moveTo>
                      <a:pt x="0" y="0"/>
                    </a:moveTo>
                    <a:lnTo>
                      <a:pt x="0" y="0"/>
                    </a:lnTo>
                    <a:lnTo>
                      <a:pt x="0" y="1416"/>
                    </a:lnTo>
                    <a:lnTo>
                      <a:pt x="0" y="1262"/>
                    </a:lnTo>
                    <a:lnTo>
                      <a:pt x="0" y="1152"/>
                    </a:lnTo>
                    <a:lnTo>
                      <a:pt x="0" y="262"/>
                    </a:lnTo>
                    <a:lnTo>
                      <a:pt x="0" y="1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F53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38" name="ïšļïďe"/>
              <p:cNvSpPr/>
              <p:nvPr>
                <p:custDataLst>
                  <p:tags r:id="rId213"/>
                </p:custDataLst>
              </p:nvPr>
            </p:nvSpPr>
            <p:spPr bwMode="auto">
              <a:xfrm flipH="1">
                <a:off x="6792" y="2081"/>
                <a:ext cx="0" cy="1416"/>
              </a:xfrm>
              <a:custGeom>
                <a:avLst/>
                <a:gdLst>
                  <a:gd name="T0" fmla="*/ 0 h 1416"/>
                  <a:gd name="T1" fmla="*/ 0 h 1416"/>
                  <a:gd name="T2" fmla="*/ 1416 h 1416"/>
                  <a:gd name="T3" fmla="*/ 1262 h 1416"/>
                  <a:gd name="T4" fmla="*/ 1152 h 1416"/>
                  <a:gd name="T5" fmla="*/ 262 h 1416"/>
                  <a:gd name="T6" fmla="*/ 150 h 1416"/>
                  <a:gd name="T7" fmla="*/ 0 h 141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</a:cxnLst>
                <a:rect l="0" t="0" r="r" b="b"/>
                <a:pathLst>
                  <a:path h="1416">
                    <a:moveTo>
                      <a:pt x="0" y="0"/>
                    </a:moveTo>
                    <a:lnTo>
                      <a:pt x="0" y="0"/>
                    </a:lnTo>
                    <a:lnTo>
                      <a:pt x="0" y="1416"/>
                    </a:lnTo>
                    <a:lnTo>
                      <a:pt x="0" y="1262"/>
                    </a:lnTo>
                    <a:lnTo>
                      <a:pt x="0" y="1152"/>
                    </a:lnTo>
                    <a:lnTo>
                      <a:pt x="0" y="262"/>
                    </a:lnTo>
                    <a:lnTo>
                      <a:pt x="0" y="15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39" name="iṧļîdê"/>
              <p:cNvSpPr/>
              <p:nvPr>
                <p:custDataLst>
                  <p:tags r:id="rId214"/>
                </p:custDataLst>
              </p:nvPr>
            </p:nvSpPr>
            <p:spPr bwMode="auto">
              <a:xfrm>
                <a:off x="5428" y="2116"/>
                <a:ext cx="633" cy="1402"/>
              </a:xfrm>
              <a:custGeom>
                <a:avLst/>
                <a:gdLst>
                  <a:gd name="T0" fmla="*/ 0 w 633"/>
                  <a:gd name="T1" fmla="*/ 1337 h 1402"/>
                  <a:gd name="T2" fmla="*/ 0 w 633"/>
                  <a:gd name="T3" fmla="*/ 1337 h 1402"/>
                  <a:gd name="T4" fmla="*/ 199 w 633"/>
                  <a:gd name="T5" fmla="*/ 1402 h 1402"/>
                  <a:gd name="T6" fmla="*/ 0 w 633"/>
                  <a:gd name="T7" fmla="*/ 1337 h 1402"/>
                  <a:gd name="T8" fmla="*/ 600 w 633"/>
                  <a:gd name="T9" fmla="*/ 162 h 1402"/>
                  <a:gd name="T10" fmla="*/ 268 w 633"/>
                  <a:gd name="T11" fmla="*/ 1190 h 1402"/>
                  <a:gd name="T12" fmla="*/ 199 w 633"/>
                  <a:gd name="T13" fmla="*/ 1402 h 1402"/>
                  <a:gd name="T14" fmla="*/ 253 w 633"/>
                  <a:gd name="T15" fmla="*/ 1234 h 1402"/>
                  <a:gd name="T16" fmla="*/ 600 w 633"/>
                  <a:gd name="T17" fmla="*/ 162 h 1402"/>
                  <a:gd name="T18" fmla="*/ 633 w 633"/>
                  <a:gd name="T19" fmla="*/ 56 h 1402"/>
                  <a:gd name="T20" fmla="*/ 600 w 633"/>
                  <a:gd name="T21" fmla="*/ 162 h 1402"/>
                  <a:gd name="T22" fmla="*/ 600 w 633"/>
                  <a:gd name="T23" fmla="*/ 162 h 1402"/>
                  <a:gd name="T24" fmla="*/ 633 w 633"/>
                  <a:gd name="T25" fmla="*/ 56 h 1402"/>
                  <a:gd name="T26" fmla="*/ 463 w 633"/>
                  <a:gd name="T27" fmla="*/ 0 h 1402"/>
                  <a:gd name="T28" fmla="*/ 463 w 633"/>
                  <a:gd name="T29" fmla="*/ 0 h 1402"/>
                  <a:gd name="T30" fmla="*/ 633 w 633"/>
                  <a:gd name="T31" fmla="*/ 56 h 1402"/>
                  <a:gd name="T32" fmla="*/ 463 w 633"/>
                  <a:gd name="T33" fmla="*/ 0 h 1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3" h="1402">
                    <a:moveTo>
                      <a:pt x="0" y="1337"/>
                    </a:moveTo>
                    <a:lnTo>
                      <a:pt x="0" y="1337"/>
                    </a:lnTo>
                    <a:lnTo>
                      <a:pt x="199" y="1402"/>
                    </a:lnTo>
                    <a:lnTo>
                      <a:pt x="0" y="1337"/>
                    </a:lnTo>
                    <a:close/>
                    <a:moveTo>
                      <a:pt x="600" y="162"/>
                    </a:moveTo>
                    <a:lnTo>
                      <a:pt x="268" y="1190"/>
                    </a:lnTo>
                    <a:lnTo>
                      <a:pt x="199" y="1402"/>
                    </a:lnTo>
                    <a:lnTo>
                      <a:pt x="253" y="1234"/>
                    </a:lnTo>
                    <a:lnTo>
                      <a:pt x="600" y="162"/>
                    </a:lnTo>
                    <a:close/>
                    <a:moveTo>
                      <a:pt x="633" y="56"/>
                    </a:moveTo>
                    <a:lnTo>
                      <a:pt x="600" y="162"/>
                    </a:lnTo>
                    <a:lnTo>
                      <a:pt x="600" y="162"/>
                    </a:lnTo>
                    <a:lnTo>
                      <a:pt x="633" y="56"/>
                    </a:lnTo>
                    <a:close/>
                    <a:moveTo>
                      <a:pt x="463" y="0"/>
                    </a:moveTo>
                    <a:lnTo>
                      <a:pt x="463" y="0"/>
                    </a:lnTo>
                    <a:lnTo>
                      <a:pt x="633" y="56"/>
                    </a:lnTo>
                    <a:lnTo>
                      <a:pt x="463" y="0"/>
                    </a:lnTo>
                    <a:close/>
                  </a:path>
                </a:pathLst>
              </a:custGeom>
              <a:solidFill>
                <a:srgbClr val="F3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40" name="iṣļïdê"/>
              <p:cNvSpPr/>
              <p:nvPr>
                <p:custDataLst>
                  <p:tags r:id="rId215"/>
                </p:custDataLst>
              </p:nvPr>
            </p:nvSpPr>
            <p:spPr bwMode="auto">
              <a:xfrm>
                <a:off x="5428" y="2116"/>
                <a:ext cx="633" cy="1402"/>
              </a:xfrm>
              <a:custGeom>
                <a:avLst/>
                <a:gdLst>
                  <a:gd name="T0" fmla="*/ 0 w 633"/>
                  <a:gd name="T1" fmla="*/ 1337 h 1402"/>
                  <a:gd name="T2" fmla="*/ 0 w 633"/>
                  <a:gd name="T3" fmla="*/ 1337 h 1402"/>
                  <a:gd name="T4" fmla="*/ 199 w 633"/>
                  <a:gd name="T5" fmla="*/ 1402 h 1402"/>
                  <a:gd name="T6" fmla="*/ 0 w 633"/>
                  <a:gd name="T7" fmla="*/ 1337 h 1402"/>
                  <a:gd name="T8" fmla="*/ 600 w 633"/>
                  <a:gd name="T9" fmla="*/ 162 h 1402"/>
                  <a:gd name="T10" fmla="*/ 268 w 633"/>
                  <a:gd name="T11" fmla="*/ 1190 h 1402"/>
                  <a:gd name="T12" fmla="*/ 199 w 633"/>
                  <a:gd name="T13" fmla="*/ 1402 h 1402"/>
                  <a:gd name="T14" fmla="*/ 253 w 633"/>
                  <a:gd name="T15" fmla="*/ 1234 h 1402"/>
                  <a:gd name="T16" fmla="*/ 600 w 633"/>
                  <a:gd name="T17" fmla="*/ 162 h 1402"/>
                  <a:gd name="T18" fmla="*/ 633 w 633"/>
                  <a:gd name="T19" fmla="*/ 56 h 1402"/>
                  <a:gd name="T20" fmla="*/ 600 w 633"/>
                  <a:gd name="T21" fmla="*/ 162 h 1402"/>
                  <a:gd name="T22" fmla="*/ 600 w 633"/>
                  <a:gd name="T23" fmla="*/ 162 h 1402"/>
                  <a:gd name="T24" fmla="*/ 633 w 633"/>
                  <a:gd name="T25" fmla="*/ 56 h 1402"/>
                  <a:gd name="T26" fmla="*/ 463 w 633"/>
                  <a:gd name="T27" fmla="*/ 0 h 1402"/>
                  <a:gd name="T28" fmla="*/ 463 w 633"/>
                  <a:gd name="T29" fmla="*/ 0 h 1402"/>
                  <a:gd name="T30" fmla="*/ 633 w 633"/>
                  <a:gd name="T31" fmla="*/ 56 h 1402"/>
                  <a:gd name="T32" fmla="*/ 463 w 633"/>
                  <a:gd name="T33" fmla="*/ 0 h 1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3" h="1402">
                    <a:moveTo>
                      <a:pt x="0" y="1337"/>
                    </a:moveTo>
                    <a:lnTo>
                      <a:pt x="0" y="1337"/>
                    </a:lnTo>
                    <a:lnTo>
                      <a:pt x="199" y="1402"/>
                    </a:lnTo>
                    <a:lnTo>
                      <a:pt x="0" y="1337"/>
                    </a:lnTo>
                    <a:moveTo>
                      <a:pt x="600" y="162"/>
                    </a:moveTo>
                    <a:lnTo>
                      <a:pt x="268" y="1190"/>
                    </a:lnTo>
                    <a:lnTo>
                      <a:pt x="199" y="1402"/>
                    </a:lnTo>
                    <a:lnTo>
                      <a:pt x="253" y="1234"/>
                    </a:lnTo>
                    <a:lnTo>
                      <a:pt x="600" y="162"/>
                    </a:lnTo>
                    <a:moveTo>
                      <a:pt x="633" y="56"/>
                    </a:moveTo>
                    <a:lnTo>
                      <a:pt x="600" y="162"/>
                    </a:lnTo>
                    <a:lnTo>
                      <a:pt x="600" y="162"/>
                    </a:lnTo>
                    <a:lnTo>
                      <a:pt x="633" y="56"/>
                    </a:lnTo>
                    <a:moveTo>
                      <a:pt x="463" y="0"/>
                    </a:moveTo>
                    <a:lnTo>
                      <a:pt x="463" y="0"/>
                    </a:lnTo>
                    <a:lnTo>
                      <a:pt x="633" y="56"/>
                    </a:lnTo>
                    <a:lnTo>
                      <a:pt x="46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41" name="íšḻîḓè"/>
              <p:cNvSpPr/>
              <p:nvPr>
                <p:custDataLst>
                  <p:tags r:id="rId216"/>
                </p:custDataLst>
              </p:nvPr>
            </p:nvSpPr>
            <p:spPr bwMode="auto">
              <a:xfrm>
                <a:off x="5428" y="2116"/>
                <a:ext cx="633" cy="1402"/>
              </a:xfrm>
              <a:custGeom>
                <a:avLst/>
                <a:gdLst>
                  <a:gd name="T0" fmla="*/ 268 w 633"/>
                  <a:gd name="T1" fmla="*/ 1190 h 1402"/>
                  <a:gd name="T2" fmla="*/ 241 w 633"/>
                  <a:gd name="T3" fmla="*/ 1275 h 1402"/>
                  <a:gd name="T4" fmla="*/ 43 w 633"/>
                  <a:gd name="T5" fmla="*/ 1213 h 1402"/>
                  <a:gd name="T6" fmla="*/ 0 w 633"/>
                  <a:gd name="T7" fmla="*/ 1337 h 1402"/>
                  <a:gd name="T8" fmla="*/ 199 w 633"/>
                  <a:gd name="T9" fmla="*/ 1402 h 1402"/>
                  <a:gd name="T10" fmla="*/ 268 w 633"/>
                  <a:gd name="T11" fmla="*/ 1190 h 1402"/>
                  <a:gd name="T12" fmla="*/ 463 w 633"/>
                  <a:gd name="T13" fmla="*/ 0 h 1402"/>
                  <a:gd name="T14" fmla="*/ 426 w 633"/>
                  <a:gd name="T15" fmla="*/ 106 h 1402"/>
                  <a:gd name="T16" fmla="*/ 600 w 633"/>
                  <a:gd name="T17" fmla="*/ 162 h 1402"/>
                  <a:gd name="T18" fmla="*/ 633 w 633"/>
                  <a:gd name="T19" fmla="*/ 56 h 1402"/>
                  <a:gd name="T20" fmla="*/ 463 w 633"/>
                  <a:gd name="T21" fmla="*/ 0 h 1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33" h="1402">
                    <a:moveTo>
                      <a:pt x="268" y="1190"/>
                    </a:moveTo>
                    <a:lnTo>
                      <a:pt x="241" y="1275"/>
                    </a:lnTo>
                    <a:lnTo>
                      <a:pt x="43" y="1213"/>
                    </a:lnTo>
                    <a:lnTo>
                      <a:pt x="0" y="1337"/>
                    </a:lnTo>
                    <a:lnTo>
                      <a:pt x="199" y="1402"/>
                    </a:lnTo>
                    <a:lnTo>
                      <a:pt x="268" y="1190"/>
                    </a:lnTo>
                    <a:close/>
                    <a:moveTo>
                      <a:pt x="463" y="0"/>
                    </a:moveTo>
                    <a:lnTo>
                      <a:pt x="426" y="106"/>
                    </a:lnTo>
                    <a:lnTo>
                      <a:pt x="600" y="162"/>
                    </a:lnTo>
                    <a:lnTo>
                      <a:pt x="633" y="56"/>
                    </a:lnTo>
                    <a:lnTo>
                      <a:pt x="463" y="0"/>
                    </a:lnTo>
                    <a:close/>
                  </a:path>
                </a:pathLst>
              </a:custGeom>
              <a:solidFill>
                <a:srgbClr val="E55B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42" name="ïṣḻiḑé"/>
              <p:cNvSpPr/>
              <p:nvPr>
                <p:custDataLst>
                  <p:tags r:id="rId217"/>
                </p:custDataLst>
              </p:nvPr>
            </p:nvSpPr>
            <p:spPr bwMode="auto">
              <a:xfrm>
                <a:off x="5428" y="2116"/>
                <a:ext cx="633" cy="1402"/>
              </a:xfrm>
              <a:custGeom>
                <a:avLst/>
                <a:gdLst>
                  <a:gd name="T0" fmla="*/ 268 w 633"/>
                  <a:gd name="T1" fmla="*/ 1190 h 1402"/>
                  <a:gd name="T2" fmla="*/ 241 w 633"/>
                  <a:gd name="T3" fmla="*/ 1275 h 1402"/>
                  <a:gd name="T4" fmla="*/ 43 w 633"/>
                  <a:gd name="T5" fmla="*/ 1213 h 1402"/>
                  <a:gd name="T6" fmla="*/ 0 w 633"/>
                  <a:gd name="T7" fmla="*/ 1337 h 1402"/>
                  <a:gd name="T8" fmla="*/ 199 w 633"/>
                  <a:gd name="T9" fmla="*/ 1402 h 1402"/>
                  <a:gd name="T10" fmla="*/ 268 w 633"/>
                  <a:gd name="T11" fmla="*/ 1190 h 1402"/>
                  <a:gd name="T12" fmla="*/ 463 w 633"/>
                  <a:gd name="T13" fmla="*/ 0 h 1402"/>
                  <a:gd name="T14" fmla="*/ 426 w 633"/>
                  <a:gd name="T15" fmla="*/ 106 h 1402"/>
                  <a:gd name="T16" fmla="*/ 600 w 633"/>
                  <a:gd name="T17" fmla="*/ 162 h 1402"/>
                  <a:gd name="T18" fmla="*/ 633 w 633"/>
                  <a:gd name="T19" fmla="*/ 56 h 1402"/>
                  <a:gd name="T20" fmla="*/ 463 w 633"/>
                  <a:gd name="T21" fmla="*/ 0 h 1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33" h="1402">
                    <a:moveTo>
                      <a:pt x="268" y="1190"/>
                    </a:moveTo>
                    <a:lnTo>
                      <a:pt x="241" y="1275"/>
                    </a:lnTo>
                    <a:lnTo>
                      <a:pt x="43" y="1213"/>
                    </a:lnTo>
                    <a:lnTo>
                      <a:pt x="0" y="1337"/>
                    </a:lnTo>
                    <a:lnTo>
                      <a:pt x="199" y="1402"/>
                    </a:lnTo>
                    <a:lnTo>
                      <a:pt x="268" y="1190"/>
                    </a:lnTo>
                    <a:moveTo>
                      <a:pt x="463" y="0"/>
                    </a:moveTo>
                    <a:lnTo>
                      <a:pt x="426" y="106"/>
                    </a:lnTo>
                    <a:lnTo>
                      <a:pt x="600" y="162"/>
                    </a:lnTo>
                    <a:lnTo>
                      <a:pt x="633" y="56"/>
                    </a:lnTo>
                    <a:lnTo>
                      <a:pt x="46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43" name="îsľíďê"/>
              <p:cNvSpPr/>
              <p:nvPr>
                <p:custDataLst>
                  <p:tags r:id="rId218"/>
                </p:custDataLst>
              </p:nvPr>
            </p:nvSpPr>
            <p:spPr bwMode="auto">
              <a:xfrm>
                <a:off x="5471" y="2222"/>
                <a:ext cx="557" cy="1169"/>
              </a:xfrm>
              <a:custGeom>
                <a:avLst/>
                <a:gdLst>
                  <a:gd name="T0" fmla="*/ 383 w 557"/>
                  <a:gd name="T1" fmla="*/ 0 h 1169"/>
                  <a:gd name="T2" fmla="*/ 0 w 557"/>
                  <a:gd name="T3" fmla="*/ 1107 h 1169"/>
                  <a:gd name="T4" fmla="*/ 198 w 557"/>
                  <a:gd name="T5" fmla="*/ 1169 h 1169"/>
                  <a:gd name="T6" fmla="*/ 225 w 557"/>
                  <a:gd name="T7" fmla="*/ 1084 h 1169"/>
                  <a:gd name="T8" fmla="*/ 557 w 557"/>
                  <a:gd name="T9" fmla="*/ 56 h 1169"/>
                  <a:gd name="T10" fmla="*/ 557 w 557"/>
                  <a:gd name="T11" fmla="*/ 56 h 1169"/>
                  <a:gd name="T12" fmla="*/ 557 w 557"/>
                  <a:gd name="T13" fmla="*/ 56 h 1169"/>
                  <a:gd name="T14" fmla="*/ 383 w 557"/>
                  <a:gd name="T15" fmla="*/ 0 h 1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57" h="1169">
                    <a:moveTo>
                      <a:pt x="383" y="0"/>
                    </a:moveTo>
                    <a:lnTo>
                      <a:pt x="0" y="1107"/>
                    </a:lnTo>
                    <a:lnTo>
                      <a:pt x="198" y="1169"/>
                    </a:lnTo>
                    <a:lnTo>
                      <a:pt x="225" y="1084"/>
                    </a:lnTo>
                    <a:lnTo>
                      <a:pt x="557" y="56"/>
                    </a:lnTo>
                    <a:lnTo>
                      <a:pt x="557" y="56"/>
                    </a:lnTo>
                    <a:lnTo>
                      <a:pt x="557" y="56"/>
                    </a:lnTo>
                    <a:lnTo>
                      <a:pt x="383" y="0"/>
                    </a:lnTo>
                    <a:close/>
                  </a:path>
                </a:pathLst>
              </a:custGeom>
              <a:solidFill>
                <a:srgbClr val="E8E6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44" name="í$1ïḓe"/>
              <p:cNvSpPr/>
              <p:nvPr>
                <p:custDataLst>
                  <p:tags r:id="rId219"/>
                </p:custDataLst>
              </p:nvPr>
            </p:nvSpPr>
            <p:spPr bwMode="auto">
              <a:xfrm>
                <a:off x="5471" y="2222"/>
                <a:ext cx="557" cy="1169"/>
              </a:xfrm>
              <a:custGeom>
                <a:avLst/>
                <a:gdLst>
                  <a:gd name="T0" fmla="*/ 383 w 557"/>
                  <a:gd name="T1" fmla="*/ 0 h 1169"/>
                  <a:gd name="T2" fmla="*/ 0 w 557"/>
                  <a:gd name="T3" fmla="*/ 1107 h 1169"/>
                  <a:gd name="T4" fmla="*/ 198 w 557"/>
                  <a:gd name="T5" fmla="*/ 1169 h 1169"/>
                  <a:gd name="T6" fmla="*/ 225 w 557"/>
                  <a:gd name="T7" fmla="*/ 1084 h 1169"/>
                  <a:gd name="T8" fmla="*/ 557 w 557"/>
                  <a:gd name="T9" fmla="*/ 56 h 1169"/>
                  <a:gd name="T10" fmla="*/ 557 w 557"/>
                  <a:gd name="T11" fmla="*/ 56 h 1169"/>
                  <a:gd name="T12" fmla="*/ 557 w 557"/>
                  <a:gd name="T13" fmla="*/ 56 h 1169"/>
                  <a:gd name="T14" fmla="*/ 383 w 557"/>
                  <a:gd name="T15" fmla="*/ 0 h 1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57" h="1169">
                    <a:moveTo>
                      <a:pt x="383" y="0"/>
                    </a:moveTo>
                    <a:lnTo>
                      <a:pt x="0" y="1107"/>
                    </a:lnTo>
                    <a:lnTo>
                      <a:pt x="198" y="1169"/>
                    </a:lnTo>
                    <a:lnTo>
                      <a:pt x="225" y="1084"/>
                    </a:lnTo>
                    <a:lnTo>
                      <a:pt x="557" y="56"/>
                    </a:lnTo>
                    <a:lnTo>
                      <a:pt x="557" y="56"/>
                    </a:lnTo>
                    <a:lnTo>
                      <a:pt x="557" y="56"/>
                    </a:lnTo>
                    <a:lnTo>
                      <a:pt x="38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45" name="ïşľïḋé"/>
              <p:cNvSpPr/>
              <p:nvPr>
                <p:custDataLst>
                  <p:tags r:id="rId220"/>
                </p:custDataLst>
              </p:nvPr>
            </p:nvSpPr>
            <p:spPr bwMode="auto">
              <a:xfrm>
                <a:off x="6227" y="2081"/>
                <a:ext cx="200" cy="1416"/>
              </a:xfrm>
              <a:custGeom>
                <a:avLst/>
                <a:gdLst>
                  <a:gd name="T0" fmla="*/ 200 w 200"/>
                  <a:gd name="T1" fmla="*/ 1412 h 1416"/>
                  <a:gd name="T2" fmla="*/ 0 w 200"/>
                  <a:gd name="T3" fmla="*/ 1412 h 1416"/>
                  <a:gd name="T4" fmla="*/ 0 w 200"/>
                  <a:gd name="T5" fmla="*/ 1416 h 1416"/>
                  <a:gd name="T6" fmla="*/ 200 w 200"/>
                  <a:gd name="T7" fmla="*/ 1416 h 1416"/>
                  <a:gd name="T8" fmla="*/ 200 w 200"/>
                  <a:gd name="T9" fmla="*/ 1412 h 1416"/>
                  <a:gd name="T10" fmla="*/ 200 w 200"/>
                  <a:gd name="T11" fmla="*/ 1262 h 1416"/>
                  <a:gd name="T12" fmla="*/ 3 w 200"/>
                  <a:gd name="T13" fmla="*/ 1262 h 1416"/>
                  <a:gd name="T14" fmla="*/ 0 w 200"/>
                  <a:gd name="T15" fmla="*/ 1302 h 1416"/>
                  <a:gd name="T16" fmla="*/ 200 w 200"/>
                  <a:gd name="T17" fmla="*/ 1302 h 1416"/>
                  <a:gd name="T18" fmla="*/ 200 w 200"/>
                  <a:gd name="T19" fmla="*/ 1262 h 1416"/>
                  <a:gd name="T20" fmla="*/ 200 w 200"/>
                  <a:gd name="T21" fmla="*/ 262 h 1416"/>
                  <a:gd name="T22" fmla="*/ 13 w 200"/>
                  <a:gd name="T23" fmla="*/ 262 h 1416"/>
                  <a:gd name="T24" fmla="*/ 3 w 200"/>
                  <a:gd name="T25" fmla="*/ 1152 h 1416"/>
                  <a:gd name="T26" fmla="*/ 200 w 200"/>
                  <a:gd name="T27" fmla="*/ 1152 h 1416"/>
                  <a:gd name="T28" fmla="*/ 200 w 200"/>
                  <a:gd name="T29" fmla="*/ 262 h 1416"/>
                  <a:gd name="T30" fmla="*/ 200 w 200"/>
                  <a:gd name="T31" fmla="*/ 112 h 1416"/>
                  <a:gd name="T32" fmla="*/ 15 w 200"/>
                  <a:gd name="T33" fmla="*/ 112 h 1416"/>
                  <a:gd name="T34" fmla="*/ 15 w 200"/>
                  <a:gd name="T35" fmla="*/ 150 h 1416"/>
                  <a:gd name="T36" fmla="*/ 200 w 200"/>
                  <a:gd name="T37" fmla="*/ 150 h 1416"/>
                  <a:gd name="T38" fmla="*/ 200 w 200"/>
                  <a:gd name="T39" fmla="*/ 112 h 1416"/>
                  <a:gd name="T40" fmla="*/ 200 w 200"/>
                  <a:gd name="T41" fmla="*/ 0 h 1416"/>
                  <a:gd name="T42" fmla="*/ 17 w 200"/>
                  <a:gd name="T43" fmla="*/ 0 h 1416"/>
                  <a:gd name="T44" fmla="*/ 200 w 200"/>
                  <a:gd name="T45" fmla="*/ 0 h 1416"/>
                  <a:gd name="T46" fmla="*/ 200 w 200"/>
                  <a:gd name="T47" fmla="*/ 0 h 1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0" h="1416">
                    <a:moveTo>
                      <a:pt x="200" y="1412"/>
                    </a:moveTo>
                    <a:lnTo>
                      <a:pt x="0" y="1412"/>
                    </a:lnTo>
                    <a:lnTo>
                      <a:pt x="0" y="1416"/>
                    </a:lnTo>
                    <a:lnTo>
                      <a:pt x="200" y="1416"/>
                    </a:lnTo>
                    <a:lnTo>
                      <a:pt x="200" y="1412"/>
                    </a:lnTo>
                    <a:close/>
                    <a:moveTo>
                      <a:pt x="200" y="1262"/>
                    </a:moveTo>
                    <a:lnTo>
                      <a:pt x="3" y="1262"/>
                    </a:lnTo>
                    <a:lnTo>
                      <a:pt x="0" y="1302"/>
                    </a:lnTo>
                    <a:lnTo>
                      <a:pt x="200" y="1302"/>
                    </a:lnTo>
                    <a:lnTo>
                      <a:pt x="200" y="1262"/>
                    </a:lnTo>
                    <a:close/>
                    <a:moveTo>
                      <a:pt x="200" y="262"/>
                    </a:moveTo>
                    <a:lnTo>
                      <a:pt x="13" y="262"/>
                    </a:lnTo>
                    <a:lnTo>
                      <a:pt x="3" y="1152"/>
                    </a:lnTo>
                    <a:lnTo>
                      <a:pt x="200" y="1152"/>
                    </a:lnTo>
                    <a:lnTo>
                      <a:pt x="200" y="262"/>
                    </a:lnTo>
                    <a:close/>
                    <a:moveTo>
                      <a:pt x="200" y="112"/>
                    </a:moveTo>
                    <a:lnTo>
                      <a:pt x="15" y="112"/>
                    </a:lnTo>
                    <a:lnTo>
                      <a:pt x="15" y="150"/>
                    </a:lnTo>
                    <a:lnTo>
                      <a:pt x="200" y="150"/>
                    </a:lnTo>
                    <a:lnTo>
                      <a:pt x="200" y="112"/>
                    </a:lnTo>
                    <a:close/>
                    <a:moveTo>
                      <a:pt x="200" y="0"/>
                    </a:moveTo>
                    <a:lnTo>
                      <a:pt x="17" y="0"/>
                    </a:lnTo>
                    <a:lnTo>
                      <a:pt x="200" y="0"/>
                    </a:lnTo>
                    <a:lnTo>
                      <a:pt x="200" y="0"/>
                    </a:lnTo>
                    <a:close/>
                  </a:path>
                </a:pathLst>
              </a:custGeom>
              <a:solidFill>
                <a:srgbClr val="C398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46" name="íṧliḍe"/>
              <p:cNvSpPr/>
              <p:nvPr>
                <p:custDataLst>
                  <p:tags r:id="rId221"/>
                </p:custDataLst>
              </p:nvPr>
            </p:nvSpPr>
            <p:spPr bwMode="auto">
              <a:xfrm>
                <a:off x="6227" y="2081"/>
                <a:ext cx="200" cy="1416"/>
              </a:xfrm>
              <a:custGeom>
                <a:avLst/>
                <a:gdLst>
                  <a:gd name="T0" fmla="*/ 200 w 200"/>
                  <a:gd name="T1" fmla="*/ 1412 h 1416"/>
                  <a:gd name="T2" fmla="*/ 0 w 200"/>
                  <a:gd name="T3" fmla="*/ 1412 h 1416"/>
                  <a:gd name="T4" fmla="*/ 0 w 200"/>
                  <a:gd name="T5" fmla="*/ 1416 h 1416"/>
                  <a:gd name="T6" fmla="*/ 200 w 200"/>
                  <a:gd name="T7" fmla="*/ 1416 h 1416"/>
                  <a:gd name="T8" fmla="*/ 200 w 200"/>
                  <a:gd name="T9" fmla="*/ 1412 h 1416"/>
                  <a:gd name="T10" fmla="*/ 200 w 200"/>
                  <a:gd name="T11" fmla="*/ 1262 h 1416"/>
                  <a:gd name="T12" fmla="*/ 3 w 200"/>
                  <a:gd name="T13" fmla="*/ 1262 h 1416"/>
                  <a:gd name="T14" fmla="*/ 0 w 200"/>
                  <a:gd name="T15" fmla="*/ 1302 h 1416"/>
                  <a:gd name="T16" fmla="*/ 200 w 200"/>
                  <a:gd name="T17" fmla="*/ 1302 h 1416"/>
                  <a:gd name="T18" fmla="*/ 200 w 200"/>
                  <a:gd name="T19" fmla="*/ 1262 h 1416"/>
                  <a:gd name="T20" fmla="*/ 200 w 200"/>
                  <a:gd name="T21" fmla="*/ 262 h 1416"/>
                  <a:gd name="T22" fmla="*/ 13 w 200"/>
                  <a:gd name="T23" fmla="*/ 262 h 1416"/>
                  <a:gd name="T24" fmla="*/ 3 w 200"/>
                  <a:gd name="T25" fmla="*/ 1152 h 1416"/>
                  <a:gd name="T26" fmla="*/ 200 w 200"/>
                  <a:gd name="T27" fmla="*/ 1152 h 1416"/>
                  <a:gd name="T28" fmla="*/ 200 w 200"/>
                  <a:gd name="T29" fmla="*/ 262 h 1416"/>
                  <a:gd name="T30" fmla="*/ 200 w 200"/>
                  <a:gd name="T31" fmla="*/ 112 h 1416"/>
                  <a:gd name="T32" fmla="*/ 15 w 200"/>
                  <a:gd name="T33" fmla="*/ 112 h 1416"/>
                  <a:gd name="T34" fmla="*/ 15 w 200"/>
                  <a:gd name="T35" fmla="*/ 150 h 1416"/>
                  <a:gd name="T36" fmla="*/ 200 w 200"/>
                  <a:gd name="T37" fmla="*/ 150 h 1416"/>
                  <a:gd name="T38" fmla="*/ 200 w 200"/>
                  <a:gd name="T39" fmla="*/ 112 h 1416"/>
                  <a:gd name="T40" fmla="*/ 200 w 200"/>
                  <a:gd name="T41" fmla="*/ 0 h 1416"/>
                  <a:gd name="T42" fmla="*/ 17 w 200"/>
                  <a:gd name="T43" fmla="*/ 0 h 1416"/>
                  <a:gd name="T44" fmla="*/ 200 w 200"/>
                  <a:gd name="T45" fmla="*/ 0 h 1416"/>
                  <a:gd name="T46" fmla="*/ 200 w 200"/>
                  <a:gd name="T47" fmla="*/ 0 h 1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0" h="1416">
                    <a:moveTo>
                      <a:pt x="200" y="1412"/>
                    </a:moveTo>
                    <a:lnTo>
                      <a:pt x="0" y="1412"/>
                    </a:lnTo>
                    <a:lnTo>
                      <a:pt x="0" y="1416"/>
                    </a:lnTo>
                    <a:lnTo>
                      <a:pt x="200" y="1416"/>
                    </a:lnTo>
                    <a:lnTo>
                      <a:pt x="200" y="1412"/>
                    </a:lnTo>
                    <a:moveTo>
                      <a:pt x="200" y="1262"/>
                    </a:moveTo>
                    <a:lnTo>
                      <a:pt x="3" y="1262"/>
                    </a:lnTo>
                    <a:lnTo>
                      <a:pt x="0" y="1302"/>
                    </a:lnTo>
                    <a:lnTo>
                      <a:pt x="200" y="1302"/>
                    </a:lnTo>
                    <a:lnTo>
                      <a:pt x="200" y="1262"/>
                    </a:lnTo>
                    <a:moveTo>
                      <a:pt x="200" y="262"/>
                    </a:moveTo>
                    <a:lnTo>
                      <a:pt x="13" y="262"/>
                    </a:lnTo>
                    <a:lnTo>
                      <a:pt x="3" y="1152"/>
                    </a:lnTo>
                    <a:lnTo>
                      <a:pt x="200" y="1152"/>
                    </a:lnTo>
                    <a:lnTo>
                      <a:pt x="200" y="262"/>
                    </a:lnTo>
                    <a:moveTo>
                      <a:pt x="200" y="112"/>
                    </a:moveTo>
                    <a:lnTo>
                      <a:pt x="15" y="112"/>
                    </a:lnTo>
                    <a:lnTo>
                      <a:pt x="15" y="150"/>
                    </a:lnTo>
                    <a:lnTo>
                      <a:pt x="200" y="150"/>
                    </a:lnTo>
                    <a:lnTo>
                      <a:pt x="200" y="112"/>
                    </a:lnTo>
                    <a:moveTo>
                      <a:pt x="200" y="0"/>
                    </a:moveTo>
                    <a:lnTo>
                      <a:pt x="17" y="0"/>
                    </a:lnTo>
                    <a:lnTo>
                      <a:pt x="200" y="0"/>
                    </a:lnTo>
                    <a:lnTo>
                      <a:pt x="20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47" name="iṡ1idè"/>
              <p:cNvSpPr/>
              <p:nvPr>
                <p:custDataLst>
                  <p:tags r:id="rId222"/>
                </p:custDataLst>
              </p:nvPr>
            </p:nvSpPr>
            <p:spPr bwMode="auto">
              <a:xfrm>
                <a:off x="6242" y="2081"/>
                <a:ext cx="185" cy="112"/>
              </a:xfrm>
              <a:custGeom>
                <a:avLst/>
                <a:gdLst>
                  <a:gd name="T0" fmla="*/ 185 w 185"/>
                  <a:gd name="T1" fmla="*/ 0 h 112"/>
                  <a:gd name="T2" fmla="*/ 185 w 185"/>
                  <a:gd name="T3" fmla="*/ 0 h 112"/>
                  <a:gd name="T4" fmla="*/ 2 w 185"/>
                  <a:gd name="T5" fmla="*/ 0 h 112"/>
                  <a:gd name="T6" fmla="*/ 0 w 185"/>
                  <a:gd name="T7" fmla="*/ 112 h 112"/>
                  <a:gd name="T8" fmla="*/ 185 w 185"/>
                  <a:gd name="T9" fmla="*/ 112 h 112"/>
                  <a:gd name="T10" fmla="*/ 185 w 185"/>
                  <a:gd name="T11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5" h="112">
                    <a:moveTo>
                      <a:pt x="185" y="0"/>
                    </a:moveTo>
                    <a:lnTo>
                      <a:pt x="185" y="0"/>
                    </a:lnTo>
                    <a:lnTo>
                      <a:pt x="2" y="0"/>
                    </a:lnTo>
                    <a:lnTo>
                      <a:pt x="0" y="112"/>
                    </a:lnTo>
                    <a:lnTo>
                      <a:pt x="185" y="112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4F53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48" name="iS1ïde"/>
              <p:cNvSpPr/>
              <p:nvPr>
                <p:custDataLst>
                  <p:tags r:id="rId223"/>
                </p:custDataLst>
              </p:nvPr>
            </p:nvSpPr>
            <p:spPr bwMode="auto">
              <a:xfrm>
                <a:off x="6242" y="2081"/>
                <a:ext cx="185" cy="112"/>
              </a:xfrm>
              <a:custGeom>
                <a:avLst/>
                <a:gdLst>
                  <a:gd name="T0" fmla="*/ 185 w 185"/>
                  <a:gd name="T1" fmla="*/ 0 h 112"/>
                  <a:gd name="T2" fmla="*/ 185 w 185"/>
                  <a:gd name="T3" fmla="*/ 0 h 112"/>
                  <a:gd name="T4" fmla="*/ 2 w 185"/>
                  <a:gd name="T5" fmla="*/ 0 h 112"/>
                  <a:gd name="T6" fmla="*/ 0 w 185"/>
                  <a:gd name="T7" fmla="*/ 112 h 112"/>
                  <a:gd name="T8" fmla="*/ 185 w 185"/>
                  <a:gd name="T9" fmla="*/ 112 h 112"/>
                  <a:gd name="T10" fmla="*/ 185 w 185"/>
                  <a:gd name="T11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5" h="112">
                    <a:moveTo>
                      <a:pt x="185" y="0"/>
                    </a:moveTo>
                    <a:lnTo>
                      <a:pt x="185" y="0"/>
                    </a:lnTo>
                    <a:lnTo>
                      <a:pt x="2" y="0"/>
                    </a:lnTo>
                    <a:lnTo>
                      <a:pt x="0" y="112"/>
                    </a:lnTo>
                    <a:lnTo>
                      <a:pt x="185" y="112"/>
                    </a:lnTo>
                    <a:lnTo>
                      <a:pt x="18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49" name="îšḷîḑê"/>
              <p:cNvSpPr/>
              <p:nvPr>
                <p:custDataLst>
                  <p:tags r:id="rId224"/>
                </p:custDataLst>
              </p:nvPr>
            </p:nvSpPr>
            <p:spPr bwMode="auto">
              <a:xfrm>
                <a:off x="6240" y="2231"/>
                <a:ext cx="187" cy="112"/>
              </a:xfrm>
              <a:custGeom>
                <a:avLst/>
                <a:gdLst>
                  <a:gd name="T0" fmla="*/ 187 w 187"/>
                  <a:gd name="T1" fmla="*/ 0 h 112"/>
                  <a:gd name="T2" fmla="*/ 187 w 187"/>
                  <a:gd name="T3" fmla="*/ 0 h 112"/>
                  <a:gd name="T4" fmla="*/ 2 w 187"/>
                  <a:gd name="T5" fmla="*/ 0 h 112"/>
                  <a:gd name="T6" fmla="*/ 0 w 187"/>
                  <a:gd name="T7" fmla="*/ 112 h 112"/>
                  <a:gd name="T8" fmla="*/ 187 w 187"/>
                  <a:gd name="T9" fmla="*/ 112 h 112"/>
                  <a:gd name="T10" fmla="*/ 187 w 187"/>
                  <a:gd name="T11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7" h="112">
                    <a:moveTo>
                      <a:pt x="187" y="0"/>
                    </a:moveTo>
                    <a:lnTo>
                      <a:pt x="187" y="0"/>
                    </a:lnTo>
                    <a:lnTo>
                      <a:pt x="2" y="0"/>
                    </a:lnTo>
                    <a:lnTo>
                      <a:pt x="0" y="112"/>
                    </a:lnTo>
                    <a:lnTo>
                      <a:pt x="187" y="112"/>
                    </a:lnTo>
                    <a:lnTo>
                      <a:pt x="187" y="0"/>
                    </a:lnTo>
                    <a:close/>
                  </a:path>
                </a:pathLst>
              </a:custGeom>
              <a:solidFill>
                <a:srgbClr val="4F53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  <p:sp>
            <p:nvSpPr>
              <p:cNvPr id="450" name="ïṡ1ïḓê"/>
              <p:cNvSpPr/>
              <p:nvPr>
                <p:custDataLst>
                  <p:tags r:id="rId225"/>
                </p:custDataLst>
              </p:nvPr>
            </p:nvSpPr>
            <p:spPr bwMode="auto">
              <a:xfrm>
                <a:off x="6240" y="2231"/>
                <a:ext cx="187" cy="112"/>
              </a:xfrm>
              <a:custGeom>
                <a:avLst/>
                <a:gdLst>
                  <a:gd name="T0" fmla="*/ 187 w 187"/>
                  <a:gd name="T1" fmla="*/ 0 h 112"/>
                  <a:gd name="T2" fmla="*/ 187 w 187"/>
                  <a:gd name="T3" fmla="*/ 0 h 112"/>
                  <a:gd name="T4" fmla="*/ 2 w 187"/>
                  <a:gd name="T5" fmla="*/ 0 h 112"/>
                  <a:gd name="T6" fmla="*/ 0 w 187"/>
                  <a:gd name="T7" fmla="*/ 112 h 112"/>
                  <a:gd name="T8" fmla="*/ 187 w 187"/>
                  <a:gd name="T9" fmla="*/ 112 h 112"/>
                  <a:gd name="T10" fmla="*/ 187 w 187"/>
                  <a:gd name="T11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7" h="112">
                    <a:moveTo>
                      <a:pt x="187" y="0"/>
                    </a:moveTo>
                    <a:lnTo>
                      <a:pt x="187" y="0"/>
                    </a:lnTo>
                    <a:lnTo>
                      <a:pt x="2" y="0"/>
                    </a:lnTo>
                    <a:lnTo>
                      <a:pt x="0" y="112"/>
                    </a:lnTo>
                    <a:lnTo>
                      <a:pt x="187" y="112"/>
                    </a:lnTo>
                    <a:lnTo>
                      <a:pt x="18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</a:endParaRPr>
              </a:p>
            </p:txBody>
          </p:sp>
        </p:grpSp>
        <p:sp>
          <p:nvSpPr>
            <p:cNvPr id="16" name="išľíḓê"/>
            <p:cNvSpPr/>
            <p:nvPr>
              <p:custDataLst>
                <p:tags r:id="rId10"/>
              </p:custDataLst>
            </p:nvPr>
          </p:nvSpPr>
          <p:spPr bwMode="auto">
            <a:xfrm>
              <a:off x="9890080" y="5132367"/>
              <a:ext cx="312736" cy="174624"/>
            </a:xfrm>
            <a:custGeom>
              <a:avLst/>
              <a:gdLst>
                <a:gd name="T0" fmla="*/ 197 w 197"/>
                <a:gd name="T1" fmla="*/ 0 h 110"/>
                <a:gd name="T2" fmla="*/ 197 w 197"/>
                <a:gd name="T3" fmla="*/ 0 h 110"/>
                <a:gd name="T4" fmla="*/ 0 w 197"/>
                <a:gd name="T5" fmla="*/ 0 h 110"/>
                <a:gd name="T6" fmla="*/ 0 w 197"/>
                <a:gd name="T7" fmla="*/ 110 h 110"/>
                <a:gd name="T8" fmla="*/ 197 w 197"/>
                <a:gd name="T9" fmla="*/ 110 h 110"/>
                <a:gd name="T10" fmla="*/ 197 w 197"/>
                <a:gd name="T11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110">
                  <a:moveTo>
                    <a:pt x="197" y="0"/>
                  </a:moveTo>
                  <a:lnTo>
                    <a:pt x="197" y="0"/>
                  </a:lnTo>
                  <a:lnTo>
                    <a:pt x="0" y="0"/>
                  </a:lnTo>
                  <a:lnTo>
                    <a:pt x="0" y="110"/>
                  </a:lnTo>
                  <a:lnTo>
                    <a:pt x="197" y="110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4F5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36" name="íṥḷídé"/>
            <p:cNvSpPr/>
            <p:nvPr>
              <p:custDataLst>
                <p:tags r:id="rId11"/>
              </p:custDataLst>
            </p:nvPr>
          </p:nvSpPr>
          <p:spPr bwMode="auto">
            <a:xfrm>
              <a:off x="9890080" y="5132367"/>
              <a:ext cx="312736" cy="174624"/>
            </a:xfrm>
            <a:custGeom>
              <a:avLst/>
              <a:gdLst>
                <a:gd name="T0" fmla="*/ 197 w 197"/>
                <a:gd name="T1" fmla="*/ 0 h 110"/>
                <a:gd name="T2" fmla="*/ 197 w 197"/>
                <a:gd name="T3" fmla="*/ 0 h 110"/>
                <a:gd name="T4" fmla="*/ 0 w 197"/>
                <a:gd name="T5" fmla="*/ 0 h 110"/>
                <a:gd name="T6" fmla="*/ 0 w 197"/>
                <a:gd name="T7" fmla="*/ 110 h 110"/>
                <a:gd name="T8" fmla="*/ 197 w 197"/>
                <a:gd name="T9" fmla="*/ 110 h 110"/>
                <a:gd name="T10" fmla="*/ 197 w 197"/>
                <a:gd name="T11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110">
                  <a:moveTo>
                    <a:pt x="197" y="0"/>
                  </a:moveTo>
                  <a:lnTo>
                    <a:pt x="197" y="0"/>
                  </a:lnTo>
                  <a:lnTo>
                    <a:pt x="0" y="0"/>
                  </a:lnTo>
                  <a:lnTo>
                    <a:pt x="0" y="110"/>
                  </a:lnTo>
                  <a:lnTo>
                    <a:pt x="197" y="110"/>
                  </a:lnTo>
                  <a:lnTo>
                    <a:pt x="19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37" name="î$1ïḓé"/>
            <p:cNvSpPr/>
            <p:nvPr>
              <p:custDataLst>
                <p:tags r:id="rId12"/>
              </p:custDataLst>
            </p:nvPr>
          </p:nvSpPr>
          <p:spPr bwMode="auto">
            <a:xfrm>
              <a:off x="9885318" y="5370491"/>
              <a:ext cx="317499" cy="174624"/>
            </a:xfrm>
            <a:custGeom>
              <a:avLst/>
              <a:gdLst>
                <a:gd name="T0" fmla="*/ 200 w 200"/>
                <a:gd name="T1" fmla="*/ 0 h 110"/>
                <a:gd name="T2" fmla="*/ 200 w 200"/>
                <a:gd name="T3" fmla="*/ 0 h 110"/>
                <a:gd name="T4" fmla="*/ 0 w 200"/>
                <a:gd name="T5" fmla="*/ 0 h 110"/>
                <a:gd name="T6" fmla="*/ 0 w 200"/>
                <a:gd name="T7" fmla="*/ 110 h 110"/>
                <a:gd name="T8" fmla="*/ 200 w 200"/>
                <a:gd name="T9" fmla="*/ 110 h 110"/>
                <a:gd name="T10" fmla="*/ 200 w 200"/>
                <a:gd name="T11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0" h="110">
                  <a:moveTo>
                    <a:pt x="200" y="0"/>
                  </a:moveTo>
                  <a:lnTo>
                    <a:pt x="200" y="0"/>
                  </a:lnTo>
                  <a:lnTo>
                    <a:pt x="0" y="0"/>
                  </a:lnTo>
                  <a:lnTo>
                    <a:pt x="0" y="110"/>
                  </a:lnTo>
                  <a:lnTo>
                    <a:pt x="200" y="110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rgbClr val="4F5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38" name="ïşḻíḍè"/>
            <p:cNvSpPr/>
            <p:nvPr>
              <p:custDataLst>
                <p:tags r:id="rId13"/>
              </p:custDataLst>
            </p:nvPr>
          </p:nvSpPr>
          <p:spPr bwMode="auto">
            <a:xfrm>
              <a:off x="9885318" y="5370491"/>
              <a:ext cx="317499" cy="174624"/>
            </a:xfrm>
            <a:custGeom>
              <a:avLst/>
              <a:gdLst>
                <a:gd name="T0" fmla="*/ 200 w 200"/>
                <a:gd name="T1" fmla="*/ 0 h 110"/>
                <a:gd name="T2" fmla="*/ 200 w 200"/>
                <a:gd name="T3" fmla="*/ 0 h 110"/>
                <a:gd name="T4" fmla="*/ 0 w 200"/>
                <a:gd name="T5" fmla="*/ 0 h 110"/>
                <a:gd name="T6" fmla="*/ 0 w 200"/>
                <a:gd name="T7" fmla="*/ 110 h 110"/>
                <a:gd name="T8" fmla="*/ 200 w 200"/>
                <a:gd name="T9" fmla="*/ 110 h 110"/>
                <a:gd name="T10" fmla="*/ 200 w 200"/>
                <a:gd name="T11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0" h="110">
                  <a:moveTo>
                    <a:pt x="200" y="0"/>
                  </a:moveTo>
                  <a:lnTo>
                    <a:pt x="200" y="0"/>
                  </a:lnTo>
                  <a:lnTo>
                    <a:pt x="0" y="0"/>
                  </a:lnTo>
                  <a:lnTo>
                    <a:pt x="0" y="110"/>
                  </a:lnTo>
                  <a:lnTo>
                    <a:pt x="200" y="110"/>
                  </a:lnTo>
                  <a:lnTo>
                    <a:pt x="20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39" name="ïṥ1ídê"/>
            <p:cNvSpPr/>
            <p:nvPr>
              <p:custDataLst>
                <p:tags r:id="rId14"/>
              </p:custDataLst>
            </p:nvPr>
          </p:nvSpPr>
          <p:spPr bwMode="auto">
            <a:xfrm>
              <a:off x="11047363" y="3303575"/>
              <a:ext cx="315912" cy="2247890"/>
            </a:xfrm>
            <a:custGeom>
              <a:avLst/>
              <a:gdLst>
                <a:gd name="T0" fmla="*/ 199 w 199"/>
                <a:gd name="T1" fmla="*/ 1262 h 1416"/>
                <a:gd name="T2" fmla="*/ 0 w 199"/>
                <a:gd name="T3" fmla="*/ 1262 h 1416"/>
                <a:gd name="T4" fmla="*/ 0 w 199"/>
                <a:gd name="T5" fmla="*/ 1416 h 1416"/>
                <a:gd name="T6" fmla="*/ 199 w 199"/>
                <a:gd name="T7" fmla="*/ 1416 h 1416"/>
                <a:gd name="T8" fmla="*/ 199 w 199"/>
                <a:gd name="T9" fmla="*/ 1262 h 1416"/>
                <a:gd name="T10" fmla="*/ 199 w 199"/>
                <a:gd name="T11" fmla="*/ 262 h 1416"/>
                <a:gd name="T12" fmla="*/ 0 w 199"/>
                <a:gd name="T13" fmla="*/ 262 h 1416"/>
                <a:gd name="T14" fmla="*/ 0 w 199"/>
                <a:gd name="T15" fmla="*/ 1152 h 1416"/>
                <a:gd name="T16" fmla="*/ 199 w 199"/>
                <a:gd name="T17" fmla="*/ 1152 h 1416"/>
                <a:gd name="T18" fmla="*/ 199 w 199"/>
                <a:gd name="T19" fmla="*/ 262 h 1416"/>
                <a:gd name="T20" fmla="*/ 199 w 199"/>
                <a:gd name="T21" fmla="*/ 0 h 1416"/>
                <a:gd name="T22" fmla="*/ 0 w 199"/>
                <a:gd name="T23" fmla="*/ 0 h 1416"/>
                <a:gd name="T24" fmla="*/ 0 w 199"/>
                <a:gd name="T25" fmla="*/ 150 h 1416"/>
                <a:gd name="T26" fmla="*/ 199 w 199"/>
                <a:gd name="T27" fmla="*/ 150 h 1416"/>
                <a:gd name="T28" fmla="*/ 199 w 199"/>
                <a:gd name="T29" fmla="*/ 0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9" h="1416">
                  <a:moveTo>
                    <a:pt x="199" y="1262"/>
                  </a:moveTo>
                  <a:lnTo>
                    <a:pt x="0" y="1262"/>
                  </a:lnTo>
                  <a:lnTo>
                    <a:pt x="0" y="1416"/>
                  </a:lnTo>
                  <a:lnTo>
                    <a:pt x="199" y="1416"/>
                  </a:lnTo>
                  <a:lnTo>
                    <a:pt x="199" y="1262"/>
                  </a:lnTo>
                  <a:close/>
                  <a:moveTo>
                    <a:pt x="199" y="262"/>
                  </a:moveTo>
                  <a:lnTo>
                    <a:pt x="0" y="262"/>
                  </a:lnTo>
                  <a:lnTo>
                    <a:pt x="0" y="1152"/>
                  </a:lnTo>
                  <a:lnTo>
                    <a:pt x="199" y="1152"/>
                  </a:lnTo>
                  <a:lnTo>
                    <a:pt x="199" y="262"/>
                  </a:lnTo>
                  <a:close/>
                  <a:moveTo>
                    <a:pt x="199" y="0"/>
                  </a:moveTo>
                  <a:lnTo>
                    <a:pt x="0" y="0"/>
                  </a:lnTo>
                  <a:lnTo>
                    <a:pt x="0" y="150"/>
                  </a:lnTo>
                  <a:lnTo>
                    <a:pt x="199" y="150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rgbClr val="4F5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40" name="ïśļíde"/>
            <p:cNvSpPr/>
            <p:nvPr>
              <p:custDataLst>
                <p:tags r:id="rId15"/>
              </p:custDataLst>
            </p:nvPr>
          </p:nvSpPr>
          <p:spPr bwMode="auto">
            <a:xfrm>
              <a:off x="11047363" y="3303575"/>
              <a:ext cx="315912" cy="2247890"/>
            </a:xfrm>
            <a:custGeom>
              <a:avLst/>
              <a:gdLst>
                <a:gd name="T0" fmla="*/ 199 w 199"/>
                <a:gd name="T1" fmla="*/ 1262 h 1416"/>
                <a:gd name="T2" fmla="*/ 0 w 199"/>
                <a:gd name="T3" fmla="*/ 1262 h 1416"/>
                <a:gd name="T4" fmla="*/ 0 w 199"/>
                <a:gd name="T5" fmla="*/ 1416 h 1416"/>
                <a:gd name="T6" fmla="*/ 199 w 199"/>
                <a:gd name="T7" fmla="*/ 1416 h 1416"/>
                <a:gd name="T8" fmla="*/ 199 w 199"/>
                <a:gd name="T9" fmla="*/ 1262 h 1416"/>
                <a:gd name="T10" fmla="*/ 199 w 199"/>
                <a:gd name="T11" fmla="*/ 262 h 1416"/>
                <a:gd name="T12" fmla="*/ 0 w 199"/>
                <a:gd name="T13" fmla="*/ 262 h 1416"/>
                <a:gd name="T14" fmla="*/ 0 w 199"/>
                <a:gd name="T15" fmla="*/ 1152 h 1416"/>
                <a:gd name="T16" fmla="*/ 199 w 199"/>
                <a:gd name="T17" fmla="*/ 1152 h 1416"/>
                <a:gd name="T18" fmla="*/ 199 w 199"/>
                <a:gd name="T19" fmla="*/ 262 h 1416"/>
                <a:gd name="T20" fmla="*/ 199 w 199"/>
                <a:gd name="T21" fmla="*/ 0 h 1416"/>
                <a:gd name="T22" fmla="*/ 0 w 199"/>
                <a:gd name="T23" fmla="*/ 0 h 1416"/>
                <a:gd name="T24" fmla="*/ 0 w 199"/>
                <a:gd name="T25" fmla="*/ 150 h 1416"/>
                <a:gd name="T26" fmla="*/ 199 w 199"/>
                <a:gd name="T27" fmla="*/ 150 h 1416"/>
                <a:gd name="T28" fmla="*/ 199 w 199"/>
                <a:gd name="T29" fmla="*/ 0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9" h="1416">
                  <a:moveTo>
                    <a:pt x="199" y="1262"/>
                  </a:moveTo>
                  <a:lnTo>
                    <a:pt x="0" y="1262"/>
                  </a:lnTo>
                  <a:lnTo>
                    <a:pt x="0" y="1416"/>
                  </a:lnTo>
                  <a:lnTo>
                    <a:pt x="199" y="1416"/>
                  </a:lnTo>
                  <a:lnTo>
                    <a:pt x="199" y="1262"/>
                  </a:lnTo>
                  <a:moveTo>
                    <a:pt x="199" y="262"/>
                  </a:moveTo>
                  <a:lnTo>
                    <a:pt x="0" y="262"/>
                  </a:lnTo>
                  <a:lnTo>
                    <a:pt x="0" y="1152"/>
                  </a:lnTo>
                  <a:lnTo>
                    <a:pt x="199" y="1152"/>
                  </a:lnTo>
                  <a:lnTo>
                    <a:pt x="199" y="262"/>
                  </a:lnTo>
                  <a:moveTo>
                    <a:pt x="199" y="0"/>
                  </a:moveTo>
                  <a:lnTo>
                    <a:pt x="0" y="0"/>
                  </a:lnTo>
                  <a:lnTo>
                    <a:pt x="0" y="150"/>
                  </a:lnTo>
                  <a:lnTo>
                    <a:pt x="199" y="150"/>
                  </a:lnTo>
                  <a:lnTo>
                    <a:pt x="19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41" name="ïšliḑé"/>
            <p:cNvSpPr/>
            <p:nvPr>
              <p:custDataLst>
                <p:tags r:id="rId16"/>
              </p:custDataLst>
            </p:nvPr>
          </p:nvSpPr>
          <p:spPr bwMode="auto">
            <a:xfrm>
              <a:off x="11047363" y="3541699"/>
              <a:ext cx="315912" cy="177799"/>
            </a:xfrm>
            <a:custGeom>
              <a:avLst/>
              <a:gdLst>
                <a:gd name="T0" fmla="*/ 199 w 199"/>
                <a:gd name="T1" fmla="*/ 0 h 112"/>
                <a:gd name="T2" fmla="*/ 199 w 199"/>
                <a:gd name="T3" fmla="*/ 0 h 112"/>
                <a:gd name="T4" fmla="*/ 0 w 199"/>
                <a:gd name="T5" fmla="*/ 0 h 112"/>
                <a:gd name="T6" fmla="*/ 0 w 199"/>
                <a:gd name="T7" fmla="*/ 112 h 112"/>
                <a:gd name="T8" fmla="*/ 199 w 199"/>
                <a:gd name="T9" fmla="*/ 112 h 112"/>
                <a:gd name="T10" fmla="*/ 199 w 199"/>
                <a:gd name="T11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9" h="112">
                  <a:moveTo>
                    <a:pt x="199" y="0"/>
                  </a:moveTo>
                  <a:lnTo>
                    <a:pt x="199" y="0"/>
                  </a:lnTo>
                  <a:lnTo>
                    <a:pt x="0" y="0"/>
                  </a:lnTo>
                  <a:lnTo>
                    <a:pt x="0" y="112"/>
                  </a:lnTo>
                  <a:lnTo>
                    <a:pt x="199" y="11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rgbClr val="2F7C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42" name="í$ḷídè"/>
            <p:cNvSpPr/>
            <p:nvPr>
              <p:custDataLst>
                <p:tags r:id="rId17"/>
              </p:custDataLst>
            </p:nvPr>
          </p:nvSpPr>
          <p:spPr bwMode="auto">
            <a:xfrm>
              <a:off x="11047363" y="3541700"/>
              <a:ext cx="315912" cy="177799"/>
            </a:xfrm>
            <a:custGeom>
              <a:avLst/>
              <a:gdLst>
                <a:gd name="T0" fmla="*/ 199 w 199"/>
                <a:gd name="T1" fmla="*/ 0 h 112"/>
                <a:gd name="T2" fmla="*/ 199 w 199"/>
                <a:gd name="T3" fmla="*/ 0 h 112"/>
                <a:gd name="T4" fmla="*/ 0 w 199"/>
                <a:gd name="T5" fmla="*/ 0 h 112"/>
                <a:gd name="T6" fmla="*/ 0 w 199"/>
                <a:gd name="T7" fmla="*/ 112 h 112"/>
                <a:gd name="T8" fmla="*/ 199 w 199"/>
                <a:gd name="T9" fmla="*/ 112 h 112"/>
                <a:gd name="T10" fmla="*/ 199 w 199"/>
                <a:gd name="T11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9" h="112">
                  <a:moveTo>
                    <a:pt x="199" y="0"/>
                  </a:moveTo>
                  <a:lnTo>
                    <a:pt x="199" y="0"/>
                  </a:lnTo>
                  <a:lnTo>
                    <a:pt x="0" y="0"/>
                  </a:lnTo>
                  <a:lnTo>
                    <a:pt x="0" y="112"/>
                  </a:lnTo>
                  <a:lnTo>
                    <a:pt x="199" y="112"/>
                  </a:lnTo>
                  <a:lnTo>
                    <a:pt x="19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43" name="îsļídê"/>
            <p:cNvSpPr/>
            <p:nvPr>
              <p:custDataLst>
                <p:tags r:id="rId18"/>
              </p:custDataLst>
            </p:nvPr>
          </p:nvSpPr>
          <p:spPr bwMode="auto">
            <a:xfrm>
              <a:off x="11047363" y="5132368"/>
              <a:ext cx="315912" cy="174624"/>
            </a:xfrm>
            <a:custGeom>
              <a:avLst/>
              <a:gdLst>
                <a:gd name="T0" fmla="*/ 199 w 199"/>
                <a:gd name="T1" fmla="*/ 0 h 110"/>
                <a:gd name="T2" fmla="*/ 199 w 199"/>
                <a:gd name="T3" fmla="*/ 0 h 110"/>
                <a:gd name="T4" fmla="*/ 0 w 199"/>
                <a:gd name="T5" fmla="*/ 0 h 110"/>
                <a:gd name="T6" fmla="*/ 0 w 199"/>
                <a:gd name="T7" fmla="*/ 110 h 110"/>
                <a:gd name="T8" fmla="*/ 199 w 199"/>
                <a:gd name="T9" fmla="*/ 110 h 110"/>
                <a:gd name="T10" fmla="*/ 199 w 199"/>
                <a:gd name="T11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9" h="110">
                  <a:moveTo>
                    <a:pt x="199" y="0"/>
                  </a:moveTo>
                  <a:lnTo>
                    <a:pt x="199" y="0"/>
                  </a:lnTo>
                  <a:lnTo>
                    <a:pt x="0" y="0"/>
                  </a:lnTo>
                  <a:lnTo>
                    <a:pt x="0" y="110"/>
                  </a:lnTo>
                  <a:lnTo>
                    <a:pt x="199" y="110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rgbClr val="2F7C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44" name="ïṣļiḍe"/>
            <p:cNvSpPr/>
            <p:nvPr>
              <p:custDataLst>
                <p:tags r:id="rId19"/>
              </p:custDataLst>
            </p:nvPr>
          </p:nvSpPr>
          <p:spPr bwMode="auto">
            <a:xfrm>
              <a:off x="11047363" y="5132368"/>
              <a:ext cx="315912" cy="174624"/>
            </a:xfrm>
            <a:custGeom>
              <a:avLst/>
              <a:gdLst>
                <a:gd name="T0" fmla="*/ 199 w 199"/>
                <a:gd name="T1" fmla="*/ 0 h 110"/>
                <a:gd name="T2" fmla="*/ 199 w 199"/>
                <a:gd name="T3" fmla="*/ 0 h 110"/>
                <a:gd name="T4" fmla="*/ 0 w 199"/>
                <a:gd name="T5" fmla="*/ 0 h 110"/>
                <a:gd name="T6" fmla="*/ 0 w 199"/>
                <a:gd name="T7" fmla="*/ 110 h 110"/>
                <a:gd name="T8" fmla="*/ 199 w 199"/>
                <a:gd name="T9" fmla="*/ 110 h 110"/>
                <a:gd name="T10" fmla="*/ 199 w 199"/>
                <a:gd name="T11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9" h="110">
                  <a:moveTo>
                    <a:pt x="199" y="0"/>
                  </a:moveTo>
                  <a:lnTo>
                    <a:pt x="199" y="0"/>
                  </a:lnTo>
                  <a:lnTo>
                    <a:pt x="0" y="0"/>
                  </a:lnTo>
                  <a:lnTo>
                    <a:pt x="0" y="110"/>
                  </a:lnTo>
                  <a:lnTo>
                    <a:pt x="199" y="110"/>
                  </a:lnTo>
                  <a:lnTo>
                    <a:pt x="19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45" name="ïšľïḍê"/>
            <p:cNvSpPr/>
            <p:nvPr>
              <p:custDataLst>
                <p:tags r:id="rId20"/>
              </p:custDataLst>
            </p:nvPr>
          </p:nvSpPr>
          <p:spPr bwMode="auto">
            <a:xfrm>
              <a:off x="8356564" y="4614845"/>
              <a:ext cx="438148" cy="979484"/>
            </a:xfrm>
            <a:custGeom>
              <a:avLst/>
              <a:gdLst>
                <a:gd name="T0" fmla="*/ 276 w 276"/>
                <a:gd name="T1" fmla="*/ 542 h 617"/>
                <a:gd name="T2" fmla="*/ 270 w 276"/>
                <a:gd name="T3" fmla="*/ 617 h 617"/>
                <a:gd name="T4" fmla="*/ 210 w 276"/>
                <a:gd name="T5" fmla="*/ 569 h 617"/>
                <a:gd name="T6" fmla="*/ 0 w 276"/>
                <a:gd name="T7" fmla="*/ 25 h 617"/>
                <a:gd name="T8" fmla="*/ 66 w 276"/>
                <a:gd name="T9" fmla="*/ 0 h 617"/>
                <a:gd name="T10" fmla="*/ 276 w 276"/>
                <a:gd name="T11" fmla="*/ 542 h 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6" h="617">
                  <a:moveTo>
                    <a:pt x="276" y="542"/>
                  </a:moveTo>
                  <a:lnTo>
                    <a:pt x="270" y="617"/>
                  </a:lnTo>
                  <a:lnTo>
                    <a:pt x="210" y="569"/>
                  </a:lnTo>
                  <a:lnTo>
                    <a:pt x="0" y="25"/>
                  </a:lnTo>
                  <a:lnTo>
                    <a:pt x="66" y="0"/>
                  </a:lnTo>
                  <a:lnTo>
                    <a:pt x="276" y="542"/>
                  </a:lnTo>
                  <a:close/>
                </a:path>
              </a:pathLst>
            </a:custGeom>
            <a:solidFill>
              <a:srgbClr val="676C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46" name="ïṡ1ïďê"/>
            <p:cNvSpPr/>
            <p:nvPr>
              <p:custDataLst>
                <p:tags r:id="rId21"/>
              </p:custDataLst>
            </p:nvPr>
          </p:nvSpPr>
          <p:spPr bwMode="auto">
            <a:xfrm>
              <a:off x="7967630" y="4614845"/>
              <a:ext cx="441323" cy="982659"/>
            </a:xfrm>
            <a:custGeom>
              <a:avLst/>
              <a:gdLst>
                <a:gd name="T0" fmla="*/ 66 w 278"/>
                <a:gd name="T1" fmla="*/ 567 h 619"/>
                <a:gd name="T2" fmla="*/ 12 w 278"/>
                <a:gd name="T3" fmla="*/ 619 h 619"/>
                <a:gd name="T4" fmla="*/ 0 w 278"/>
                <a:gd name="T5" fmla="*/ 542 h 619"/>
                <a:gd name="T6" fmla="*/ 214 w 278"/>
                <a:gd name="T7" fmla="*/ 0 h 619"/>
                <a:gd name="T8" fmla="*/ 278 w 278"/>
                <a:gd name="T9" fmla="*/ 25 h 619"/>
                <a:gd name="T10" fmla="*/ 66 w 278"/>
                <a:gd name="T11" fmla="*/ 567 h 6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8" h="619">
                  <a:moveTo>
                    <a:pt x="66" y="567"/>
                  </a:moveTo>
                  <a:lnTo>
                    <a:pt x="12" y="619"/>
                  </a:lnTo>
                  <a:lnTo>
                    <a:pt x="0" y="542"/>
                  </a:lnTo>
                  <a:lnTo>
                    <a:pt x="214" y="0"/>
                  </a:lnTo>
                  <a:lnTo>
                    <a:pt x="278" y="25"/>
                  </a:lnTo>
                  <a:lnTo>
                    <a:pt x="66" y="567"/>
                  </a:lnTo>
                  <a:close/>
                </a:path>
              </a:pathLst>
            </a:custGeom>
            <a:solidFill>
              <a:srgbClr val="676C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47" name="íṣľíde"/>
            <p:cNvSpPr/>
            <p:nvPr>
              <p:custDataLst>
                <p:tags r:id="rId22"/>
              </p:custDataLst>
            </p:nvPr>
          </p:nvSpPr>
          <p:spPr bwMode="auto">
            <a:xfrm>
              <a:off x="8299415" y="4378309"/>
              <a:ext cx="165099" cy="180974"/>
            </a:xfrm>
            <a:prstGeom prst="rect">
              <a:avLst/>
            </a:prstGeom>
            <a:solidFill>
              <a:srgbClr val="40BD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48" name="îṣļïďe"/>
            <p:cNvSpPr/>
            <p:nvPr>
              <p:custDataLst>
                <p:tags r:id="rId23"/>
              </p:custDataLst>
            </p:nvPr>
          </p:nvSpPr>
          <p:spPr bwMode="auto">
            <a:xfrm>
              <a:off x="8356565" y="4246546"/>
              <a:ext cx="52388" cy="131763"/>
            </a:xfrm>
            <a:prstGeom prst="rect">
              <a:avLst/>
            </a:prstGeom>
            <a:solidFill>
              <a:srgbClr val="1FB7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49" name="íṥlïḋè"/>
            <p:cNvSpPr/>
            <p:nvPr>
              <p:custDataLst>
                <p:tags r:id="rId24"/>
              </p:custDataLst>
            </p:nvPr>
          </p:nvSpPr>
          <p:spPr bwMode="auto">
            <a:xfrm>
              <a:off x="8224804" y="4497370"/>
              <a:ext cx="322262" cy="322262"/>
            </a:xfrm>
            <a:custGeom>
              <a:avLst/>
              <a:gdLst>
                <a:gd name="T0" fmla="*/ 49 w 98"/>
                <a:gd name="T1" fmla="*/ 0 h 98"/>
                <a:gd name="T2" fmla="*/ 0 w 98"/>
                <a:gd name="T3" fmla="*/ 49 h 98"/>
                <a:gd name="T4" fmla="*/ 49 w 98"/>
                <a:gd name="T5" fmla="*/ 98 h 98"/>
                <a:gd name="T6" fmla="*/ 98 w 98"/>
                <a:gd name="T7" fmla="*/ 49 h 98"/>
                <a:gd name="T8" fmla="*/ 49 w 98"/>
                <a:gd name="T9" fmla="*/ 0 h 98"/>
                <a:gd name="T10" fmla="*/ 49 w 98"/>
                <a:gd name="T11" fmla="*/ 67 h 98"/>
                <a:gd name="T12" fmla="*/ 30 w 98"/>
                <a:gd name="T13" fmla="*/ 49 h 98"/>
                <a:gd name="T14" fmla="*/ 49 w 98"/>
                <a:gd name="T15" fmla="*/ 30 h 98"/>
                <a:gd name="T16" fmla="*/ 67 w 98"/>
                <a:gd name="T17" fmla="*/ 49 h 98"/>
                <a:gd name="T18" fmla="*/ 49 w 98"/>
                <a:gd name="T19" fmla="*/ 67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8" h="98">
                  <a:moveTo>
                    <a:pt x="49" y="0"/>
                  </a:moveTo>
                  <a:cubicBezTo>
                    <a:pt x="22" y="0"/>
                    <a:pt x="0" y="22"/>
                    <a:pt x="0" y="49"/>
                  </a:cubicBezTo>
                  <a:cubicBezTo>
                    <a:pt x="0" y="76"/>
                    <a:pt x="22" y="98"/>
                    <a:pt x="49" y="98"/>
                  </a:cubicBezTo>
                  <a:cubicBezTo>
                    <a:pt x="76" y="98"/>
                    <a:pt x="98" y="76"/>
                    <a:pt x="98" y="49"/>
                  </a:cubicBezTo>
                  <a:cubicBezTo>
                    <a:pt x="98" y="22"/>
                    <a:pt x="76" y="0"/>
                    <a:pt x="49" y="0"/>
                  </a:cubicBezTo>
                  <a:close/>
                  <a:moveTo>
                    <a:pt x="49" y="67"/>
                  </a:moveTo>
                  <a:cubicBezTo>
                    <a:pt x="39" y="67"/>
                    <a:pt x="30" y="59"/>
                    <a:pt x="30" y="49"/>
                  </a:cubicBezTo>
                  <a:cubicBezTo>
                    <a:pt x="30" y="38"/>
                    <a:pt x="39" y="30"/>
                    <a:pt x="49" y="30"/>
                  </a:cubicBezTo>
                  <a:cubicBezTo>
                    <a:pt x="59" y="30"/>
                    <a:pt x="67" y="38"/>
                    <a:pt x="67" y="49"/>
                  </a:cubicBezTo>
                  <a:cubicBezTo>
                    <a:pt x="67" y="59"/>
                    <a:pt x="59" y="67"/>
                    <a:pt x="49" y="67"/>
                  </a:cubicBezTo>
                  <a:close/>
                </a:path>
              </a:pathLst>
            </a:custGeom>
            <a:solidFill>
              <a:srgbClr val="F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50" name="îṧľïḍé"/>
            <p:cNvSpPr/>
            <p:nvPr>
              <p:custDataLst>
                <p:tags r:id="rId25"/>
              </p:custDataLst>
            </p:nvPr>
          </p:nvSpPr>
          <p:spPr bwMode="auto">
            <a:xfrm>
              <a:off x="8323263" y="4595813"/>
              <a:ext cx="122237" cy="122237"/>
            </a:xfrm>
            <a:prstGeom prst="ellipse">
              <a:avLst/>
            </a:prstGeom>
            <a:solidFill>
              <a:srgbClr val="40BD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pic>
        <p:nvPicPr>
          <p:cNvPr id="452" name="图片 45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263" y="2832100"/>
            <a:ext cx="4059715" cy="405971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8"/>
            </p:custDataLst>
          </p:nvPr>
        </p:nvSpPr>
        <p:spPr>
          <a:xfrm>
            <a:off x="2863850" y="2832100"/>
            <a:ext cx="6282690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舒体" panose="02010601030101010101" pitchFamily="2" charset="-122"/>
                <a:ea typeface="方正舒体" panose="02010601030101010101" pitchFamily="2" charset="-122"/>
                <a:cs typeface="Arial"/>
              </a:rPr>
              <a:t>第3课时　角平分线的性质与判定</a:t>
            </a:r>
          </a:p>
        </p:txBody>
      </p:sp>
    </p:spTree>
    <p:extLst>
      <p:ext uri="{BB962C8B-B14F-4D97-AF65-F5344CB8AC3E}">
        <p14:creationId xmlns:p14="http://schemas.microsoft.com/office/powerpoint/2010/main" val="9078937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>
            <p:custDataLst>
              <p:tags r:id="rId1"/>
            </p:custDataLst>
          </p:nvPr>
        </p:nvGrpSpPr>
        <p:grpSpPr>
          <a:xfrm>
            <a:off x="0" y="179881"/>
            <a:ext cx="3043604" cy="614597"/>
            <a:chOff x="-237" y="179881"/>
            <a:chExt cx="3043604" cy="614597"/>
          </a:xfrm>
        </p:grpSpPr>
        <p:sp>
          <p:nvSpPr>
            <p:cNvPr id="22" name="矩形 21"/>
            <p:cNvSpPr/>
            <p:nvPr>
              <p:custDataLst>
                <p:tags r:id="rId26"/>
              </p:custDataLst>
            </p:nvPr>
          </p:nvSpPr>
          <p:spPr>
            <a:xfrm>
              <a:off x="548773" y="250723"/>
              <a:ext cx="1960880" cy="521970"/>
            </a:xfrm>
            <a:prstGeom prst="rect">
              <a:avLst/>
            </a:prstGeom>
            <a:solidFill>
              <a:srgbClr val="7CC9C9"/>
            </a:solidFill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8021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宋体" panose="02010600030101010101" pitchFamily="2" charset="-122"/>
                </a:rPr>
                <a:t>探索与思考</a:t>
              </a:r>
            </a:p>
          </p:txBody>
        </p:sp>
        <p:sp>
          <p:nvSpPr>
            <p:cNvPr id="23" name="矩形: 圆角 6"/>
            <p:cNvSpPr/>
            <p:nvPr>
              <p:custDataLst>
                <p:tags r:id="rId27"/>
              </p:custDataLst>
            </p:nvPr>
          </p:nvSpPr>
          <p:spPr>
            <a:xfrm>
              <a:off x="-237" y="194871"/>
              <a:ext cx="569863" cy="599607"/>
            </a:xfrm>
            <a:prstGeom prst="roundRect">
              <a:avLst>
                <a:gd name="adj" fmla="val 12649"/>
              </a:avLst>
            </a:prstGeom>
            <a:solidFill>
              <a:srgbClr val="F0C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4" name="直角三角形 23"/>
            <p:cNvSpPr/>
            <p:nvPr>
              <p:custDataLst>
                <p:tags r:id="rId28"/>
              </p:custDataLst>
            </p:nvPr>
          </p:nvSpPr>
          <p:spPr>
            <a:xfrm flipV="1">
              <a:off x="2468180" y="250765"/>
              <a:ext cx="575187" cy="516193"/>
            </a:xfrm>
            <a:prstGeom prst="rtTriangle">
              <a:avLst/>
            </a:prstGeom>
            <a:solidFill>
              <a:srgbClr val="7CC9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5" name="矩形: 圆角 8"/>
            <p:cNvSpPr/>
            <p:nvPr>
              <p:custDataLst>
                <p:tags r:id="rId29"/>
              </p:custDataLst>
            </p:nvPr>
          </p:nvSpPr>
          <p:spPr>
            <a:xfrm>
              <a:off x="219261" y="179881"/>
              <a:ext cx="95533" cy="599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sp>
        <p:nvSpPr>
          <p:cNvPr id="9" name="文本框 11267"/>
          <p:cNvSpPr txBox="1"/>
          <p:nvPr>
            <p:custDataLst>
              <p:tags r:id="rId2"/>
            </p:custDataLst>
          </p:nvPr>
        </p:nvSpPr>
        <p:spPr>
          <a:xfrm>
            <a:off x="535305" y="847090"/>
            <a:ext cx="575183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ea"/>
              </a:rPr>
              <a:t>活动二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ea"/>
              </a:rPr>
              <a:t>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探究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角平分线性质</a:t>
            </a:r>
            <a:endParaRPr kumimoji="0" lang="zh-CN" altLang="en-US" sz="2800" b="1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黑体" panose="02010609060101010101" charset="-122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0" name="文本框 11267"/>
          <p:cNvSpPr txBox="1"/>
          <p:nvPr>
            <p:custDataLst>
              <p:tags r:id="rId3"/>
            </p:custDataLst>
          </p:nvPr>
        </p:nvSpPr>
        <p:spPr>
          <a:xfrm>
            <a:off x="569595" y="1588135"/>
            <a:ext cx="5836285" cy="56515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思考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2 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ea"/>
              </a:rPr>
              <a:t>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你还有其他的证明方法吗？</a:t>
            </a:r>
          </a:p>
        </p:txBody>
      </p:sp>
      <p:sp>
        <p:nvSpPr>
          <p:cNvPr id="75" name="Rectangle 20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00075" y="2520315"/>
            <a:ext cx="5031105" cy="391985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zh-CN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Arial"/>
            </a:endParaRPr>
          </a:p>
        </p:txBody>
      </p:sp>
      <p:cxnSp>
        <p:nvCxnSpPr>
          <p:cNvPr id="77" name="直接连接符 76"/>
          <p:cNvCxnSpPr/>
          <p:nvPr>
            <p:custDataLst>
              <p:tags r:id="rId5"/>
            </p:custDataLst>
          </p:nvPr>
        </p:nvCxnSpPr>
        <p:spPr>
          <a:xfrm>
            <a:off x="1261745" y="4570730"/>
            <a:ext cx="3044825" cy="99441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8" name="文本框 77"/>
          <p:cNvSpPr txBox="1"/>
          <p:nvPr>
            <p:custDataLst>
              <p:tags r:id="rId6"/>
            </p:custDataLst>
          </p:nvPr>
        </p:nvSpPr>
        <p:spPr>
          <a:xfrm>
            <a:off x="829945" y="4466590"/>
            <a:ext cx="590550" cy="5003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O</a:t>
            </a:r>
          </a:p>
        </p:txBody>
      </p:sp>
      <p:sp>
        <p:nvSpPr>
          <p:cNvPr id="79" name="文本框 78"/>
          <p:cNvSpPr txBox="1"/>
          <p:nvPr>
            <p:custDataLst>
              <p:tags r:id="rId7"/>
            </p:custDataLst>
          </p:nvPr>
        </p:nvSpPr>
        <p:spPr>
          <a:xfrm>
            <a:off x="4306570" y="5309870"/>
            <a:ext cx="5905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cxnSp>
        <p:nvCxnSpPr>
          <p:cNvPr id="80" name="直接连接符 79"/>
          <p:cNvCxnSpPr/>
          <p:nvPr>
            <p:custDataLst>
              <p:tags r:id="rId8"/>
            </p:custDataLst>
          </p:nvPr>
        </p:nvCxnSpPr>
        <p:spPr>
          <a:xfrm flipV="1">
            <a:off x="1261745" y="3543300"/>
            <a:ext cx="2854325" cy="10261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1" name="文本框 80"/>
          <p:cNvSpPr txBox="1"/>
          <p:nvPr>
            <p:custDataLst>
              <p:tags r:id="rId9"/>
            </p:custDataLst>
          </p:nvPr>
        </p:nvSpPr>
        <p:spPr>
          <a:xfrm>
            <a:off x="4116070" y="3117215"/>
            <a:ext cx="5905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cxnSp>
        <p:nvCxnSpPr>
          <p:cNvPr id="82" name="直接连接符 81"/>
          <p:cNvCxnSpPr/>
          <p:nvPr>
            <p:custDataLst>
              <p:tags r:id="rId10"/>
            </p:custDataLst>
          </p:nvPr>
        </p:nvCxnSpPr>
        <p:spPr>
          <a:xfrm flipH="1">
            <a:off x="572770" y="4556760"/>
            <a:ext cx="5066665" cy="7620"/>
          </a:xfrm>
          <a:prstGeom prst="line">
            <a:avLst/>
          </a:prstGeom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83" name="组合 82"/>
          <p:cNvGrpSpPr/>
          <p:nvPr>
            <p:custDataLst>
              <p:tags r:id="rId11"/>
            </p:custDataLst>
          </p:nvPr>
        </p:nvGrpSpPr>
        <p:grpSpPr>
          <a:xfrm>
            <a:off x="3500755" y="4387215"/>
            <a:ext cx="805815" cy="678180"/>
            <a:chOff x="2332" y="5161"/>
            <a:chExt cx="1240" cy="667"/>
          </a:xfrm>
        </p:grpSpPr>
        <p:sp>
          <p:nvSpPr>
            <p:cNvPr id="84" name="Text Box 82"/>
            <p:cNvSpPr txBox="1"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2332" y="5161"/>
              <a:ext cx="610" cy="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 Black" panose="020B0A04020102020204" pitchFamily="34" charset="0"/>
                  <a:ea typeface="微软雅黑"/>
                  <a:cs typeface="Arial"/>
                </a:rPr>
                <a:t>●</a:t>
              </a:r>
            </a:p>
          </p:txBody>
        </p:sp>
        <p:sp>
          <p:nvSpPr>
            <p:cNvPr id="85" name="文本框 84"/>
            <p:cNvSpPr txBox="1"/>
            <p:nvPr>
              <p:custDataLst>
                <p:tags r:id="rId25"/>
              </p:custDataLst>
            </p:nvPr>
          </p:nvSpPr>
          <p:spPr>
            <a:xfrm>
              <a:off x="2648" y="5365"/>
              <a:ext cx="924" cy="463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srgbClr val="3333CC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P</a:t>
              </a:r>
              <a:endParaRPr kumimoji="0" lang="en-US" altLang="zh-CN" sz="2800" b="1" i="1" u="none" strike="noStrike" kern="1200" cap="none" spc="0" normalizeH="0" baseline="-2500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cxnSp>
        <p:nvCxnSpPr>
          <p:cNvPr id="86" name="直接连接符 85"/>
          <p:cNvCxnSpPr/>
          <p:nvPr>
            <p:custDataLst>
              <p:tags r:id="rId12"/>
            </p:custDataLst>
          </p:nvPr>
        </p:nvCxnSpPr>
        <p:spPr>
          <a:xfrm>
            <a:off x="3412490" y="3804920"/>
            <a:ext cx="255270" cy="773430"/>
          </a:xfrm>
          <a:prstGeom prst="line">
            <a:avLst/>
          </a:prstGeom>
          <a:ln w="28575">
            <a:solidFill>
              <a:srgbClr val="0033CC"/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87" name="组合 86"/>
          <p:cNvGrpSpPr/>
          <p:nvPr>
            <p:custDataLst>
              <p:tags r:id="rId13"/>
            </p:custDataLst>
          </p:nvPr>
        </p:nvGrpSpPr>
        <p:grpSpPr>
          <a:xfrm rot="15060000">
            <a:off x="3238500" y="3808095"/>
            <a:ext cx="217805" cy="220345"/>
            <a:chOff x="5408" y="2193"/>
            <a:chExt cx="273" cy="285"/>
          </a:xfrm>
        </p:grpSpPr>
        <p:sp>
          <p:nvSpPr>
            <p:cNvPr id="88" name="Line 78"/>
            <p:cNvSpPr>
              <a:spLocks noChangeShapeType="1"/>
            </p:cNvSpPr>
            <p:nvPr>
              <p:custDataLst>
                <p:tags r:id="rId22"/>
              </p:custDataLst>
            </p:nvPr>
          </p:nvSpPr>
          <p:spPr bwMode="auto">
            <a:xfrm flipV="1">
              <a:off x="5408" y="2201"/>
              <a:ext cx="273" cy="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  <p:sp>
          <p:nvSpPr>
            <p:cNvPr id="89" name="Line 79"/>
            <p:cNvSpPr>
              <a:spLocks noChangeShapeType="1"/>
            </p:cNvSpPr>
            <p:nvPr>
              <p:custDataLst>
                <p:tags r:id="rId23"/>
              </p:custDataLst>
            </p:nvPr>
          </p:nvSpPr>
          <p:spPr bwMode="auto">
            <a:xfrm flipH="1">
              <a:off x="5408" y="2193"/>
              <a:ext cx="0" cy="28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</p:grpSp>
      <p:sp>
        <p:nvSpPr>
          <p:cNvPr id="90" name="文本框 89"/>
          <p:cNvSpPr txBox="1"/>
          <p:nvPr>
            <p:custDataLst>
              <p:tags r:id="rId14"/>
            </p:custDataLst>
          </p:nvPr>
        </p:nvSpPr>
        <p:spPr>
          <a:xfrm>
            <a:off x="3104376" y="3373120"/>
            <a:ext cx="614184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D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srgbClr val="3333CC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91" name="直接连接符 90"/>
          <p:cNvCxnSpPr/>
          <p:nvPr>
            <p:custDataLst>
              <p:tags r:id="rId15"/>
            </p:custDataLst>
          </p:nvPr>
        </p:nvCxnSpPr>
        <p:spPr>
          <a:xfrm flipH="1">
            <a:off x="3412490" y="4597400"/>
            <a:ext cx="232410" cy="673735"/>
          </a:xfrm>
          <a:prstGeom prst="line">
            <a:avLst/>
          </a:prstGeom>
          <a:ln w="28575">
            <a:solidFill>
              <a:srgbClr val="0033CC"/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92" name="组合 91"/>
          <p:cNvGrpSpPr/>
          <p:nvPr>
            <p:custDataLst>
              <p:tags r:id="rId16"/>
            </p:custDataLst>
          </p:nvPr>
        </p:nvGrpSpPr>
        <p:grpSpPr>
          <a:xfrm rot="1080000">
            <a:off x="3255645" y="5036185"/>
            <a:ext cx="215900" cy="210185"/>
            <a:chOff x="5408" y="2193"/>
            <a:chExt cx="273" cy="285"/>
          </a:xfrm>
        </p:grpSpPr>
        <p:sp>
          <p:nvSpPr>
            <p:cNvPr id="93" name="Line 78"/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 flipV="1">
              <a:off x="5408" y="2201"/>
              <a:ext cx="273" cy="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  <p:sp>
          <p:nvSpPr>
            <p:cNvPr id="94" name="Line 79"/>
            <p:cNvSpPr>
              <a:spLocks noChangeShapeType="1"/>
            </p:cNvSpPr>
            <p:nvPr>
              <p:custDataLst>
                <p:tags r:id="rId21"/>
              </p:custDataLst>
            </p:nvPr>
          </p:nvSpPr>
          <p:spPr bwMode="auto">
            <a:xfrm flipH="1">
              <a:off x="5408" y="2193"/>
              <a:ext cx="0" cy="28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</p:grpSp>
      <p:sp>
        <p:nvSpPr>
          <p:cNvPr id="95" name="文本框 94"/>
          <p:cNvSpPr txBox="1"/>
          <p:nvPr>
            <p:custDataLst>
              <p:tags r:id="rId17"/>
            </p:custDataLst>
          </p:nvPr>
        </p:nvSpPr>
        <p:spPr>
          <a:xfrm>
            <a:off x="3104376" y="5189220"/>
            <a:ext cx="614184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E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srgbClr val="3333CC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18"/>
            </p:custDataLst>
          </p:nvPr>
        </p:nvSpPr>
        <p:spPr>
          <a:xfrm>
            <a:off x="6997700" y="1631315"/>
            <a:ext cx="225171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华文新魏" panose="02010800040101010101" charset="-122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三角形全等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5977255" y="2235200"/>
                <a:ext cx="4346575" cy="420497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  <a:sym typeface="微软雅黑"/>
                  </a:rPr>
                  <a:t>证明：</a:t>
                </a: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∵ </a:t>
                </a:r>
                <a:r>
                  <a:rPr kumimoji="0" lang="en-US" altLang="zh-CN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PD</a:t>
                </a: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⊥</a:t>
                </a:r>
                <a:r>
                  <a:rPr kumimoji="0" lang="en-US" altLang="zh-CN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OA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，</a:t>
                </a:r>
                <a:r>
                  <a:rPr kumimoji="0" lang="en-US" altLang="zh-CN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PE</a:t>
                </a: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⊥</a:t>
                </a:r>
                <a:r>
                  <a:rPr kumimoji="0" lang="en-US" altLang="zh-CN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OB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微软雅黑"/>
                  </a:rPr>
                  <a:t>，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∴ ∠</a:t>
                </a:r>
                <a:r>
                  <a:rPr kumimoji="0" lang="en-US" altLang="zh-CN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PDO</a:t>
                </a: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= ∠</a:t>
                </a:r>
                <a:r>
                  <a:rPr kumimoji="0" lang="en-US" altLang="zh-CN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PEO</a:t>
                </a: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=90 °.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微软雅黑"/>
                  </a:rPr>
                  <a:t>∵</a:t>
                </a:r>
                <a:r>
                  <a:rPr kumimoji="0" lang="zh-CN" alt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微软雅黑"/>
                  </a:rPr>
                  <a:t>O</a:t>
                </a:r>
                <a:r>
                  <a:rPr kumimoji="0" lang="en-US" altLang="zh-CN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微软雅黑"/>
                  </a:rPr>
                  <a:t>P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微软雅黑"/>
                  </a:rPr>
                  <a:t>是∠</a:t>
                </a:r>
                <a:r>
                  <a:rPr kumimoji="0" lang="zh-CN" alt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微软雅黑"/>
                  </a:rPr>
                  <a:t>AOB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微软雅黑"/>
                  </a:rPr>
                  <a:t>的角平分线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∴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微软雅黑"/>
                  </a:rPr>
                  <a:t>∠</a:t>
                </a:r>
                <a:r>
                  <a:rPr kumimoji="0" lang="en-US" altLang="zh-CN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AOP=</a:t>
                </a: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∠</a:t>
                </a:r>
                <a:r>
                  <a:rPr kumimoji="0" lang="en-US" altLang="zh-CN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BOP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微软雅黑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微软雅黑"/>
                  </a:rPr>
                  <a:t>在△</a:t>
                </a:r>
                <a:r>
                  <a:rPr kumimoji="0" lang="en-US" altLang="zh-CN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PDO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微软雅黑"/>
                  </a:rPr>
                  <a:t>和△</a:t>
                </a:r>
                <a:r>
                  <a:rPr kumimoji="0" lang="en-US" altLang="zh-CN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PEO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微软雅黑"/>
                  </a:rPr>
                  <a:t>中，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kumimoji="0" sz="2400" b="1" i="0" u="none" strike="noStrike" kern="1200" cap="none" spc="-10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 xmlns:m="http://schemas.openxmlformats.org/officeDocument/2006/math">
                    <m:d>
                      <m:dPr>
                        <m:begChr m:val="{"/>
                        <m:ctrlPr>
                          <a:rPr kumimoji="0" lang="en-US" sz="2400" b="1" i="1" u="none" strike="noStrike" kern="1200" cap="none" spc="-10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Cambria Math" panose="0204050305040603020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0" lang="en-US" sz="2400" b="1" i="1" u="none" strike="noStrike" kern="1200" cap="none" spc="-10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Cambria Math" panose="02040503050406030204" charset="0"/>
                              </a:rPr>
                            </m:ctrlPr>
                          </m:eqArrPr>
                          <m:e>
                            <m:r>
                              <a:rPr kumimoji="0" lang="en-US" altLang="zh-CN" sz="2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  <a:sym typeface="+mn-ea"/>
                              </a:rPr>
                              <m:t>∠</m:t>
                            </m:r>
                            <m:r>
                              <a:rPr kumimoji="0" lang="en-US" altLang="zh-CN" sz="2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  <a:sym typeface="+mn-ea"/>
                              </a:rPr>
                              <m:t>𝑷𝑫𝑶</m:t>
                            </m:r>
                            <m:r>
                              <a:rPr kumimoji="0" lang="en-US" altLang="zh-CN" sz="2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  <a:sym typeface="+mn-ea"/>
                              </a:rPr>
                              <m:t>= ∠</m:t>
                            </m:r>
                            <m:r>
                              <a:rPr kumimoji="0" lang="en-US" altLang="zh-CN" sz="2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  <a:sym typeface="+mn-ea"/>
                              </a:rPr>
                              <m:t>𝑷𝑬𝑶</m:t>
                            </m:r>
                            <m:r>
                              <a:rPr kumimoji="0" lang="en-US" sz="2400" b="1" i="1" u="none" strike="noStrike" kern="1200" cap="none" spc="-10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  <a:sym typeface="+mn-ea"/>
                              </a:rPr>
                              <m:t>，</m:t>
                            </m:r>
                          </m:e>
                          <m:e>
                            <m:r>
                              <a:rPr kumimoji="0" lang="zh-CN" altLang="en-US" sz="2400" b="1" i="1" u="none" strike="noStrike" kern="1200" cap="none" spc="-10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  <a:sym typeface="宋体" pitchFamily="2" charset="-122"/>
                              </a:rPr>
                              <m:t>∠</m:t>
                            </m:r>
                            <m:r>
                              <a:rPr kumimoji="0" lang="en-US" altLang="zh-CN" sz="2400" b="1" i="1" u="none" strike="noStrike" kern="1200" cap="none" spc="-10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  <a:sym typeface="Arial" panose="020B0604020202020204" pitchFamily="34" charset="0"/>
                              </a:rPr>
                              <m:t>𝑨𝑶𝑷</m:t>
                            </m:r>
                            <m:r>
                              <a:rPr kumimoji="0" lang="zh-CN" altLang="en-US" sz="2400" b="1" i="1" u="none" strike="noStrike" kern="1200" cap="none" spc="-10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  <a:sym typeface="宋体" pitchFamily="2" charset="-122"/>
                              </a:rPr>
                              <m:t>＝</m:t>
                            </m:r>
                            <m:r>
                              <a:rPr kumimoji="0" lang="zh-CN" altLang="en-US" sz="2400" b="1" i="1" u="none" strike="noStrike" kern="1200" cap="none" spc="-10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  <a:sym typeface="宋体" pitchFamily="2" charset="-122"/>
                              </a:rPr>
                              <m:t>∠</m:t>
                            </m:r>
                            <m:r>
                              <a:rPr kumimoji="0" lang="en-US" altLang="zh-CN" sz="2400" b="1" i="1" u="none" strike="noStrike" kern="1200" cap="none" spc="-10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  <a:sym typeface="Arial" panose="020B0604020202020204" pitchFamily="34" charset="0"/>
                              </a:rPr>
                              <m:t>𝑩𝑶𝑷</m:t>
                            </m:r>
                            <m:r>
                              <a:rPr kumimoji="0" lang="en-US" altLang="zh-CN" sz="2400" b="1" i="1" u="none" strike="noStrike" kern="1200" cap="none" spc="-10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  <a:sym typeface="Arial" panose="020B0604020202020204" pitchFamily="34" charset="0"/>
                              </a:rPr>
                              <m:t>，</m:t>
                            </m:r>
                          </m:e>
                          <m:e>
                            <m:r>
                              <a:rPr kumimoji="0" sz="2400" b="1" i="0" u="none" strike="noStrike" kern="1200" cap="none" spc="-10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  <a:sym typeface="+mn-ea"/>
                              </a:rPr>
                              <m:t> </m:t>
                            </m:r>
                            <m:r>
                              <a:rPr kumimoji="0" lang="en-US" sz="2400" b="1" i="1" u="none" strike="noStrike" kern="1200" cap="none" spc="-10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  <a:sym typeface="+mn-ea"/>
                              </a:rPr>
                              <m:t>𝑶𝑷</m:t>
                            </m:r>
                            <m:r>
                              <a:rPr kumimoji="0" sz="2400" b="1" i="1" u="none" strike="noStrike" kern="1200" cap="none" spc="-10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  <a:sym typeface="+mn-ea"/>
                              </a:rPr>
                              <m:t>=</m:t>
                            </m:r>
                            <m:r>
                              <a:rPr kumimoji="0" lang="en-US" sz="2400" b="1" i="1" u="none" strike="noStrike" kern="1200" cap="none" spc="-10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  <a:sym typeface="+mn-ea"/>
                              </a:rPr>
                              <m:t>𝑶𝑷</m:t>
                            </m:r>
                            <m:r>
                              <a:rPr kumimoji="0" sz="2400" b="1" i="0" u="none" strike="noStrike" kern="1200" cap="none" spc="-10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kumimoji="0" lang="en-US" sz="2400" b="1" i="0" u="none" strike="noStrike" kern="1200" cap="none" spc="-10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，</m:t>
                            </m:r>
                            <m:r>
                              <a:rPr kumimoji="0" lang="en-US" sz="2400" b="1" i="0" u="none" strike="noStrike" kern="1200" cap="none" spc="-10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        </m:t>
                            </m:r>
                          </m:e>
                        </m:eqArr>
                      </m:e>
                    </m:d>
                  </m:oMath>
                </a14:m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微软雅黑"/>
                  </a:rPr>
                  <a:t>∴ △</a:t>
                </a:r>
                <a:r>
                  <a:rPr kumimoji="0" lang="en-US" altLang="zh-CN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PDO</a:t>
                </a: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 </a:t>
                </a: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≌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微软雅黑"/>
                  </a:rPr>
                  <a:t>△</a:t>
                </a:r>
                <a:r>
                  <a:rPr kumimoji="0" lang="en-US" altLang="zh-CN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PEO</a:t>
                </a: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(AAS).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∴</a:t>
                </a:r>
                <a:r>
                  <a:rPr kumimoji="0" lang="en-US" altLang="zh-CN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PD=PE</a:t>
                </a: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.</a:t>
                </a: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2"/>
                </p:custDataLst>
              </p:nvPr>
            </p:nvSpPr>
            <p:spPr>
              <a:xfrm>
                <a:off x="5977255" y="2235200"/>
                <a:ext cx="4346575" cy="4204970"/>
              </a:xfrm>
              <a:prstGeom prst="rect">
                <a:avLst/>
              </a:prstGeom>
              <a:blipFill rotWithShape="1"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67126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>
            <p:custDataLst>
              <p:tags r:id="rId1"/>
            </p:custDataLst>
          </p:nvPr>
        </p:nvGrpSpPr>
        <p:grpSpPr>
          <a:xfrm>
            <a:off x="0" y="179881"/>
            <a:ext cx="3043604" cy="614597"/>
            <a:chOff x="-237" y="179881"/>
            <a:chExt cx="3043604" cy="614597"/>
          </a:xfrm>
        </p:grpSpPr>
        <p:sp>
          <p:nvSpPr>
            <p:cNvPr id="22" name="矩形 21"/>
            <p:cNvSpPr/>
            <p:nvPr>
              <p:custDataLst>
                <p:tags r:id="rId67"/>
              </p:custDataLst>
            </p:nvPr>
          </p:nvSpPr>
          <p:spPr>
            <a:xfrm>
              <a:off x="548773" y="250723"/>
              <a:ext cx="1960880" cy="521970"/>
            </a:xfrm>
            <a:prstGeom prst="rect">
              <a:avLst/>
            </a:prstGeom>
            <a:solidFill>
              <a:srgbClr val="7CC9C9"/>
            </a:solidFill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8021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宋体" panose="02010600030101010101" pitchFamily="2" charset="-122"/>
                </a:rPr>
                <a:t>探索与思考</a:t>
              </a:r>
            </a:p>
          </p:txBody>
        </p:sp>
        <p:sp>
          <p:nvSpPr>
            <p:cNvPr id="23" name="矩形: 圆角 6"/>
            <p:cNvSpPr/>
            <p:nvPr>
              <p:custDataLst>
                <p:tags r:id="rId68"/>
              </p:custDataLst>
            </p:nvPr>
          </p:nvSpPr>
          <p:spPr>
            <a:xfrm>
              <a:off x="-237" y="194871"/>
              <a:ext cx="569863" cy="599607"/>
            </a:xfrm>
            <a:prstGeom prst="roundRect">
              <a:avLst>
                <a:gd name="adj" fmla="val 12649"/>
              </a:avLst>
            </a:prstGeom>
            <a:solidFill>
              <a:srgbClr val="F0C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4" name="直角三角形 23"/>
            <p:cNvSpPr/>
            <p:nvPr>
              <p:custDataLst>
                <p:tags r:id="rId69"/>
              </p:custDataLst>
            </p:nvPr>
          </p:nvSpPr>
          <p:spPr>
            <a:xfrm flipV="1">
              <a:off x="2468180" y="250765"/>
              <a:ext cx="575187" cy="516193"/>
            </a:xfrm>
            <a:prstGeom prst="rtTriangle">
              <a:avLst/>
            </a:prstGeom>
            <a:solidFill>
              <a:srgbClr val="7CC9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5" name="矩形: 圆角 8"/>
            <p:cNvSpPr/>
            <p:nvPr>
              <p:custDataLst>
                <p:tags r:id="rId70"/>
              </p:custDataLst>
            </p:nvPr>
          </p:nvSpPr>
          <p:spPr>
            <a:xfrm>
              <a:off x="219261" y="179881"/>
              <a:ext cx="95533" cy="599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sp>
        <p:nvSpPr>
          <p:cNvPr id="9" name="文本框 11267"/>
          <p:cNvSpPr txBox="1"/>
          <p:nvPr>
            <p:custDataLst>
              <p:tags r:id="rId2"/>
            </p:custDataLst>
          </p:nvPr>
        </p:nvSpPr>
        <p:spPr>
          <a:xfrm>
            <a:off x="535305" y="847090"/>
            <a:ext cx="575183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ea"/>
              </a:rPr>
              <a:t>活动二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ea"/>
              </a:rPr>
              <a:t>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探究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角平分线性质</a:t>
            </a:r>
            <a:endParaRPr kumimoji="0" lang="zh-CN" altLang="en-US" sz="2800" b="1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黑体" panose="02010609060101010101" charset="-122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0" name="文本框 11267"/>
          <p:cNvSpPr txBox="1"/>
          <p:nvPr>
            <p:custDataLst>
              <p:tags r:id="rId3"/>
            </p:custDataLst>
          </p:nvPr>
        </p:nvSpPr>
        <p:spPr>
          <a:xfrm>
            <a:off x="569595" y="1588135"/>
            <a:ext cx="6391275" cy="56515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思考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3 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ea"/>
              </a:rPr>
              <a:t>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像这样的点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P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还有吗？为什么？ </a:t>
            </a:r>
          </a:p>
        </p:txBody>
      </p:sp>
      <p:sp>
        <p:nvSpPr>
          <p:cNvPr id="75" name="Rectangle 20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00075" y="2520315"/>
            <a:ext cx="5031105" cy="391985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zh-CN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Arial"/>
            </a:endParaRPr>
          </a:p>
        </p:txBody>
      </p:sp>
      <p:cxnSp>
        <p:nvCxnSpPr>
          <p:cNvPr id="77" name="直接连接符 76"/>
          <p:cNvCxnSpPr/>
          <p:nvPr>
            <p:custDataLst>
              <p:tags r:id="rId5"/>
            </p:custDataLst>
          </p:nvPr>
        </p:nvCxnSpPr>
        <p:spPr>
          <a:xfrm>
            <a:off x="1261745" y="4570730"/>
            <a:ext cx="4337050" cy="1422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8" name="文本框 77"/>
          <p:cNvSpPr txBox="1"/>
          <p:nvPr>
            <p:custDataLst>
              <p:tags r:id="rId6"/>
            </p:custDataLst>
          </p:nvPr>
        </p:nvSpPr>
        <p:spPr>
          <a:xfrm>
            <a:off x="829945" y="4466590"/>
            <a:ext cx="590550" cy="5003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O</a:t>
            </a:r>
          </a:p>
        </p:txBody>
      </p:sp>
      <p:sp>
        <p:nvSpPr>
          <p:cNvPr id="79" name="文本框 78"/>
          <p:cNvSpPr txBox="1"/>
          <p:nvPr>
            <p:custDataLst>
              <p:tags r:id="rId7"/>
            </p:custDataLst>
          </p:nvPr>
        </p:nvSpPr>
        <p:spPr>
          <a:xfrm>
            <a:off x="5155565" y="5855970"/>
            <a:ext cx="5905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cxnSp>
        <p:nvCxnSpPr>
          <p:cNvPr id="80" name="直接连接符 79"/>
          <p:cNvCxnSpPr/>
          <p:nvPr>
            <p:custDataLst>
              <p:tags r:id="rId8"/>
            </p:custDataLst>
          </p:nvPr>
        </p:nvCxnSpPr>
        <p:spPr>
          <a:xfrm flipV="1">
            <a:off x="1261745" y="3086735"/>
            <a:ext cx="4129405" cy="14827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1" name="文本框 80"/>
          <p:cNvSpPr txBox="1"/>
          <p:nvPr>
            <p:custDataLst>
              <p:tags r:id="rId9"/>
            </p:custDataLst>
          </p:nvPr>
        </p:nvSpPr>
        <p:spPr>
          <a:xfrm>
            <a:off x="5155565" y="2644140"/>
            <a:ext cx="5905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cxnSp>
        <p:nvCxnSpPr>
          <p:cNvPr id="82" name="直接连接符 81"/>
          <p:cNvCxnSpPr/>
          <p:nvPr>
            <p:custDataLst>
              <p:tags r:id="rId10"/>
            </p:custDataLst>
          </p:nvPr>
        </p:nvCxnSpPr>
        <p:spPr>
          <a:xfrm flipH="1">
            <a:off x="572770" y="4556760"/>
            <a:ext cx="5066665" cy="7620"/>
          </a:xfrm>
          <a:prstGeom prst="line">
            <a:avLst/>
          </a:prstGeom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83" name="组合 82"/>
          <p:cNvGrpSpPr/>
          <p:nvPr>
            <p:custDataLst>
              <p:tags r:id="rId11"/>
            </p:custDataLst>
          </p:nvPr>
        </p:nvGrpSpPr>
        <p:grpSpPr>
          <a:xfrm>
            <a:off x="3371215" y="4387215"/>
            <a:ext cx="614109" cy="520582"/>
            <a:chOff x="2332" y="5161"/>
            <a:chExt cx="945" cy="512"/>
          </a:xfrm>
        </p:grpSpPr>
        <p:sp>
          <p:nvSpPr>
            <p:cNvPr id="84" name="Text Box 82"/>
            <p:cNvSpPr txBox="1">
              <a:spLocks noChangeArrowheads="1"/>
            </p:cNvSpPr>
            <p:nvPr>
              <p:custDataLst>
                <p:tags r:id="rId65"/>
              </p:custDataLst>
            </p:nvPr>
          </p:nvSpPr>
          <p:spPr bwMode="auto">
            <a:xfrm>
              <a:off x="2332" y="5161"/>
              <a:ext cx="610" cy="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 Black" panose="020B0A04020102020204" pitchFamily="34" charset="0"/>
                  <a:ea typeface="微软雅黑"/>
                  <a:cs typeface="Arial"/>
                </a:rPr>
                <a:t>●</a:t>
              </a:r>
            </a:p>
          </p:txBody>
        </p:sp>
        <p:sp>
          <p:nvSpPr>
            <p:cNvPr id="85" name="文本框 84"/>
            <p:cNvSpPr txBox="1"/>
            <p:nvPr>
              <p:custDataLst>
                <p:tags r:id="rId66"/>
              </p:custDataLst>
            </p:nvPr>
          </p:nvSpPr>
          <p:spPr>
            <a:xfrm>
              <a:off x="2482" y="5238"/>
              <a:ext cx="795" cy="435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srgbClr val="3333CC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P</a:t>
              </a:r>
              <a:endParaRPr kumimoji="0" lang="en-US" altLang="zh-CN" sz="2800" b="1" i="1" u="none" strike="noStrike" kern="1200" cap="none" spc="0" normalizeH="0" baseline="-2500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cxnSp>
        <p:nvCxnSpPr>
          <p:cNvPr id="86" name="直接连接符 85"/>
          <p:cNvCxnSpPr/>
          <p:nvPr>
            <p:custDataLst>
              <p:tags r:id="rId12"/>
            </p:custDataLst>
          </p:nvPr>
        </p:nvCxnSpPr>
        <p:spPr>
          <a:xfrm>
            <a:off x="3306445" y="3832225"/>
            <a:ext cx="231775" cy="746125"/>
          </a:xfrm>
          <a:prstGeom prst="line">
            <a:avLst/>
          </a:prstGeom>
          <a:ln w="28575">
            <a:solidFill>
              <a:srgbClr val="0033CC"/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87" name="组合 86"/>
          <p:cNvGrpSpPr/>
          <p:nvPr>
            <p:custDataLst>
              <p:tags r:id="rId13"/>
            </p:custDataLst>
          </p:nvPr>
        </p:nvGrpSpPr>
        <p:grpSpPr>
          <a:xfrm rot="15060000">
            <a:off x="3122930" y="3858895"/>
            <a:ext cx="217805" cy="220345"/>
            <a:chOff x="5408" y="2193"/>
            <a:chExt cx="273" cy="285"/>
          </a:xfrm>
        </p:grpSpPr>
        <p:sp>
          <p:nvSpPr>
            <p:cNvPr id="88" name="Line 78"/>
            <p:cNvSpPr>
              <a:spLocks noChangeShapeType="1"/>
            </p:cNvSpPr>
            <p:nvPr>
              <p:custDataLst>
                <p:tags r:id="rId63"/>
              </p:custDataLst>
            </p:nvPr>
          </p:nvSpPr>
          <p:spPr bwMode="auto">
            <a:xfrm flipV="1">
              <a:off x="5408" y="2201"/>
              <a:ext cx="273" cy="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  <p:sp>
          <p:nvSpPr>
            <p:cNvPr id="89" name="Line 79"/>
            <p:cNvSpPr>
              <a:spLocks noChangeShapeType="1"/>
            </p:cNvSpPr>
            <p:nvPr>
              <p:custDataLst>
                <p:tags r:id="rId64"/>
              </p:custDataLst>
            </p:nvPr>
          </p:nvSpPr>
          <p:spPr bwMode="auto">
            <a:xfrm flipH="1">
              <a:off x="5408" y="2193"/>
              <a:ext cx="0" cy="28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</p:grpSp>
      <p:sp>
        <p:nvSpPr>
          <p:cNvPr id="90" name="文本框 89"/>
          <p:cNvSpPr txBox="1"/>
          <p:nvPr>
            <p:custDataLst>
              <p:tags r:id="rId14"/>
            </p:custDataLst>
          </p:nvPr>
        </p:nvSpPr>
        <p:spPr>
          <a:xfrm>
            <a:off x="3043416" y="3373120"/>
            <a:ext cx="614184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D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srgbClr val="3333CC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91" name="直接连接符 90"/>
          <p:cNvCxnSpPr/>
          <p:nvPr>
            <p:custDataLst>
              <p:tags r:id="rId15"/>
            </p:custDataLst>
          </p:nvPr>
        </p:nvCxnSpPr>
        <p:spPr>
          <a:xfrm flipH="1">
            <a:off x="3295015" y="4597400"/>
            <a:ext cx="220345" cy="655955"/>
          </a:xfrm>
          <a:prstGeom prst="line">
            <a:avLst/>
          </a:prstGeom>
          <a:ln w="28575">
            <a:solidFill>
              <a:srgbClr val="0033CC"/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92" name="组合 91"/>
          <p:cNvGrpSpPr/>
          <p:nvPr>
            <p:custDataLst>
              <p:tags r:id="rId16"/>
            </p:custDataLst>
          </p:nvPr>
        </p:nvGrpSpPr>
        <p:grpSpPr>
          <a:xfrm rot="1080000">
            <a:off x="3128010" y="4990465"/>
            <a:ext cx="215900" cy="210185"/>
            <a:chOff x="5408" y="2193"/>
            <a:chExt cx="273" cy="285"/>
          </a:xfrm>
        </p:grpSpPr>
        <p:sp>
          <p:nvSpPr>
            <p:cNvPr id="93" name="Line 78"/>
            <p:cNvSpPr>
              <a:spLocks noChangeShapeType="1"/>
            </p:cNvSpPr>
            <p:nvPr>
              <p:custDataLst>
                <p:tags r:id="rId61"/>
              </p:custDataLst>
            </p:nvPr>
          </p:nvSpPr>
          <p:spPr bwMode="auto">
            <a:xfrm flipV="1">
              <a:off x="5408" y="2201"/>
              <a:ext cx="273" cy="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  <p:sp>
          <p:nvSpPr>
            <p:cNvPr id="94" name="Line 79"/>
            <p:cNvSpPr>
              <a:spLocks noChangeShapeType="1"/>
            </p:cNvSpPr>
            <p:nvPr>
              <p:custDataLst>
                <p:tags r:id="rId62"/>
              </p:custDataLst>
            </p:nvPr>
          </p:nvSpPr>
          <p:spPr bwMode="auto">
            <a:xfrm flipH="1">
              <a:off x="5408" y="2193"/>
              <a:ext cx="0" cy="28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</p:grpSp>
      <p:sp>
        <p:nvSpPr>
          <p:cNvPr id="95" name="文本框 94"/>
          <p:cNvSpPr txBox="1"/>
          <p:nvPr>
            <p:custDataLst>
              <p:tags r:id="rId17"/>
            </p:custDataLst>
          </p:nvPr>
        </p:nvSpPr>
        <p:spPr>
          <a:xfrm>
            <a:off x="3043416" y="5226050"/>
            <a:ext cx="614184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E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srgbClr val="3333CC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18" name="组合 17"/>
          <p:cNvGrpSpPr/>
          <p:nvPr>
            <p:custDataLst>
              <p:tags r:id="rId18"/>
            </p:custDataLst>
          </p:nvPr>
        </p:nvGrpSpPr>
        <p:grpSpPr>
          <a:xfrm>
            <a:off x="4177030" y="4386209"/>
            <a:ext cx="654798" cy="581678"/>
            <a:chOff x="2332" y="4963"/>
            <a:chExt cx="1010" cy="858"/>
          </a:xfrm>
        </p:grpSpPr>
        <p:sp>
          <p:nvSpPr>
            <p:cNvPr id="19" name="Text Box 82"/>
            <p:cNvSpPr txBox="1">
              <a:spLocks noChangeArrowheads="1"/>
            </p:cNvSpPr>
            <p:nvPr>
              <p:custDataLst>
                <p:tags r:id="rId59"/>
              </p:custDataLst>
            </p:nvPr>
          </p:nvSpPr>
          <p:spPr bwMode="auto">
            <a:xfrm>
              <a:off x="2332" y="4963"/>
              <a:ext cx="610" cy="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微软雅黑"/>
                  <a:cs typeface="Arial"/>
                </a:rPr>
                <a:t>●</a:t>
              </a:r>
            </a:p>
          </p:txBody>
        </p:sp>
        <p:sp>
          <p:nvSpPr>
            <p:cNvPr id="20" name="文本框 19"/>
            <p:cNvSpPr txBox="1"/>
            <p:nvPr>
              <p:custDataLst>
                <p:tags r:id="rId60"/>
              </p:custDataLst>
            </p:nvPr>
          </p:nvSpPr>
          <p:spPr>
            <a:xfrm>
              <a:off x="2540" y="5180"/>
              <a:ext cx="802" cy="641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1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P</a:t>
              </a:r>
              <a:r>
                <a:rPr kumimoji="0" lang="en-US" altLang="zh-CN" sz="2400" b="1" i="0" u="none" strike="noStrike" kern="1200" cap="none" spc="0" normalizeH="0" baseline="-2500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1</a:t>
              </a:r>
            </a:p>
          </p:txBody>
        </p:sp>
      </p:grpSp>
      <p:grpSp>
        <p:nvGrpSpPr>
          <p:cNvPr id="16" name="组合 15"/>
          <p:cNvGrpSpPr/>
          <p:nvPr>
            <p:custDataLst>
              <p:tags r:id="rId19"/>
            </p:custDataLst>
          </p:nvPr>
        </p:nvGrpSpPr>
        <p:grpSpPr>
          <a:xfrm>
            <a:off x="3870325" y="3560445"/>
            <a:ext cx="480695" cy="1942465"/>
            <a:chOff x="6095" y="5607"/>
            <a:chExt cx="757" cy="3059"/>
          </a:xfrm>
        </p:grpSpPr>
        <p:cxnSp>
          <p:nvCxnSpPr>
            <p:cNvPr id="17" name="直接连接符 16"/>
            <p:cNvCxnSpPr/>
            <p:nvPr>
              <p:custDataLst>
                <p:tags r:id="rId51"/>
              </p:custDataLst>
            </p:nvPr>
          </p:nvCxnSpPr>
          <p:spPr>
            <a:xfrm>
              <a:off x="6384" y="5607"/>
              <a:ext cx="468" cy="1581"/>
            </a:xfrm>
            <a:prstGeom prst="line">
              <a:avLst/>
            </a:prstGeom>
            <a:ln w="28575">
              <a:solidFill>
                <a:srgbClr val="FF000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21" name="组合 20"/>
            <p:cNvGrpSpPr/>
            <p:nvPr>
              <p:custDataLst>
                <p:tags r:id="rId52"/>
              </p:custDataLst>
            </p:nvPr>
          </p:nvGrpSpPr>
          <p:grpSpPr>
            <a:xfrm rot="15060000">
              <a:off x="6097" y="5646"/>
              <a:ext cx="343" cy="347"/>
              <a:chOff x="5408" y="2193"/>
              <a:chExt cx="273" cy="285"/>
            </a:xfrm>
          </p:grpSpPr>
          <p:sp>
            <p:nvSpPr>
              <p:cNvPr id="26" name="Line 78"/>
              <p:cNvSpPr>
                <a:spLocks noChangeShapeType="1"/>
              </p:cNvSpPr>
              <p:nvPr>
                <p:custDataLst>
                  <p:tags r:id="rId57"/>
                </p:custDataLst>
              </p:nvPr>
            </p:nvSpPr>
            <p:spPr bwMode="auto">
              <a:xfrm flipV="1">
                <a:off x="5408" y="2201"/>
                <a:ext cx="273" cy="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微软雅黑"/>
                  <a:cs typeface="Arial"/>
                </a:endParaRPr>
              </a:p>
            </p:txBody>
          </p:sp>
          <p:sp>
            <p:nvSpPr>
              <p:cNvPr id="27" name="Line 79"/>
              <p:cNvSpPr>
                <a:spLocks noChangeShapeType="1"/>
              </p:cNvSpPr>
              <p:nvPr>
                <p:custDataLst>
                  <p:tags r:id="rId58"/>
                </p:custDataLst>
              </p:nvPr>
            </p:nvSpPr>
            <p:spPr bwMode="auto">
              <a:xfrm flipH="1">
                <a:off x="5408" y="2193"/>
                <a:ext cx="0" cy="28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微软雅黑"/>
                  <a:cs typeface="Arial"/>
                </a:endParaRPr>
              </a:p>
            </p:txBody>
          </p:sp>
        </p:grpSp>
        <p:cxnSp>
          <p:nvCxnSpPr>
            <p:cNvPr id="28" name="直接连接符 27"/>
            <p:cNvCxnSpPr/>
            <p:nvPr>
              <p:custDataLst>
                <p:tags r:id="rId53"/>
              </p:custDataLst>
            </p:nvPr>
          </p:nvCxnSpPr>
          <p:spPr>
            <a:xfrm flipH="1">
              <a:off x="6420" y="7218"/>
              <a:ext cx="396" cy="1448"/>
            </a:xfrm>
            <a:prstGeom prst="line">
              <a:avLst/>
            </a:prstGeom>
            <a:ln w="28575">
              <a:solidFill>
                <a:srgbClr val="FF000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29" name="组合 28"/>
            <p:cNvGrpSpPr/>
            <p:nvPr>
              <p:custDataLst>
                <p:tags r:id="rId54"/>
              </p:custDataLst>
            </p:nvPr>
          </p:nvGrpSpPr>
          <p:grpSpPr>
            <a:xfrm rot="1080000">
              <a:off x="6200" y="8279"/>
              <a:ext cx="258" cy="331"/>
              <a:chOff x="5408" y="2193"/>
              <a:chExt cx="273" cy="285"/>
            </a:xfrm>
          </p:grpSpPr>
          <p:sp>
            <p:nvSpPr>
              <p:cNvPr id="30" name="Line 78"/>
              <p:cNvSpPr>
                <a:spLocks noChangeShapeType="1"/>
              </p:cNvSpPr>
              <p:nvPr>
                <p:custDataLst>
                  <p:tags r:id="rId55"/>
                </p:custDataLst>
              </p:nvPr>
            </p:nvSpPr>
            <p:spPr bwMode="auto">
              <a:xfrm flipV="1">
                <a:off x="5408" y="2201"/>
                <a:ext cx="273" cy="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微软雅黑"/>
                  <a:cs typeface="Arial"/>
                </a:endParaRPr>
              </a:p>
            </p:txBody>
          </p:sp>
          <p:sp>
            <p:nvSpPr>
              <p:cNvPr id="31" name="Line 79"/>
              <p:cNvSpPr>
                <a:spLocks noChangeShapeType="1"/>
              </p:cNvSpPr>
              <p:nvPr>
                <p:custDataLst>
                  <p:tags r:id="rId56"/>
                </p:custDataLst>
              </p:nvPr>
            </p:nvSpPr>
            <p:spPr bwMode="auto">
              <a:xfrm flipH="1">
                <a:off x="5408" y="2193"/>
                <a:ext cx="0" cy="28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微软雅黑"/>
                  <a:cs typeface="Arial"/>
                </a:endParaRPr>
              </a:p>
            </p:txBody>
          </p:sp>
        </p:grpSp>
      </p:grpSp>
      <p:sp>
        <p:nvSpPr>
          <p:cNvPr id="32" name="文本框 31"/>
          <p:cNvSpPr txBox="1"/>
          <p:nvPr>
            <p:custDataLst>
              <p:tags r:id="rId20"/>
            </p:custDataLst>
          </p:nvPr>
        </p:nvSpPr>
        <p:spPr>
          <a:xfrm>
            <a:off x="3767316" y="3048635"/>
            <a:ext cx="614184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kumimoji="0" lang="en-US" altLang="zh-CN" sz="2800" b="1" i="0" u="none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1</a:t>
            </a:r>
          </a:p>
        </p:txBody>
      </p:sp>
      <p:sp>
        <p:nvSpPr>
          <p:cNvPr id="33" name="文本框 32"/>
          <p:cNvSpPr txBox="1"/>
          <p:nvPr>
            <p:custDataLst>
              <p:tags r:id="rId21"/>
            </p:custDataLst>
          </p:nvPr>
        </p:nvSpPr>
        <p:spPr>
          <a:xfrm>
            <a:off x="3801606" y="5443220"/>
            <a:ext cx="614184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E</a:t>
            </a:r>
            <a:r>
              <a:rPr kumimoji="0" lang="en-US" altLang="zh-CN" sz="2800" b="1" i="0" u="none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1</a:t>
            </a:r>
          </a:p>
        </p:txBody>
      </p:sp>
      <p:grpSp>
        <p:nvGrpSpPr>
          <p:cNvPr id="34" name="组合 33"/>
          <p:cNvGrpSpPr/>
          <p:nvPr>
            <p:custDataLst>
              <p:tags r:id="rId22"/>
            </p:custDataLst>
          </p:nvPr>
        </p:nvGrpSpPr>
        <p:grpSpPr>
          <a:xfrm>
            <a:off x="4889500" y="4381129"/>
            <a:ext cx="654798" cy="581678"/>
            <a:chOff x="2332" y="4963"/>
            <a:chExt cx="1010" cy="858"/>
          </a:xfrm>
        </p:grpSpPr>
        <p:sp>
          <p:nvSpPr>
            <p:cNvPr id="35" name="Text Box 82"/>
            <p:cNvSpPr txBox="1">
              <a:spLocks noChangeArrowheads="1"/>
            </p:cNvSpPr>
            <p:nvPr>
              <p:custDataLst>
                <p:tags r:id="rId49"/>
              </p:custDataLst>
            </p:nvPr>
          </p:nvSpPr>
          <p:spPr bwMode="auto">
            <a:xfrm>
              <a:off x="2332" y="4963"/>
              <a:ext cx="610" cy="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微软雅黑"/>
                  <a:cs typeface="Arial"/>
                </a:rPr>
                <a:t>●</a:t>
              </a:r>
            </a:p>
          </p:txBody>
        </p:sp>
        <p:sp>
          <p:nvSpPr>
            <p:cNvPr id="36" name="文本框 35"/>
            <p:cNvSpPr txBox="1"/>
            <p:nvPr>
              <p:custDataLst>
                <p:tags r:id="rId50"/>
              </p:custDataLst>
            </p:nvPr>
          </p:nvSpPr>
          <p:spPr>
            <a:xfrm>
              <a:off x="2540" y="5180"/>
              <a:ext cx="802" cy="641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1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P</a:t>
              </a:r>
              <a:r>
                <a:rPr kumimoji="0" lang="en-US" altLang="zh-CN" sz="2400" b="1" i="0" u="none" strike="noStrike" kern="1200" cap="none" spc="0" normalizeH="0" baseline="-2500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2</a:t>
              </a:r>
            </a:p>
          </p:txBody>
        </p:sp>
      </p:grpSp>
      <p:grpSp>
        <p:nvGrpSpPr>
          <p:cNvPr id="37" name="组合 36"/>
          <p:cNvGrpSpPr/>
          <p:nvPr>
            <p:custDataLst>
              <p:tags r:id="rId23"/>
            </p:custDataLst>
          </p:nvPr>
        </p:nvGrpSpPr>
        <p:grpSpPr>
          <a:xfrm>
            <a:off x="4493895" y="3324860"/>
            <a:ext cx="582295" cy="2423160"/>
            <a:chOff x="6095" y="5607"/>
            <a:chExt cx="757" cy="3059"/>
          </a:xfrm>
        </p:grpSpPr>
        <p:cxnSp>
          <p:nvCxnSpPr>
            <p:cNvPr id="38" name="直接连接符 37"/>
            <p:cNvCxnSpPr/>
            <p:nvPr>
              <p:custDataLst>
                <p:tags r:id="rId41"/>
              </p:custDataLst>
            </p:nvPr>
          </p:nvCxnSpPr>
          <p:spPr>
            <a:xfrm>
              <a:off x="6384" y="5607"/>
              <a:ext cx="468" cy="1581"/>
            </a:xfrm>
            <a:prstGeom prst="line">
              <a:avLst/>
            </a:prstGeom>
            <a:ln w="28575">
              <a:solidFill>
                <a:srgbClr val="FF000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39" name="组合 38"/>
            <p:cNvGrpSpPr/>
            <p:nvPr>
              <p:custDataLst>
                <p:tags r:id="rId42"/>
              </p:custDataLst>
            </p:nvPr>
          </p:nvGrpSpPr>
          <p:grpSpPr>
            <a:xfrm rot="15060000">
              <a:off x="6097" y="5646"/>
              <a:ext cx="343" cy="347"/>
              <a:chOff x="5408" y="2193"/>
              <a:chExt cx="273" cy="285"/>
            </a:xfrm>
          </p:grpSpPr>
          <p:sp>
            <p:nvSpPr>
              <p:cNvPr id="40" name="Line 78"/>
              <p:cNvSpPr>
                <a:spLocks noChangeShapeType="1"/>
              </p:cNvSpPr>
              <p:nvPr>
                <p:custDataLst>
                  <p:tags r:id="rId47"/>
                </p:custDataLst>
              </p:nvPr>
            </p:nvSpPr>
            <p:spPr bwMode="auto">
              <a:xfrm flipV="1">
                <a:off x="5408" y="2201"/>
                <a:ext cx="273" cy="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微软雅黑"/>
                  <a:cs typeface="Arial"/>
                </a:endParaRPr>
              </a:p>
            </p:txBody>
          </p:sp>
          <p:sp>
            <p:nvSpPr>
              <p:cNvPr id="41" name="Line 79"/>
              <p:cNvSpPr>
                <a:spLocks noChangeShapeType="1"/>
              </p:cNvSpPr>
              <p:nvPr>
                <p:custDataLst>
                  <p:tags r:id="rId48"/>
                </p:custDataLst>
              </p:nvPr>
            </p:nvSpPr>
            <p:spPr bwMode="auto">
              <a:xfrm flipH="1">
                <a:off x="5408" y="2193"/>
                <a:ext cx="0" cy="28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微软雅黑"/>
                  <a:cs typeface="Arial"/>
                </a:endParaRPr>
              </a:p>
            </p:txBody>
          </p:sp>
        </p:grpSp>
        <p:cxnSp>
          <p:nvCxnSpPr>
            <p:cNvPr id="42" name="直接连接符 41"/>
            <p:cNvCxnSpPr/>
            <p:nvPr>
              <p:custDataLst>
                <p:tags r:id="rId43"/>
              </p:custDataLst>
            </p:nvPr>
          </p:nvCxnSpPr>
          <p:spPr>
            <a:xfrm flipH="1">
              <a:off x="6420" y="7218"/>
              <a:ext cx="396" cy="1448"/>
            </a:xfrm>
            <a:prstGeom prst="line">
              <a:avLst/>
            </a:prstGeom>
            <a:ln w="28575">
              <a:solidFill>
                <a:srgbClr val="FF000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43" name="组合 42"/>
            <p:cNvGrpSpPr/>
            <p:nvPr>
              <p:custDataLst>
                <p:tags r:id="rId44"/>
              </p:custDataLst>
            </p:nvPr>
          </p:nvGrpSpPr>
          <p:grpSpPr>
            <a:xfrm rot="1080000">
              <a:off x="6200" y="8279"/>
              <a:ext cx="258" cy="331"/>
              <a:chOff x="5408" y="2193"/>
              <a:chExt cx="273" cy="285"/>
            </a:xfrm>
          </p:grpSpPr>
          <p:sp>
            <p:nvSpPr>
              <p:cNvPr id="44" name="Line 78"/>
              <p:cNvSpPr>
                <a:spLocks noChangeShapeType="1"/>
              </p:cNvSpPr>
              <p:nvPr>
                <p:custDataLst>
                  <p:tags r:id="rId45"/>
                </p:custDataLst>
              </p:nvPr>
            </p:nvSpPr>
            <p:spPr bwMode="auto">
              <a:xfrm flipV="1">
                <a:off x="5408" y="2201"/>
                <a:ext cx="273" cy="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微软雅黑"/>
                  <a:cs typeface="Arial"/>
                </a:endParaRPr>
              </a:p>
            </p:txBody>
          </p:sp>
          <p:sp>
            <p:nvSpPr>
              <p:cNvPr id="45" name="Line 79"/>
              <p:cNvSpPr>
                <a:spLocks noChangeShapeType="1"/>
              </p:cNvSpPr>
              <p:nvPr>
                <p:custDataLst>
                  <p:tags r:id="rId46"/>
                </p:custDataLst>
              </p:nvPr>
            </p:nvSpPr>
            <p:spPr bwMode="auto">
              <a:xfrm flipH="1">
                <a:off x="5408" y="2193"/>
                <a:ext cx="0" cy="28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微软雅黑"/>
                  <a:cs typeface="Arial"/>
                </a:endParaRPr>
              </a:p>
            </p:txBody>
          </p:sp>
        </p:grpSp>
      </p:grpSp>
      <p:sp>
        <p:nvSpPr>
          <p:cNvPr id="46" name="文本框 45"/>
          <p:cNvSpPr txBox="1"/>
          <p:nvPr>
            <p:custDataLst>
              <p:tags r:id="rId24"/>
            </p:custDataLst>
          </p:nvPr>
        </p:nvSpPr>
        <p:spPr>
          <a:xfrm>
            <a:off x="4381361" y="2802890"/>
            <a:ext cx="614184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kumimoji="0" lang="en-US" altLang="zh-CN" sz="2800" b="1" i="0" u="none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</a:p>
        </p:txBody>
      </p:sp>
      <p:sp>
        <p:nvSpPr>
          <p:cNvPr id="47" name="文本框 46"/>
          <p:cNvSpPr txBox="1"/>
          <p:nvPr>
            <p:custDataLst>
              <p:tags r:id="rId25"/>
            </p:custDataLst>
          </p:nvPr>
        </p:nvSpPr>
        <p:spPr>
          <a:xfrm>
            <a:off x="4350881" y="5666740"/>
            <a:ext cx="614184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E</a:t>
            </a:r>
            <a:r>
              <a:rPr kumimoji="0" lang="en-US" altLang="zh-CN" sz="2800" b="1" i="0" u="none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</a:p>
        </p:txBody>
      </p:sp>
      <p:grpSp>
        <p:nvGrpSpPr>
          <p:cNvPr id="49" name="组合 48"/>
          <p:cNvGrpSpPr/>
          <p:nvPr>
            <p:custDataLst>
              <p:tags r:id="rId26"/>
            </p:custDataLst>
          </p:nvPr>
        </p:nvGrpSpPr>
        <p:grpSpPr>
          <a:xfrm>
            <a:off x="2778760" y="4381129"/>
            <a:ext cx="654798" cy="581678"/>
            <a:chOff x="2332" y="4963"/>
            <a:chExt cx="1010" cy="858"/>
          </a:xfrm>
        </p:grpSpPr>
        <p:sp>
          <p:nvSpPr>
            <p:cNvPr id="50" name="Text Box 82"/>
            <p:cNvSpPr txBox="1">
              <a:spLocks noChangeArrowheads="1"/>
            </p:cNvSpPr>
            <p:nvPr>
              <p:custDataLst>
                <p:tags r:id="rId39"/>
              </p:custDataLst>
            </p:nvPr>
          </p:nvSpPr>
          <p:spPr bwMode="auto">
            <a:xfrm>
              <a:off x="2332" y="4963"/>
              <a:ext cx="610" cy="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微软雅黑"/>
                  <a:cs typeface="Arial"/>
                </a:rPr>
                <a:t>●</a:t>
              </a:r>
            </a:p>
          </p:txBody>
        </p:sp>
        <p:sp>
          <p:nvSpPr>
            <p:cNvPr id="51" name="文本框 50"/>
            <p:cNvSpPr txBox="1"/>
            <p:nvPr>
              <p:custDataLst>
                <p:tags r:id="rId40"/>
              </p:custDataLst>
            </p:nvPr>
          </p:nvSpPr>
          <p:spPr>
            <a:xfrm>
              <a:off x="2540" y="5180"/>
              <a:ext cx="802" cy="641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1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P</a:t>
              </a:r>
              <a:r>
                <a:rPr kumimoji="0" lang="en-US" altLang="zh-CN" sz="2400" b="1" i="0" u="none" strike="noStrike" kern="1200" cap="none" spc="0" normalizeH="0" baseline="-2500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2</a:t>
              </a:r>
            </a:p>
          </p:txBody>
        </p:sp>
      </p:grpSp>
      <p:grpSp>
        <p:nvGrpSpPr>
          <p:cNvPr id="52" name="组合 51"/>
          <p:cNvGrpSpPr/>
          <p:nvPr>
            <p:custDataLst>
              <p:tags r:id="rId27"/>
            </p:custDataLst>
          </p:nvPr>
        </p:nvGrpSpPr>
        <p:grpSpPr>
          <a:xfrm>
            <a:off x="2683510" y="4036695"/>
            <a:ext cx="269875" cy="1050925"/>
            <a:chOff x="6095" y="5607"/>
            <a:chExt cx="757" cy="3059"/>
          </a:xfrm>
        </p:grpSpPr>
        <p:cxnSp>
          <p:nvCxnSpPr>
            <p:cNvPr id="53" name="直接连接符 52"/>
            <p:cNvCxnSpPr/>
            <p:nvPr>
              <p:custDataLst>
                <p:tags r:id="rId31"/>
              </p:custDataLst>
            </p:nvPr>
          </p:nvCxnSpPr>
          <p:spPr>
            <a:xfrm>
              <a:off x="6384" y="5607"/>
              <a:ext cx="468" cy="1581"/>
            </a:xfrm>
            <a:prstGeom prst="line">
              <a:avLst/>
            </a:prstGeom>
            <a:ln w="28575">
              <a:solidFill>
                <a:srgbClr val="FF000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54" name="组合 53"/>
            <p:cNvGrpSpPr/>
            <p:nvPr>
              <p:custDataLst>
                <p:tags r:id="rId32"/>
              </p:custDataLst>
            </p:nvPr>
          </p:nvGrpSpPr>
          <p:grpSpPr>
            <a:xfrm rot="15060000">
              <a:off x="6097" y="5646"/>
              <a:ext cx="343" cy="347"/>
              <a:chOff x="5408" y="2193"/>
              <a:chExt cx="273" cy="285"/>
            </a:xfrm>
          </p:grpSpPr>
          <p:sp>
            <p:nvSpPr>
              <p:cNvPr id="55" name="Line 78"/>
              <p:cNvSpPr>
                <a:spLocks noChangeShapeType="1"/>
              </p:cNvSpPr>
              <p:nvPr>
                <p:custDataLst>
                  <p:tags r:id="rId37"/>
                </p:custDataLst>
              </p:nvPr>
            </p:nvSpPr>
            <p:spPr bwMode="auto">
              <a:xfrm flipV="1">
                <a:off x="5408" y="2201"/>
                <a:ext cx="273" cy="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微软雅黑"/>
                  <a:cs typeface="Arial"/>
                </a:endParaRPr>
              </a:p>
            </p:txBody>
          </p:sp>
          <p:sp>
            <p:nvSpPr>
              <p:cNvPr id="56" name="Line 79"/>
              <p:cNvSpPr>
                <a:spLocks noChangeShapeType="1"/>
              </p:cNvSpPr>
              <p:nvPr>
                <p:custDataLst>
                  <p:tags r:id="rId38"/>
                </p:custDataLst>
              </p:nvPr>
            </p:nvSpPr>
            <p:spPr bwMode="auto">
              <a:xfrm flipH="1">
                <a:off x="5408" y="2193"/>
                <a:ext cx="0" cy="28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微软雅黑"/>
                  <a:cs typeface="Arial"/>
                </a:endParaRPr>
              </a:p>
            </p:txBody>
          </p:sp>
        </p:grpSp>
        <p:cxnSp>
          <p:nvCxnSpPr>
            <p:cNvPr id="57" name="直接连接符 56"/>
            <p:cNvCxnSpPr/>
            <p:nvPr>
              <p:custDataLst>
                <p:tags r:id="rId33"/>
              </p:custDataLst>
            </p:nvPr>
          </p:nvCxnSpPr>
          <p:spPr>
            <a:xfrm flipH="1">
              <a:off x="6420" y="7218"/>
              <a:ext cx="396" cy="1448"/>
            </a:xfrm>
            <a:prstGeom prst="line">
              <a:avLst/>
            </a:prstGeom>
            <a:ln w="28575">
              <a:solidFill>
                <a:srgbClr val="FF000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58" name="组合 57"/>
            <p:cNvGrpSpPr/>
            <p:nvPr>
              <p:custDataLst>
                <p:tags r:id="rId34"/>
              </p:custDataLst>
            </p:nvPr>
          </p:nvGrpSpPr>
          <p:grpSpPr>
            <a:xfrm rot="1080000">
              <a:off x="6200" y="8279"/>
              <a:ext cx="258" cy="331"/>
              <a:chOff x="5408" y="2193"/>
              <a:chExt cx="273" cy="285"/>
            </a:xfrm>
          </p:grpSpPr>
          <p:sp>
            <p:nvSpPr>
              <p:cNvPr id="59" name="Line 78"/>
              <p:cNvSpPr>
                <a:spLocks noChangeShapeType="1"/>
              </p:cNvSpPr>
              <p:nvPr>
                <p:custDataLst>
                  <p:tags r:id="rId35"/>
                </p:custDataLst>
              </p:nvPr>
            </p:nvSpPr>
            <p:spPr bwMode="auto">
              <a:xfrm flipV="1">
                <a:off x="5408" y="2201"/>
                <a:ext cx="273" cy="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微软雅黑"/>
                  <a:cs typeface="Arial"/>
                </a:endParaRPr>
              </a:p>
            </p:txBody>
          </p:sp>
          <p:sp>
            <p:nvSpPr>
              <p:cNvPr id="60" name="Line 79"/>
              <p:cNvSpPr>
                <a:spLocks noChangeShapeType="1"/>
              </p:cNvSpPr>
              <p:nvPr>
                <p:custDataLst>
                  <p:tags r:id="rId36"/>
                </p:custDataLst>
              </p:nvPr>
            </p:nvSpPr>
            <p:spPr bwMode="auto">
              <a:xfrm flipH="1">
                <a:off x="5408" y="2193"/>
                <a:ext cx="0" cy="28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微软雅黑"/>
                  <a:cs typeface="Arial"/>
                </a:endParaRPr>
              </a:p>
            </p:txBody>
          </p:sp>
        </p:grpSp>
      </p:grpSp>
      <p:sp>
        <p:nvSpPr>
          <p:cNvPr id="61" name="文本框 60"/>
          <p:cNvSpPr txBox="1"/>
          <p:nvPr>
            <p:custDataLst>
              <p:tags r:id="rId28"/>
            </p:custDataLst>
          </p:nvPr>
        </p:nvSpPr>
        <p:spPr>
          <a:xfrm>
            <a:off x="2339201" y="3514090"/>
            <a:ext cx="614184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kumimoji="0" lang="en-US" altLang="zh-CN" sz="2800" b="1" i="0" u="none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3</a:t>
            </a:r>
          </a:p>
        </p:txBody>
      </p:sp>
      <p:sp>
        <p:nvSpPr>
          <p:cNvPr id="62" name="文本框 61"/>
          <p:cNvSpPr txBox="1"/>
          <p:nvPr>
            <p:custDataLst>
              <p:tags r:id="rId29"/>
            </p:custDataLst>
          </p:nvPr>
        </p:nvSpPr>
        <p:spPr>
          <a:xfrm>
            <a:off x="2429371" y="4968240"/>
            <a:ext cx="614184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E</a:t>
            </a:r>
            <a:r>
              <a:rPr kumimoji="0" lang="en-US" altLang="zh-CN" sz="2800" b="1" i="0" u="none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3</a:t>
            </a:r>
          </a:p>
        </p:txBody>
      </p:sp>
      <p:sp>
        <p:nvSpPr>
          <p:cNvPr id="63" name="文本框 62"/>
          <p:cNvSpPr txBox="1"/>
          <p:nvPr>
            <p:custDataLst>
              <p:tags r:id="rId30"/>
            </p:custDataLst>
          </p:nvPr>
        </p:nvSpPr>
        <p:spPr>
          <a:xfrm>
            <a:off x="7059295" y="1686560"/>
            <a:ext cx="25971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华文新魏" panose="02010800040101010101" charset="-122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还有，无数个</a:t>
            </a:r>
          </a:p>
        </p:txBody>
      </p:sp>
    </p:spTree>
    <p:extLst>
      <p:ext uri="{BB962C8B-B14F-4D97-AF65-F5344CB8AC3E}">
        <p14:creationId xmlns:p14="http://schemas.microsoft.com/office/powerpoint/2010/main" val="20645893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2" grpId="0"/>
      <p:bldP spid="33" grpId="0"/>
      <p:bldP spid="46" grpId="0"/>
      <p:bldP spid="47" grpId="0"/>
      <p:bldP spid="61" grpId="0"/>
      <p:bldP spid="62" grpId="0"/>
      <p:bldP spid="6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椭圆 9"/>
          <p:cNvSpPr/>
          <p:nvPr>
            <p:custDataLst>
              <p:tags r:id="rId1"/>
            </p:custDataLst>
          </p:nvPr>
        </p:nvSpPr>
        <p:spPr>
          <a:xfrm>
            <a:off x="655955" y="1756410"/>
            <a:ext cx="3087370" cy="81851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Arial"/>
            </a:endParaRPr>
          </a:p>
        </p:txBody>
      </p:sp>
      <p:sp>
        <p:nvSpPr>
          <p:cNvPr id="11" name="椭圆 10"/>
          <p:cNvSpPr/>
          <p:nvPr>
            <p:custDataLst>
              <p:tags r:id="rId2"/>
            </p:custDataLst>
          </p:nvPr>
        </p:nvSpPr>
        <p:spPr>
          <a:xfrm>
            <a:off x="3743325" y="1712595"/>
            <a:ext cx="3726815" cy="88709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Arial"/>
            </a:endParaRPr>
          </a:p>
        </p:txBody>
      </p:sp>
      <p:grpSp>
        <p:nvGrpSpPr>
          <p:cNvPr id="8" name="组合 7"/>
          <p:cNvGrpSpPr/>
          <p:nvPr>
            <p:custDataLst>
              <p:tags r:id="rId3"/>
            </p:custDataLst>
          </p:nvPr>
        </p:nvGrpSpPr>
        <p:grpSpPr>
          <a:xfrm>
            <a:off x="-237" y="179881"/>
            <a:ext cx="2729467" cy="614597"/>
            <a:chOff x="-237" y="179881"/>
            <a:chExt cx="2729467" cy="614597"/>
          </a:xfrm>
        </p:grpSpPr>
        <p:sp>
          <p:nvSpPr>
            <p:cNvPr id="4" name="矩形 3"/>
            <p:cNvSpPr/>
            <p:nvPr>
              <p:custDataLst>
                <p:tags r:id="rId40"/>
              </p:custDataLst>
            </p:nvPr>
          </p:nvSpPr>
          <p:spPr>
            <a:xfrm>
              <a:off x="548773" y="250723"/>
              <a:ext cx="1605280" cy="521970"/>
            </a:xfrm>
            <a:prstGeom prst="rect">
              <a:avLst/>
            </a:prstGeom>
            <a:solidFill>
              <a:srgbClr val="7CC9C9"/>
            </a:solidFill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 smtClean="0">
                  <a:ln>
                    <a:noFill/>
                  </a:ln>
                  <a:solidFill>
                    <a:srgbClr val="FF8021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宋体" panose="02010600030101010101" pitchFamily="2" charset="-122"/>
                </a:rPr>
                <a:t>新知归纳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8021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宋体" panose="02010600030101010101" pitchFamily="2" charset="-122"/>
              </a:endParaRPr>
            </a:p>
          </p:txBody>
        </p:sp>
        <p:sp>
          <p:nvSpPr>
            <p:cNvPr id="3" name="矩形: 圆角 6"/>
            <p:cNvSpPr/>
            <p:nvPr>
              <p:custDataLst>
                <p:tags r:id="rId41"/>
              </p:custDataLst>
            </p:nvPr>
          </p:nvSpPr>
          <p:spPr>
            <a:xfrm>
              <a:off x="-237" y="194871"/>
              <a:ext cx="569863" cy="599607"/>
            </a:xfrm>
            <a:prstGeom prst="roundRect">
              <a:avLst>
                <a:gd name="adj" fmla="val 12649"/>
              </a:avLst>
            </a:prstGeom>
            <a:solidFill>
              <a:srgbClr val="F0C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5" name="矩形: 圆角 8"/>
            <p:cNvSpPr/>
            <p:nvPr>
              <p:custDataLst>
                <p:tags r:id="rId42"/>
              </p:custDataLst>
            </p:nvPr>
          </p:nvSpPr>
          <p:spPr>
            <a:xfrm>
              <a:off x="219261" y="179881"/>
              <a:ext cx="95533" cy="599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7" name="直角三角形 6"/>
            <p:cNvSpPr/>
            <p:nvPr>
              <p:custDataLst>
                <p:tags r:id="rId43"/>
              </p:custDataLst>
            </p:nvPr>
          </p:nvSpPr>
          <p:spPr>
            <a:xfrm flipV="1">
              <a:off x="2154043" y="250721"/>
              <a:ext cx="575187" cy="516193"/>
            </a:xfrm>
            <a:prstGeom prst="rtTriangle">
              <a:avLst/>
            </a:prstGeom>
            <a:solidFill>
              <a:srgbClr val="7CC9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3235960" y="-95250"/>
            <a:ext cx="4064000" cy="3613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Arial"/>
            </a:endParaRPr>
          </a:p>
        </p:txBody>
      </p:sp>
      <p:sp>
        <p:nvSpPr>
          <p:cNvPr id="28" name="文本框 2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48640" y="854075"/>
            <a:ext cx="6550025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Arial"/>
              </a:rPr>
              <a:t>角平分线的</a:t>
            </a:r>
            <a:r>
              <a:rPr kumimoji="0" lang="zh-CN" altLang="en-US" sz="36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Arial"/>
              </a:rPr>
              <a:t>性质定理</a:t>
            </a:r>
            <a:r>
              <a:rPr kumimoji="0" lang="zh-CN" altLang="en-US" sz="36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Arial"/>
              </a:rPr>
              <a:t>：</a:t>
            </a:r>
          </a:p>
        </p:txBody>
      </p:sp>
      <p:sp>
        <p:nvSpPr>
          <p:cNvPr id="30" name="任意多边形 7"/>
          <p:cNvSpPr/>
          <p:nvPr>
            <p:custDataLst>
              <p:tags r:id="rId6"/>
            </p:custDataLst>
          </p:nvPr>
        </p:nvSpPr>
        <p:spPr>
          <a:xfrm>
            <a:off x="3102610" y="2365375"/>
            <a:ext cx="510540" cy="102235"/>
          </a:xfrm>
          <a:custGeom>
            <a:avLst/>
            <a:gdLst/>
            <a:ahLst/>
            <a:cxnLst/>
            <a:rect l="0" t="0" r="0" b="0"/>
            <a:pathLst>
              <a:path w="363" h="45">
                <a:moveTo>
                  <a:pt x="0" y="0"/>
                </a:moveTo>
                <a:cubicBezTo>
                  <a:pt x="15" y="22"/>
                  <a:pt x="30" y="45"/>
                  <a:pt x="45" y="45"/>
                </a:cubicBezTo>
                <a:cubicBezTo>
                  <a:pt x="60" y="45"/>
                  <a:pt x="75" y="0"/>
                  <a:pt x="90" y="0"/>
                </a:cubicBezTo>
                <a:cubicBezTo>
                  <a:pt x="105" y="0"/>
                  <a:pt x="121" y="45"/>
                  <a:pt x="136" y="45"/>
                </a:cubicBezTo>
                <a:cubicBezTo>
                  <a:pt x="151" y="45"/>
                  <a:pt x="166" y="0"/>
                  <a:pt x="181" y="0"/>
                </a:cubicBezTo>
                <a:cubicBezTo>
                  <a:pt x="196" y="0"/>
                  <a:pt x="211" y="45"/>
                  <a:pt x="226" y="45"/>
                </a:cubicBezTo>
                <a:cubicBezTo>
                  <a:pt x="241" y="45"/>
                  <a:pt x="257" y="0"/>
                  <a:pt x="272" y="0"/>
                </a:cubicBezTo>
                <a:cubicBezTo>
                  <a:pt x="287" y="0"/>
                  <a:pt x="302" y="45"/>
                  <a:pt x="317" y="45"/>
                </a:cubicBezTo>
                <a:cubicBezTo>
                  <a:pt x="332" y="45"/>
                  <a:pt x="355" y="7"/>
                  <a:pt x="363" y="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+mn-ea"/>
              <a:sym typeface="+mn-lt"/>
            </a:endParaRPr>
          </a:p>
        </p:txBody>
      </p:sp>
      <p:sp>
        <p:nvSpPr>
          <p:cNvPr id="62" name="任意多边形 7"/>
          <p:cNvSpPr/>
          <p:nvPr>
            <p:custDataLst>
              <p:tags r:id="rId7"/>
            </p:custDataLst>
          </p:nvPr>
        </p:nvSpPr>
        <p:spPr>
          <a:xfrm flipV="1">
            <a:off x="3853815" y="2385695"/>
            <a:ext cx="3446145" cy="76200"/>
          </a:xfrm>
          <a:custGeom>
            <a:avLst/>
            <a:gdLst/>
            <a:ahLst/>
            <a:cxnLst/>
            <a:rect l="0" t="0" r="0" b="0"/>
            <a:pathLst>
              <a:path w="363" h="45">
                <a:moveTo>
                  <a:pt x="0" y="0"/>
                </a:moveTo>
                <a:cubicBezTo>
                  <a:pt x="15" y="22"/>
                  <a:pt x="30" y="45"/>
                  <a:pt x="45" y="45"/>
                </a:cubicBezTo>
                <a:cubicBezTo>
                  <a:pt x="60" y="45"/>
                  <a:pt x="75" y="0"/>
                  <a:pt x="90" y="0"/>
                </a:cubicBezTo>
                <a:cubicBezTo>
                  <a:pt x="105" y="0"/>
                  <a:pt x="121" y="45"/>
                  <a:pt x="136" y="45"/>
                </a:cubicBezTo>
                <a:cubicBezTo>
                  <a:pt x="151" y="45"/>
                  <a:pt x="166" y="0"/>
                  <a:pt x="181" y="0"/>
                </a:cubicBezTo>
                <a:cubicBezTo>
                  <a:pt x="196" y="0"/>
                  <a:pt x="211" y="45"/>
                  <a:pt x="226" y="45"/>
                </a:cubicBezTo>
                <a:cubicBezTo>
                  <a:pt x="241" y="45"/>
                  <a:pt x="257" y="0"/>
                  <a:pt x="272" y="0"/>
                </a:cubicBezTo>
                <a:cubicBezTo>
                  <a:pt x="287" y="0"/>
                  <a:pt x="302" y="45"/>
                  <a:pt x="317" y="45"/>
                </a:cubicBezTo>
                <a:cubicBezTo>
                  <a:pt x="332" y="45"/>
                  <a:pt x="355" y="7"/>
                  <a:pt x="363" y="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+mn-ea"/>
              <a:sym typeface="+mn-lt"/>
            </a:endParaRPr>
          </a:p>
        </p:txBody>
      </p:sp>
      <p:sp>
        <p:nvSpPr>
          <p:cNvPr id="6" name="文本框 15362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88645" y="1676400"/>
            <a:ext cx="736536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角平分线上</a:t>
            </a:r>
            <a:r>
              <a:rPr kumimoji="0" sz="3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的</a:t>
            </a:r>
            <a:r>
              <a:rPr kumimoji="0" sz="3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点</a:t>
            </a: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 </a:t>
            </a:r>
            <a:r>
              <a:rPr kumimoji="0" lang="zh-CN" altLang="en-US" sz="3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到角两边的距离相等</a:t>
            </a:r>
            <a:r>
              <a:rPr kumimoji="0" sz="3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．</a:t>
            </a:r>
          </a:p>
        </p:txBody>
      </p:sp>
      <p:grpSp>
        <p:nvGrpSpPr>
          <p:cNvPr id="18" name="组合 17"/>
          <p:cNvGrpSpPr/>
          <p:nvPr>
            <p:custDataLst>
              <p:tags r:id="rId9"/>
            </p:custDataLst>
          </p:nvPr>
        </p:nvGrpSpPr>
        <p:grpSpPr>
          <a:xfrm>
            <a:off x="6911975" y="2017395"/>
            <a:ext cx="3759835" cy="2910840"/>
            <a:chOff x="11430" y="4039"/>
            <a:chExt cx="5921" cy="4584"/>
          </a:xfrm>
        </p:grpSpPr>
        <p:cxnSp>
          <p:nvCxnSpPr>
            <p:cNvPr id="10246" name="AutoShape 5"/>
            <p:cNvCxnSpPr/>
            <p:nvPr>
              <p:custDataLst>
                <p:tags r:id="rId23"/>
              </p:custDataLst>
            </p:nvPr>
          </p:nvCxnSpPr>
          <p:spPr>
            <a:xfrm flipH="1" flipV="1">
              <a:off x="14850" y="5244"/>
              <a:ext cx="456" cy="1162"/>
            </a:xfrm>
            <a:prstGeom prst="straightConnector1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10247" name="AutoShape 6"/>
            <p:cNvCxnSpPr/>
            <p:nvPr>
              <p:custDataLst>
                <p:tags r:id="rId24"/>
              </p:custDataLst>
            </p:nvPr>
          </p:nvCxnSpPr>
          <p:spPr>
            <a:xfrm flipH="1">
              <a:off x="14859" y="6366"/>
              <a:ext cx="433" cy="1158"/>
            </a:xfrm>
            <a:prstGeom prst="straightConnector1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10248" name="AutoShape 7"/>
            <p:cNvCxnSpPr/>
            <p:nvPr>
              <p:custDataLst>
                <p:tags r:id="rId25"/>
              </p:custDataLst>
            </p:nvPr>
          </p:nvCxnSpPr>
          <p:spPr>
            <a:xfrm>
              <a:off x="12089" y="6409"/>
              <a:ext cx="4475" cy="0"/>
            </a:xfrm>
            <a:prstGeom prst="straightConnector1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cxnSp>
        <p:grpSp>
          <p:nvGrpSpPr>
            <p:cNvPr id="10249" name="Group 8"/>
            <p:cNvGrpSpPr/>
            <p:nvPr>
              <p:custDataLst>
                <p:tags r:id="rId26"/>
              </p:custDataLst>
            </p:nvPr>
          </p:nvGrpSpPr>
          <p:grpSpPr>
            <a:xfrm>
              <a:off x="12089" y="4779"/>
              <a:ext cx="3855" cy="3190"/>
              <a:chOff x="4995" y="10215"/>
              <a:chExt cx="1680" cy="1170"/>
            </a:xfrm>
          </p:grpSpPr>
          <p:cxnSp>
            <p:nvCxnSpPr>
              <p:cNvPr id="10257" name="AutoShape 9"/>
              <p:cNvCxnSpPr/>
              <p:nvPr>
                <p:custDataLst>
                  <p:tags r:id="rId38"/>
                </p:custDataLst>
              </p:nvPr>
            </p:nvCxnSpPr>
            <p:spPr>
              <a:xfrm flipV="1">
                <a:off x="4995" y="10215"/>
                <a:ext cx="1680" cy="600"/>
              </a:xfrm>
              <a:prstGeom prst="straightConnector1">
                <a:avLst/>
              </a:prstGeom>
              <a:ln w="2857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cxnSp>
          <p:cxnSp>
            <p:nvCxnSpPr>
              <p:cNvPr id="10258" name="AutoShape 10"/>
              <p:cNvCxnSpPr/>
              <p:nvPr>
                <p:custDataLst>
                  <p:tags r:id="rId39"/>
                </p:custDataLst>
              </p:nvPr>
            </p:nvCxnSpPr>
            <p:spPr>
              <a:xfrm>
                <a:off x="4995" y="10815"/>
                <a:ext cx="1680" cy="570"/>
              </a:xfrm>
              <a:prstGeom prst="straightConnector1">
                <a:avLst/>
              </a:prstGeom>
              <a:ln w="2857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cxnSp>
        </p:grpSp>
        <p:sp>
          <p:nvSpPr>
            <p:cNvPr id="10250" name="Text Box 11"/>
            <p:cNvSpPr txBox="1"/>
            <p:nvPr>
              <p:custDataLst>
                <p:tags r:id="rId27"/>
              </p:custDataLst>
            </p:nvPr>
          </p:nvSpPr>
          <p:spPr>
            <a:xfrm>
              <a:off x="11430" y="5927"/>
              <a:ext cx="875" cy="820"/>
            </a:xfrm>
            <a:prstGeom prst="rect">
              <a:avLst/>
            </a:prstGeom>
            <a:noFill/>
            <a:ln w="57150">
              <a:noFill/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Arial"/>
                </a:rPr>
                <a:t>O</a:t>
              </a:r>
            </a:p>
          </p:txBody>
        </p:sp>
        <p:sp>
          <p:nvSpPr>
            <p:cNvPr id="10251" name="Text Box 12"/>
            <p:cNvSpPr txBox="1"/>
            <p:nvPr>
              <p:custDataLst>
                <p:tags r:id="rId28"/>
              </p:custDataLst>
            </p:nvPr>
          </p:nvSpPr>
          <p:spPr>
            <a:xfrm>
              <a:off x="15669" y="4039"/>
              <a:ext cx="895" cy="856"/>
            </a:xfrm>
            <a:prstGeom prst="rect">
              <a:avLst/>
            </a:prstGeom>
            <a:noFill/>
            <a:ln w="57150">
              <a:noFill/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Arial"/>
                </a:rPr>
                <a:t>A</a:t>
              </a:r>
            </a:p>
          </p:txBody>
        </p:sp>
        <p:sp>
          <p:nvSpPr>
            <p:cNvPr id="10252" name="Text Box 13"/>
            <p:cNvSpPr txBox="1"/>
            <p:nvPr>
              <p:custDataLst>
                <p:tags r:id="rId29"/>
              </p:custDataLst>
            </p:nvPr>
          </p:nvSpPr>
          <p:spPr>
            <a:xfrm>
              <a:off x="15794" y="7753"/>
              <a:ext cx="961" cy="870"/>
            </a:xfrm>
            <a:prstGeom prst="rect">
              <a:avLst/>
            </a:prstGeom>
            <a:noFill/>
            <a:ln w="57150">
              <a:noFill/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Arial"/>
                </a:rPr>
                <a:t>B</a:t>
              </a:r>
            </a:p>
          </p:txBody>
        </p:sp>
        <p:sp>
          <p:nvSpPr>
            <p:cNvPr id="10253" name="Text Box 14"/>
            <p:cNvSpPr txBox="1"/>
            <p:nvPr>
              <p:custDataLst>
                <p:tags r:id="rId30"/>
              </p:custDataLst>
            </p:nvPr>
          </p:nvSpPr>
          <p:spPr>
            <a:xfrm>
              <a:off x="16469" y="5841"/>
              <a:ext cx="882" cy="813"/>
            </a:xfrm>
            <a:prstGeom prst="rect">
              <a:avLst/>
            </a:prstGeom>
            <a:noFill/>
            <a:ln w="57150">
              <a:noFill/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Arial"/>
                </a:rPr>
                <a:t>C</a:t>
              </a:r>
            </a:p>
          </p:txBody>
        </p:sp>
        <p:sp>
          <p:nvSpPr>
            <p:cNvPr id="10254" name="Text Box 15"/>
            <p:cNvSpPr txBox="1"/>
            <p:nvPr>
              <p:custDataLst>
                <p:tags r:id="rId31"/>
              </p:custDataLst>
            </p:nvPr>
          </p:nvSpPr>
          <p:spPr>
            <a:xfrm>
              <a:off x="15292" y="5645"/>
              <a:ext cx="849" cy="846"/>
            </a:xfrm>
            <a:prstGeom prst="rect">
              <a:avLst/>
            </a:prstGeom>
            <a:noFill/>
            <a:ln w="57150">
              <a:noFill/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Arial"/>
                </a:rPr>
                <a:t>P</a:t>
              </a:r>
            </a:p>
          </p:txBody>
        </p:sp>
        <p:sp>
          <p:nvSpPr>
            <p:cNvPr id="10255" name="Text Box 16"/>
            <p:cNvSpPr txBox="1"/>
            <p:nvPr>
              <p:custDataLst>
                <p:tags r:id="rId32"/>
              </p:custDataLst>
            </p:nvPr>
          </p:nvSpPr>
          <p:spPr>
            <a:xfrm>
              <a:off x="14328" y="4560"/>
              <a:ext cx="879" cy="963"/>
            </a:xfrm>
            <a:prstGeom prst="rect">
              <a:avLst/>
            </a:prstGeom>
            <a:noFill/>
            <a:ln w="57150">
              <a:noFill/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Arial"/>
                </a:rPr>
                <a:t>D</a:t>
              </a:r>
            </a:p>
          </p:txBody>
        </p:sp>
        <p:sp>
          <p:nvSpPr>
            <p:cNvPr id="10256" name="Text Box 17"/>
            <p:cNvSpPr txBox="1"/>
            <p:nvPr>
              <p:custDataLst>
                <p:tags r:id="rId33"/>
              </p:custDataLst>
            </p:nvPr>
          </p:nvSpPr>
          <p:spPr>
            <a:xfrm>
              <a:off x="14436" y="7428"/>
              <a:ext cx="770" cy="899"/>
            </a:xfrm>
            <a:prstGeom prst="rect">
              <a:avLst/>
            </a:prstGeom>
            <a:noFill/>
            <a:ln w="57150">
              <a:noFill/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Arial"/>
                </a:rPr>
                <a:t>E</a:t>
              </a:r>
            </a:p>
          </p:txBody>
        </p:sp>
        <p:sp>
          <p:nvSpPr>
            <p:cNvPr id="13" name="Line 78"/>
            <p:cNvSpPr>
              <a:spLocks noChangeShapeType="1"/>
            </p:cNvSpPr>
            <p:nvPr>
              <p:custDataLst>
                <p:tags r:id="rId34"/>
              </p:custDataLst>
            </p:nvPr>
          </p:nvSpPr>
          <p:spPr bwMode="auto">
            <a:xfrm rot="14940000" flipV="1">
              <a:off x="14497" y="5471"/>
              <a:ext cx="296" cy="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  <p:sp>
          <p:nvSpPr>
            <p:cNvPr id="14" name="Line 79"/>
            <p:cNvSpPr>
              <a:spLocks noChangeShapeType="1"/>
            </p:cNvSpPr>
            <p:nvPr>
              <p:custDataLst>
                <p:tags r:id="rId35"/>
              </p:custDataLst>
            </p:nvPr>
          </p:nvSpPr>
          <p:spPr bwMode="auto">
            <a:xfrm rot="14940000" flipH="1">
              <a:off x="14820" y="5424"/>
              <a:ext cx="0" cy="2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  <p:sp>
          <p:nvSpPr>
            <p:cNvPr id="16" name="Line 78"/>
            <p:cNvSpPr>
              <a:spLocks noChangeShapeType="1"/>
            </p:cNvSpPr>
            <p:nvPr>
              <p:custDataLst>
                <p:tags r:id="rId36"/>
              </p:custDataLst>
            </p:nvPr>
          </p:nvSpPr>
          <p:spPr bwMode="auto">
            <a:xfrm rot="1260000" flipV="1">
              <a:off x="14689" y="7223"/>
              <a:ext cx="270" cy="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  <p:sp>
          <p:nvSpPr>
            <p:cNvPr id="17" name="Line 79"/>
            <p:cNvSpPr>
              <a:spLocks noChangeShapeType="1"/>
            </p:cNvSpPr>
            <p:nvPr>
              <p:custDataLst>
                <p:tags r:id="rId37"/>
              </p:custDataLst>
            </p:nvPr>
          </p:nvSpPr>
          <p:spPr bwMode="auto">
            <a:xfrm rot="1260000" flipH="1">
              <a:off x="14651" y="7158"/>
              <a:ext cx="0" cy="2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</p:grpSp>
      <p:sp>
        <p:nvSpPr>
          <p:cNvPr id="19" name="Line 17"/>
          <p:cNvSpPr/>
          <p:nvPr>
            <p:custDataLst>
              <p:tags r:id="rId10"/>
            </p:custDataLst>
          </p:nvPr>
        </p:nvSpPr>
        <p:spPr>
          <a:xfrm flipV="1">
            <a:off x="9189720" y="2748915"/>
            <a:ext cx="922655" cy="32004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Arial"/>
            </a:endParaRPr>
          </a:p>
        </p:txBody>
      </p:sp>
      <p:sp>
        <p:nvSpPr>
          <p:cNvPr id="20" name="Text Box 18"/>
          <p:cNvSpPr txBox="1"/>
          <p:nvPr>
            <p:custDataLst>
              <p:tags r:id="rId11"/>
            </p:custDataLst>
          </p:nvPr>
        </p:nvSpPr>
        <p:spPr>
          <a:xfrm>
            <a:off x="10081260" y="2506980"/>
            <a:ext cx="176022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P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到</a:t>
            </a:r>
            <a:r>
              <a:rPr kumimoji="0" lang="en-US" altLang="zh-CN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OA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的距离</a:t>
            </a:r>
          </a:p>
        </p:txBody>
      </p:sp>
      <p:sp>
        <p:nvSpPr>
          <p:cNvPr id="21" name="Line 19"/>
          <p:cNvSpPr/>
          <p:nvPr>
            <p:custDataLst>
              <p:tags r:id="rId12"/>
            </p:custDataLst>
          </p:nvPr>
        </p:nvSpPr>
        <p:spPr>
          <a:xfrm>
            <a:off x="9451975" y="3518535"/>
            <a:ext cx="990600" cy="231775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Arial"/>
            </a:endParaRPr>
          </a:p>
        </p:txBody>
      </p:sp>
      <p:sp>
        <p:nvSpPr>
          <p:cNvPr id="22" name="Text Box 20"/>
          <p:cNvSpPr txBox="1"/>
          <p:nvPr>
            <p:custDataLst>
              <p:tags r:id="rId13"/>
            </p:custDataLst>
          </p:nvPr>
        </p:nvSpPr>
        <p:spPr>
          <a:xfrm>
            <a:off x="10115550" y="4278630"/>
            <a:ext cx="175958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P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到</a:t>
            </a:r>
            <a:r>
              <a:rPr kumimoji="0" lang="en-US" altLang="zh-CN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OB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的距离</a:t>
            </a: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23" name="Text Box 21"/>
          <p:cNvSpPr txBox="1"/>
          <p:nvPr>
            <p:custDataLst>
              <p:tags r:id="rId14"/>
            </p:custDataLst>
          </p:nvPr>
        </p:nvSpPr>
        <p:spPr>
          <a:xfrm>
            <a:off x="9778365" y="3756660"/>
            <a:ext cx="206311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/>
              </a:rPr>
              <a:t>角平分线上的点</a:t>
            </a:r>
          </a:p>
        </p:txBody>
      </p:sp>
      <p:sp>
        <p:nvSpPr>
          <p:cNvPr id="26" name="Line 22"/>
          <p:cNvSpPr/>
          <p:nvPr>
            <p:custDataLst>
              <p:tags r:id="rId15"/>
            </p:custDataLst>
          </p:nvPr>
        </p:nvSpPr>
        <p:spPr>
          <a:xfrm>
            <a:off x="9147810" y="3975735"/>
            <a:ext cx="1024890" cy="43434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Arial"/>
            </a:endParaRPr>
          </a:p>
        </p:txBody>
      </p:sp>
      <p:sp>
        <p:nvSpPr>
          <p:cNvPr id="34" name="矩形 33"/>
          <p:cNvSpPr/>
          <p:nvPr>
            <p:custDataLst>
              <p:tags r:id="rId16"/>
            </p:custDataLst>
          </p:nvPr>
        </p:nvSpPr>
        <p:spPr>
          <a:xfrm>
            <a:off x="1002030" y="4231005"/>
            <a:ext cx="3223260" cy="662940"/>
          </a:xfrm>
          <a:prstGeom prst="rect">
            <a:avLst/>
          </a:prstGeom>
          <a:solidFill>
            <a:srgbClr val="F3E6DE"/>
          </a:solidFill>
          <a:ln w="22225">
            <a:solidFill>
              <a:srgbClr val="169A3D"/>
            </a:solidFill>
          </a:ln>
        </p:spPr>
        <p:style>
          <a:lnRef idx="2">
            <a:srgbClr val="477DEA">
              <a:shade val="50000"/>
            </a:srgbClr>
          </a:lnRef>
          <a:fillRef idx="1">
            <a:srgbClr val="477DEA"/>
          </a:fillRef>
          <a:effectRef idx="0">
            <a:srgbClr val="477DEA"/>
          </a:effectRef>
          <a:fontRef idx="minor">
            <a:srgbClr val="FFFFFF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/>
            </a:endParaRPr>
          </a:p>
        </p:txBody>
      </p:sp>
      <p:sp>
        <p:nvSpPr>
          <p:cNvPr id="35" name="Text Box 24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605790" y="3639820"/>
            <a:ext cx="5408295" cy="121094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∵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OC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平分∠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AOB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，点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P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在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OC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上，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 </a:t>
            </a:r>
          </a:p>
          <a:p>
            <a:pPr marL="0" marR="0" lvl="0" indent="0" algn="l" defTabSz="914400" rtl="0" eaLnBrk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   </a:t>
            </a:r>
            <a:r>
              <a:rPr kumimoji="0" lang="zh-CN" altLang="en-US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PD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⊥</a:t>
            </a:r>
            <a:r>
              <a:rPr kumimoji="0" lang="zh-CN" altLang="en-US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OA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kumimoji="0" lang="zh-CN" altLang="en-US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PE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⊥</a:t>
            </a:r>
            <a:r>
              <a:rPr kumimoji="0" lang="zh-CN" altLang="en-US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OB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，  </a:t>
            </a:r>
          </a:p>
        </p:txBody>
      </p:sp>
      <p:sp>
        <p:nvSpPr>
          <p:cNvPr id="36" name="Text Box 26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600075" y="5023485"/>
            <a:ext cx="7814310" cy="4781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∴</a:t>
            </a:r>
            <a:r>
              <a:rPr kumimoji="1" sz="2800" b="1" i="1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PD</a:t>
            </a:r>
            <a:r>
              <a:rPr kumimoji="1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＝</a:t>
            </a:r>
            <a:r>
              <a:rPr kumimoji="1" sz="2800" b="1" i="1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PE</a:t>
            </a:r>
            <a:r>
              <a:rPr kumimoji="1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（角平分线上的点 到角两边的距离相等</a:t>
            </a:r>
            <a:r>
              <a:rPr kumimoji="1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kumimoji="1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7" name="文本框 36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606036" y="3109584"/>
            <a:ext cx="2327377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Arial"/>
              </a:rPr>
              <a:t>符号语言：</a:t>
            </a:r>
            <a:endParaRPr kumimoji="0" lang="en-US" altLang="zh-CN" sz="32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隶书" panose="02010509060101010101" pitchFamily="49" charset="-122"/>
              <a:ea typeface="隶书" panose="02010509060101010101" pitchFamily="49" charset="-122"/>
              <a:cs typeface="Arial"/>
            </a:endParaRPr>
          </a:p>
        </p:txBody>
      </p:sp>
      <p:sp>
        <p:nvSpPr>
          <p:cNvPr id="38" name="圆角矩形标注 37"/>
          <p:cNvSpPr/>
          <p:nvPr>
            <p:custDataLst>
              <p:tags r:id="rId20"/>
            </p:custDataLst>
          </p:nvPr>
        </p:nvSpPr>
        <p:spPr>
          <a:xfrm>
            <a:off x="5019040" y="4138930"/>
            <a:ext cx="2698750" cy="884555"/>
          </a:xfrm>
          <a:prstGeom prst="wedgeRoundRectCallout">
            <a:avLst>
              <a:gd name="adj1" fmla="val -72235"/>
              <a:gd name="adj2" fmla="val -13819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rgbClr val="477DEA">
              <a:shade val="50000"/>
            </a:srgbClr>
          </a:lnRef>
          <a:fillRef idx="1">
            <a:srgbClr val="477DEA"/>
          </a:fillRef>
          <a:effectRef idx="0">
            <a:srgbClr val="477DEA"/>
          </a:effectRef>
          <a:fontRef idx="minor">
            <a:srgbClr val="FFFFFF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舒体" panose="02010601030101010101" pitchFamily="2" charset="-122"/>
                <a:ea typeface="方正舒体" panose="02010601030101010101" pitchFamily="2" charset="-122"/>
                <a:cs typeface="方正舒体" panose="02010601030101010101" pitchFamily="2" charset="-122"/>
              </a:rPr>
              <a:t>注意：一定要表明是两条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方正舒体" panose="02010601030101010101" pitchFamily="2" charset="-122"/>
              </a:rPr>
              <a:t>垂线段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舒体" panose="02010601030101010101" pitchFamily="2" charset="-122"/>
                <a:ea typeface="方正舒体" panose="02010601030101010101" pitchFamily="2" charset="-122"/>
                <a:cs typeface="方正舒体" panose="02010601030101010101" pitchFamily="2" charset="-122"/>
              </a:rPr>
              <a:t>.</a:t>
            </a:r>
          </a:p>
        </p:txBody>
      </p:sp>
      <p:sp>
        <p:nvSpPr>
          <p:cNvPr id="39" name="文本框 38"/>
          <p:cNvSpPr txBox="1"/>
          <p:nvPr>
            <p:custDataLst>
              <p:tags r:id="rId21"/>
            </p:custDataLst>
          </p:nvPr>
        </p:nvSpPr>
        <p:spPr>
          <a:xfrm>
            <a:off x="513080" y="5652135"/>
            <a:ext cx="14141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方正隶书简体" panose="02010601030101010101" charset="-122"/>
                <a:ea typeface="方正隶书简体" panose="02010601030101010101" charset="-122"/>
                <a:cs typeface="Arial"/>
              </a:rPr>
              <a:t>用途：</a:t>
            </a:r>
          </a:p>
        </p:txBody>
      </p:sp>
      <p:sp>
        <p:nvSpPr>
          <p:cNvPr id="40" name="文本框 39"/>
          <p:cNvSpPr txBox="1"/>
          <p:nvPr>
            <p:custDataLst>
              <p:tags r:id="rId22"/>
            </p:custDataLst>
          </p:nvPr>
        </p:nvSpPr>
        <p:spPr>
          <a:xfrm>
            <a:off x="1927225" y="5765800"/>
            <a:ext cx="29197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推出相等的线段.</a:t>
            </a:r>
          </a:p>
        </p:txBody>
      </p:sp>
    </p:spTree>
    <p:extLst>
      <p:ext uri="{BB962C8B-B14F-4D97-AF65-F5344CB8AC3E}">
        <p14:creationId xmlns:p14="http://schemas.microsoft.com/office/powerpoint/2010/main" val="4561062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  <p:cond evt="onBegin" delay="0">
                          <p:tn val="16"/>
                        </p:cond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  <p:cond evt="onBegin" delay="0">
                          <p:tn val="38"/>
                        </p:cond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  <p:cond evt="onBegin" delay="0">
                          <p:tn val="43"/>
                        </p:cond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  <p:cond evt="onBegin" delay="0">
                          <p:tn val="52"/>
                        </p:cond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  <p:cond evt="onBegin" delay="0">
                          <p:tn val="57"/>
                        </p:cond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  <p:cond evt="onBegin" delay="0">
                          <p:tn val="66"/>
                        </p:cond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  <p:cond evt="onBegin" delay="0">
                          <p:tn val="71"/>
                        </p:cond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  <p:cond evt="onBegin" delay="0">
                          <p:tn val="80"/>
                        </p:cond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  <p:cond evt="onBegin" delay="0">
                          <p:tn val="85"/>
                        </p:cond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  <p:cond evt="onBegin" delay="0">
                          <p:tn val="89"/>
                        </p:cond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  <p:cond evt="onBegin" delay="0">
                          <p:tn val="97"/>
                        </p:cond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  <p:cond evt="onBegin" delay="0">
                          <p:tn val="103"/>
                        </p:cond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8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8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8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  <p:cond evt="onBegin" delay="0">
                          <p:tn val="113"/>
                        </p:cond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  <p:cond evt="onBegin" delay="0">
                          <p:tn val="120"/>
                        </p:cond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5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6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28" grpId="0"/>
      <p:bldP spid="30" grpId="0" animBg="1"/>
      <p:bldP spid="62" grpId="0" animBg="1"/>
      <p:bldP spid="6" grpId="0" animBg="1"/>
      <p:bldP spid="20" grpId="0"/>
      <p:bldP spid="22" grpId="0"/>
      <p:bldP spid="23" grpId="0"/>
      <p:bldP spid="34" grpId="0" animBg="1"/>
      <p:bldP spid="35" grpId="0" animBg="1"/>
      <p:bldP spid="36" grpId="0" build="p" animBg="1"/>
      <p:bldP spid="37" grpId="0"/>
      <p:bldP spid="38" grpId="0" animBg="1"/>
      <p:bldP spid="39" grpId="0"/>
      <p:bldP spid="4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>
            <p:custDataLst>
              <p:tags r:id="rId2"/>
            </p:custDataLst>
          </p:nvPr>
        </p:nvGrpSpPr>
        <p:grpSpPr>
          <a:xfrm>
            <a:off x="-237" y="179881"/>
            <a:ext cx="2743437" cy="614597"/>
            <a:chOff x="-237" y="179881"/>
            <a:chExt cx="2743437" cy="614597"/>
          </a:xfrm>
        </p:grpSpPr>
        <p:sp>
          <p:nvSpPr>
            <p:cNvPr id="9" name="矩形 8"/>
            <p:cNvSpPr/>
            <p:nvPr>
              <p:custDataLst>
                <p:tags r:id="rId26"/>
              </p:custDataLst>
            </p:nvPr>
          </p:nvSpPr>
          <p:spPr>
            <a:xfrm>
              <a:off x="548773" y="250723"/>
              <a:ext cx="1620957" cy="523220"/>
            </a:xfrm>
            <a:prstGeom prst="rect">
              <a:avLst/>
            </a:prstGeom>
            <a:solidFill>
              <a:srgbClr val="7CC9C9"/>
            </a:solidFill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8021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宋体" panose="02010600030101010101" pitchFamily="2" charset="-122"/>
                </a:rPr>
                <a:t>新知巩固</a:t>
              </a:r>
            </a:p>
          </p:txBody>
        </p:sp>
        <p:sp>
          <p:nvSpPr>
            <p:cNvPr id="10" name="矩形: 圆角 6"/>
            <p:cNvSpPr/>
            <p:nvPr>
              <p:custDataLst>
                <p:tags r:id="rId27"/>
              </p:custDataLst>
            </p:nvPr>
          </p:nvSpPr>
          <p:spPr>
            <a:xfrm>
              <a:off x="-237" y="194871"/>
              <a:ext cx="569863" cy="599607"/>
            </a:xfrm>
            <a:prstGeom prst="roundRect">
              <a:avLst>
                <a:gd name="adj" fmla="val 12649"/>
              </a:avLst>
            </a:prstGeom>
            <a:solidFill>
              <a:srgbClr val="F0C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11" name="矩形: 圆角 8"/>
            <p:cNvSpPr/>
            <p:nvPr>
              <p:custDataLst>
                <p:tags r:id="rId28"/>
              </p:custDataLst>
            </p:nvPr>
          </p:nvSpPr>
          <p:spPr>
            <a:xfrm>
              <a:off x="219261" y="179881"/>
              <a:ext cx="95533" cy="599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12" name="直角三角形 11"/>
            <p:cNvSpPr/>
            <p:nvPr>
              <p:custDataLst>
                <p:tags r:id="rId29"/>
              </p:custDataLst>
            </p:nvPr>
          </p:nvSpPr>
          <p:spPr>
            <a:xfrm flipV="1">
              <a:off x="2168013" y="250721"/>
              <a:ext cx="575187" cy="516193"/>
            </a:xfrm>
            <a:prstGeom prst="rtTriangle">
              <a:avLst/>
            </a:prstGeom>
            <a:solidFill>
              <a:srgbClr val="7CC9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sp>
        <p:nvSpPr>
          <p:cNvPr id="10241" name="Line 19"/>
          <p:cNvSpPr/>
          <p:nvPr>
            <p:custDataLst>
              <p:tags r:id="rId3"/>
            </p:custDataLst>
          </p:nvPr>
        </p:nvSpPr>
        <p:spPr>
          <a:xfrm flipH="1">
            <a:off x="4693920" y="6519545"/>
            <a:ext cx="0" cy="0"/>
          </a:xfrm>
          <a:prstGeom prst="line">
            <a:avLst/>
          </a:prstGeom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72110" y="1852295"/>
            <a:ext cx="7521575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Wingdings" panose="05000000000000000000" pitchFamily="2" charset="2"/>
              </a:rPr>
              <a:t>（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Wingdings" panose="05000000000000000000" pitchFamily="2" charset="2"/>
              </a:rPr>
              <a:t>1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Wingdings" panose="05000000000000000000" pitchFamily="2" charset="2"/>
              </a:rPr>
              <a:t>）</a:t>
            </a: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∵</a:t>
            </a: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 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如图，</a:t>
            </a:r>
            <a:r>
              <a:rPr kumimoji="0" lang="en-US" altLang="zh-CN" sz="3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AD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平分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∠</a:t>
            </a:r>
            <a:r>
              <a:rPr kumimoji="0" lang="en-US" altLang="zh-CN" sz="3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BAC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（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已知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）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243" name="Text Box 3"/>
          <p:cNvSpPr txBox="1"/>
          <p:nvPr>
            <p:custDataLst>
              <p:tags r:id="rId5"/>
            </p:custDataLst>
          </p:nvPr>
        </p:nvSpPr>
        <p:spPr>
          <a:xfrm>
            <a:off x="1430020" y="2520950"/>
            <a:ext cx="995426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/>
              </a:rPr>
              <a:t>∴</a:t>
            </a:r>
            <a:r>
              <a:rPr kumimoji="0" lang="en-US" altLang="zh-CN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/>
              </a:rPr>
              <a:t>      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/>
              </a:rPr>
              <a:t>=</a:t>
            </a:r>
            <a:r>
              <a:rPr kumimoji="0" lang="en-US" altLang="zh-CN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/>
              </a:rPr>
              <a:t>     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/>
              </a:rPr>
              <a:t>，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/>
              </a:rPr>
              <a:t>(                                          ).</a:t>
            </a: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/>
              </a:rPr>
              <a:t> </a:t>
            </a:r>
          </a:p>
        </p:txBody>
      </p:sp>
      <p:sp>
        <p:nvSpPr>
          <p:cNvPr id="10244" name="Text Box 4"/>
          <p:cNvSpPr txBox="1"/>
          <p:nvPr>
            <p:custDataLst>
              <p:tags r:id="rId6"/>
            </p:custDataLst>
          </p:nvPr>
        </p:nvSpPr>
        <p:spPr>
          <a:xfrm>
            <a:off x="1795780" y="3493770"/>
            <a:ext cx="856043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/>
              </a:rPr>
              <a:t>角的平分线上的点到这个角的两边的距离相等</a:t>
            </a:r>
          </a:p>
        </p:txBody>
      </p:sp>
      <p:sp>
        <p:nvSpPr>
          <p:cNvPr id="10245" name="Text Box 6"/>
          <p:cNvSpPr txBox="1"/>
          <p:nvPr>
            <p:custDataLst>
              <p:tags r:id="rId7"/>
            </p:custDataLst>
          </p:nvPr>
        </p:nvSpPr>
        <p:spPr>
          <a:xfrm>
            <a:off x="2002473" y="2703195"/>
            <a:ext cx="22860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Arial"/>
              </a:rPr>
              <a:t>BD         CD</a:t>
            </a:r>
          </a:p>
        </p:txBody>
      </p:sp>
      <p:sp>
        <p:nvSpPr>
          <p:cNvPr id="13" name="Text Box 8"/>
          <p:cNvSpPr txBox="1"/>
          <p:nvPr>
            <p:custDataLst>
              <p:tags r:id="rId8"/>
            </p:custDataLst>
          </p:nvPr>
        </p:nvSpPr>
        <p:spPr>
          <a:xfrm>
            <a:off x="4693920" y="2608580"/>
            <a:ext cx="900430" cy="7099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/>
              </a:rPr>
              <a:t>×</a:t>
            </a: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Arial"/>
            </a:endParaRPr>
          </a:p>
        </p:txBody>
      </p:sp>
      <p:grpSp>
        <p:nvGrpSpPr>
          <p:cNvPr id="10247" name="Group 35"/>
          <p:cNvGrpSpPr/>
          <p:nvPr>
            <p:custDataLst>
              <p:tags r:id="rId9"/>
            </p:custDataLst>
          </p:nvPr>
        </p:nvGrpSpPr>
        <p:grpSpPr>
          <a:xfrm>
            <a:off x="7801928" y="934403"/>
            <a:ext cx="3733800" cy="2438400"/>
            <a:chOff x="2880" y="1296"/>
            <a:chExt cx="2352" cy="1536"/>
          </a:xfrm>
        </p:grpSpPr>
        <p:sp>
          <p:nvSpPr>
            <p:cNvPr id="10248" name="Line 16"/>
            <p:cNvSpPr/>
            <p:nvPr>
              <p:custDataLst>
                <p:tags r:id="rId12"/>
              </p:custDataLst>
            </p:nvPr>
          </p:nvSpPr>
          <p:spPr>
            <a:xfrm flipV="1">
              <a:off x="3120" y="1296"/>
              <a:ext cx="1872" cy="960"/>
            </a:xfrm>
            <a:prstGeom prst="line">
              <a:avLst/>
            </a:prstGeom>
            <a:ln w="381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/>
              </a:endParaRPr>
            </a:p>
          </p:txBody>
        </p:sp>
        <p:sp>
          <p:nvSpPr>
            <p:cNvPr id="10249" name="Line 17"/>
            <p:cNvSpPr/>
            <p:nvPr>
              <p:custDataLst>
                <p:tags r:id="rId13"/>
              </p:custDataLst>
            </p:nvPr>
          </p:nvSpPr>
          <p:spPr>
            <a:xfrm>
              <a:off x="3120" y="2256"/>
              <a:ext cx="2112" cy="576"/>
            </a:xfrm>
            <a:prstGeom prst="line">
              <a:avLst/>
            </a:prstGeom>
            <a:ln w="381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/>
              </a:endParaRPr>
            </a:p>
          </p:txBody>
        </p:sp>
        <p:sp>
          <p:nvSpPr>
            <p:cNvPr id="10250" name="Line 18"/>
            <p:cNvSpPr/>
            <p:nvPr>
              <p:custDataLst>
                <p:tags r:id="rId14"/>
              </p:custDataLst>
            </p:nvPr>
          </p:nvSpPr>
          <p:spPr>
            <a:xfrm flipV="1">
              <a:off x="3120" y="2016"/>
              <a:ext cx="2064" cy="240"/>
            </a:xfrm>
            <a:prstGeom prst="line">
              <a:avLst/>
            </a:prstGeom>
            <a:ln w="381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/>
              </a:endParaRPr>
            </a:p>
          </p:txBody>
        </p:sp>
        <p:sp>
          <p:nvSpPr>
            <p:cNvPr id="10251" name="Line 19"/>
            <p:cNvSpPr/>
            <p:nvPr>
              <p:custDataLst>
                <p:tags r:id="rId15"/>
              </p:custDataLst>
            </p:nvPr>
          </p:nvSpPr>
          <p:spPr>
            <a:xfrm flipH="1">
              <a:off x="4241" y="2048"/>
              <a:ext cx="567" cy="525"/>
            </a:xfrm>
            <a:prstGeom prst="line">
              <a:avLst/>
            </a:prstGeom>
            <a:ln w="381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/>
              </a:endParaRPr>
            </a:p>
          </p:txBody>
        </p:sp>
        <p:sp>
          <p:nvSpPr>
            <p:cNvPr id="10252" name="Line 20"/>
            <p:cNvSpPr/>
            <p:nvPr>
              <p:custDataLst>
                <p:tags r:id="rId16"/>
              </p:custDataLst>
            </p:nvPr>
          </p:nvSpPr>
          <p:spPr>
            <a:xfrm flipH="1" flipV="1">
              <a:off x="4241" y="1666"/>
              <a:ext cx="559" cy="398"/>
            </a:xfrm>
            <a:prstGeom prst="line">
              <a:avLst/>
            </a:prstGeom>
            <a:ln w="381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/>
              </a:endParaRPr>
            </a:p>
          </p:txBody>
        </p:sp>
        <p:grpSp>
          <p:nvGrpSpPr>
            <p:cNvPr id="10253" name="Group 34"/>
            <p:cNvGrpSpPr/>
            <p:nvPr>
              <p:custDataLst>
                <p:tags r:id="rId17"/>
              </p:custDataLst>
            </p:nvPr>
          </p:nvGrpSpPr>
          <p:grpSpPr>
            <a:xfrm>
              <a:off x="2880" y="1423"/>
              <a:ext cx="2256" cy="1395"/>
              <a:chOff x="2880" y="1423"/>
              <a:chExt cx="2256" cy="1395"/>
            </a:xfrm>
          </p:grpSpPr>
          <p:sp>
            <p:nvSpPr>
              <p:cNvPr id="10254" name="Text Box 21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4060" y="1423"/>
                <a:ext cx="288" cy="290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b="1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B</a:t>
                </a:r>
                <a:endParaRPr kumimoji="0" lang="en-US" altLang="zh-CN" sz="24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Arial"/>
                </a:endParaRPr>
              </a:p>
            </p:txBody>
          </p:sp>
          <p:sp>
            <p:nvSpPr>
              <p:cNvPr id="10255" name="Text Box 22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2880" y="2112"/>
                <a:ext cx="384" cy="290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b="1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A</a:t>
                </a:r>
                <a:endParaRPr kumimoji="0" lang="en-US" altLang="zh-CN" sz="24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Arial"/>
                </a:endParaRPr>
              </a:p>
            </p:txBody>
          </p:sp>
          <p:sp>
            <p:nvSpPr>
              <p:cNvPr id="10256" name="Text Box 23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4752" y="2016"/>
                <a:ext cx="384" cy="290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b="1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D</a:t>
                </a:r>
                <a:endParaRPr kumimoji="0" lang="en-US" altLang="zh-CN" sz="24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Arial"/>
                </a:endParaRPr>
              </a:p>
            </p:txBody>
          </p:sp>
          <p:sp>
            <p:nvSpPr>
              <p:cNvPr id="10257" name="Text Box 24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4105" y="2528"/>
                <a:ext cx="384" cy="290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b="1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C</a:t>
                </a:r>
                <a:endParaRPr kumimoji="0" lang="en-US" altLang="zh-CN" sz="24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Arial"/>
                </a:endParaRPr>
              </a:p>
            </p:txBody>
          </p:sp>
          <p:grpSp>
            <p:nvGrpSpPr>
              <p:cNvPr id="10258" name="Group 30"/>
              <p:cNvGrpSpPr/>
              <p:nvPr>
                <p:custDataLst>
                  <p:tags r:id="rId22"/>
                </p:custDataLst>
              </p:nvPr>
            </p:nvGrpSpPr>
            <p:grpSpPr>
              <a:xfrm>
                <a:off x="3084" y="2016"/>
                <a:ext cx="612" cy="482"/>
                <a:chOff x="2844" y="2064"/>
                <a:chExt cx="612" cy="482"/>
              </a:xfrm>
            </p:grpSpPr>
            <p:graphicFrame>
              <p:nvGraphicFramePr>
                <p:cNvPr id="10259" name="Object 2"/>
                <p:cNvGraphicFramePr>
                  <a:graphicFrameLocks noChangeAspect="1"/>
                </p:cNvGraphicFramePr>
                <p:nvPr>
                  <p:custDataLst>
                    <p:tags r:id="rId23"/>
                  </p:custDataLst>
                </p:nvPr>
              </p:nvGraphicFramePr>
              <p:xfrm>
                <a:off x="2844" y="2092"/>
                <a:ext cx="72" cy="13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026" r:id="rId31" imgW="115570" imgH="217805" progId="Equation.3">
                        <p:embed/>
                      </p:oleObj>
                    </mc:Choice>
                    <mc:Fallback>
                      <p:oleObj r:id="rId31" imgW="115570" imgH="217805" progId="Equation.3">
                        <p:embed/>
                        <p:pic>
                          <p:nvPicPr>
                            <p:cNvPr id="10259" name="Object 2"/>
                            <p:cNvPicPr/>
                            <p:nvPr/>
                          </p:nvPicPr>
                          <p:blipFill>
                            <a:blip r:embed="rId3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tretch>
                              <a:fillRect/>
                            </a:stretch>
                          </p:blipFill>
                          <p:spPr>
                            <a:xfrm>
                              <a:off x="2844" y="2092"/>
                              <a:ext cx="72" cy="136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0260" name="Text Box 32"/>
                <p:cNvSpPr txBox="1"/>
                <p:nvPr>
                  <p:custDataLst>
                    <p:tags r:id="rId24"/>
                  </p:custDataLst>
                </p:nvPr>
              </p:nvSpPr>
              <p:spPr>
                <a:xfrm>
                  <a:off x="3168" y="2064"/>
                  <a:ext cx="288" cy="290"/>
                </a:xfrm>
                <a:prstGeom prst="rect">
                  <a:avLst/>
                </a:prstGeom>
                <a:noFill/>
                <a:ln w="38100">
                  <a:noFill/>
                </a:ln>
              </p:spPr>
              <p:txBody>
                <a:bodyPr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zh-CN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66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Arial"/>
                  </a:endParaRPr>
                </a:p>
              </p:txBody>
            </p:sp>
            <p:sp>
              <p:nvSpPr>
                <p:cNvPr id="10261" name="Text Box 33"/>
                <p:cNvSpPr txBox="1"/>
                <p:nvPr>
                  <p:custDataLst>
                    <p:tags r:id="rId25"/>
                  </p:custDataLst>
                </p:nvPr>
              </p:nvSpPr>
              <p:spPr>
                <a:xfrm>
                  <a:off x="3168" y="2256"/>
                  <a:ext cx="192" cy="290"/>
                </a:xfrm>
                <a:prstGeom prst="rect">
                  <a:avLst/>
                </a:prstGeom>
                <a:noFill/>
                <a:ln w="38100">
                  <a:noFill/>
                </a:ln>
              </p:spPr>
              <p:txBody>
                <a:bodyPr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zh-CN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66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Arial"/>
                  </a:endParaRPr>
                </a:p>
              </p:txBody>
            </p:sp>
          </p:grpSp>
        </p:grpSp>
      </p:grpSp>
      <p:sp>
        <p:nvSpPr>
          <p:cNvPr id="14" name="文本框 13"/>
          <p:cNvSpPr txBox="1"/>
          <p:nvPr>
            <p:custDataLst>
              <p:tags r:id="rId10"/>
            </p:custDataLst>
          </p:nvPr>
        </p:nvSpPr>
        <p:spPr>
          <a:xfrm>
            <a:off x="548640" y="947420"/>
            <a:ext cx="53079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/>
              </a:rPr>
              <a:t>判断下列的写法是否正确？</a:t>
            </a:r>
          </a:p>
        </p:txBody>
      </p:sp>
      <p:sp>
        <p:nvSpPr>
          <p:cNvPr id="15" name="文本框 14"/>
          <p:cNvSpPr txBox="1"/>
          <p:nvPr>
            <p:custDataLst>
              <p:tags r:id="rId11"/>
            </p:custDataLst>
          </p:nvPr>
        </p:nvSpPr>
        <p:spPr>
          <a:xfrm>
            <a:off x="1544320" y="4399280"/>
            <a:ext cx="972502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理由：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没有垂直，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不能确定</a:t>
            </a:r>
            <a:r>
              <a:rPr kumimoji="0" lang="en-US" altLang="zh-CN" sz="3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BD</a:t>
            </a:r>
            <a:r>
              <a:rPr kumimoji="0" lang="zh-CN" altLang="en-US" sz="3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3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CD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是点</a:t>
            </a:r>
            <a:r>
              <a:rPr kumimoji="0" lang="en-US" altLang="zh-CN" sz="3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到角两边的距离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9419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243" grpId="0"/>
      <p:bldP spid="10244" grpId="0"/>
      <p:bldP spid="10245" grpId="0"/>
      <p:bldP spid="13" grpId="0"/>
      <p:bldP spid="1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>
            <p:custDataLst>
              <p:tags r:id="rId2"/>
            </p:custDataLst>
          </p:nvPr>
        </p:nvGrpSpPr>
        <p:grpSpPr>
          <a:xfrm>
            <a:off x="-237" y="179881"/>
            <a:ext cx="2743437" cy="614597"/>
            <a:chOff x="-237" y="179881"/>
            <a:chExt cx="2743437" cy="614597"/>
          </a:xfrm>
        </p:grpSpPr>
        <p:sp>
          <p:nvSpPr>
            <p:cNvPr id="9" name="矩形 8"/>
            <p:cNvSpPr/>
            <p:nvPr>
              <p:custDataLst>
                <p:tags r:id="rId32"/>
              </p:custDataLst>
            </p:nvPr>
          </p:nvSpPr>
          <p:spPr>
            <a:xfrm>
              <a:off x="548773" y="250723"/>
              <a:ext cx="1620957" cy="523220"/>
            </a:xfrm>
            <a:prstGeom prst="rect">
              <a:avLst/>
            </a:prstGeom>
            <a:solidFill>
              <a:srgbClr val="7CC9C9"/>
            </a:solidFill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8021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宋体" panose="02010600030101010101" pitchFamily="2" charset="-122"/>
                </a:rPr>
                <a:t>新知巩固</a:t>
              </a:r>
            </a:p>
          </p:txBody>
        </p:sp>
        <p:sp>
          <p:nvSpPr>
            <p:cNvPr id="10" name="矩形: 圆角 6"/>
            <p:cNvSpPr/>
            <p:nvPr>
              <p:custDataLst>
                <p:tags r:id="rId33"/>
              </p:custDataLst>
            </p:nvPr>
          </p:nvSpPr>
          <p:spPr>
            <a:xfrm>
              <a:off x="-237" y="194871"/>
              <a:ext cx="569863" cy="599607"/>
            </a:xfrm>
            <a:prstGeom prst="roundRect">
              <a:avLst>
                <a:gd name="adj" fmla="val 12649"/>
              </a:avLst>
            </a:prstGeom>
            <a:solidFill>
              <a:srgbClr val="F0C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11" name="矩形: 圆角 8"/>
            <p:cNvSpPr/>
            <p:nvPr>
              <p:custDataLst>
                <p:tags r:id="rId34"/>
              </p:custDataLst>
            </p:nvPr>
          </p:nvSpPr>
          <p:spPr>
            <a:xfrm>
              <a:off x="219261" y="179881"/>
              <a:ext cx="95533" cy="599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12" name="直角三角形 11"/>
            <p:cNvSpPr/>
            <p:nvPr>
              <p:custDataLst>
                <p:tags r:id="rId35"/>
              </p:custDataLst>
            </p:nvPr>
          </p:nvSpPr>
          <p:spPr>
            <a:xfrm flipV="1">
              <a:off x="2168013" y="250721"/>
              <a:ext cx="575187" cy="516193"/>
            </a:xfrm>
            <a:prstGeom prst="rtTriangle">
              <a:avLst/>
            </a:prstGeom>
            <a:solidFill>
              <a:srgbClr val="7CC9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sp>
        <p:nvSpPr>
          <p:cNvPr id="11265" name="Line 19"/>
          <p:cNvSpPr/>
          <p:nvPr>
            <p:custDataLst>
              <p:tags r:id="rId3"/>
            </p:custDataLst>
          </p:nvPr>
        </p:nvSpPr>
        <p:spPr>
          <a:xfrm flipH="1">
            <a:off x="4340860" y="6136640"/>
            <a:ext cx="0" cy="0"/>
          </a:xfrm>
          <a:prstGeom prst="line">
            <a:avLst/>
          </a:prstGeom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/>
            </a:endParaRPr>
          </a:p>
        </p:txBody>
      </p:sp>
      <p:sp>
        <p:nvSpPr>
          <p:cNvPr id="11266" name="Text Box 2"/>
          <p:cNvSpPr txBox="1"/>
          <p:nvPr>
            <p:custDataLst>
              <p:tags r:id="rId4"/>
            </p:custDataLst>
          </p:nvPr>
        </p:nvSpPr>
        <p:spPr>
          <a:xfrm>
            <a:off x="564515" y="932180"/>
            <a:ext cx="805116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Arial"/>
              </a:rPr>
              <a:t>(2)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/>
              </a:rPr>
              <a:t>∵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/>
              </a:rPr>
              <a:t> 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/>
              </a:rPr>
              <a:t>如图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Arial"/>
              </a:rPr>
              <a:t>， </a:t>
            </a:r>
            <a:r>
              <a:rPr kumimoji="0" lang="en-US" altLang="zh-CN" sz="3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Arial"/>
              </a:rPr>
              <a:t>DC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Arial"/>
              </a:rPr>
              <a:t>⊥</a:t>
            </a:r>
            <a:r>
              <a:rPr kumimoji="0" lang="en-US" altLang="zh-CN" sz="3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Arial"/>
              </a:rPr>
              <a:t>AC</a:t>
            </a:r>
            <a:r>
              <a:rPr kumimoji="0" lang="zh-CN" altLang="en-US" sz="3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Arial"/>
              </a:rPr>
              <a:t>，</a:t>
            </a:r>
            <a:r>
              <a:rPr kumimoji="0" lang="en-US" altLang="zh-CN" sz="3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Arial"/>
              </a:rPr>
              <a:t>DB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Arial"/>
              </a:rPr>
              <a:t>⊥</a:t>
            </a:r>
            <a:r>
              <a:rPr kumimoji="0" lang="en-US" altLang="zh-CN" sz="3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Arial"/>
              </a:rPr>
              <a:t>AB 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Arial"/>
              </a:rPr>
              <a:t> 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/>
              </a:rPr>
              <a:t>（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/>
              </a:rPr>
              <a:t>已知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/>
              </a:rPr>
              <a:t>）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/>
              </a:rPr>
              <a:t>.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/>
              </a:rPr>
              <a:t> </a:t>
            </a:r>
          </a:p>
        </p:txBody>
      </p:sp>
      <p:sp>
        <p:nvSpPr>
          <p:cNvPr id="11267" name="Text Box 3"/>
          <p:cNvSpPr txBox="1"/>
          <p:nvPr>
            <p:custDataLst>
              <p:tags r:id="rId5"/>
            </p:custDataLst>
          </p:nvPr>
        </p:nvSpPr>
        <p:spPr>
          <a:xfrm>
            <a:off x="1076960" y="1737995"/>
            <a:ext cx="9874250" cy="13220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/>
              </a:rPr>
              <a:t>∴</a:t>
            </a:r>
            <a:r>
              <a:rPr kumimoji="0" lang="en-US" altLang="zh-CN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/>
              </a:rPr>
              <a:t>      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/>
              </a:rPr>
              <a:t>=</a:t>
            </a:r>
            <a:r>
              <a:rPr kumimoji="0" lang="en-US" altLang="zh-CN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/>
              </a:rPr>
              <a:t>      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/>
              </a:rPr>
              <a:t>,</a:t>
            </a:r>
            <a:r>
              <a:rPr kumimoji="0" lang="en-US" altLang="zh-CN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/>
              </a:rPr>
              <a:t>    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/>
              </a:rPr>
              <a:t>(                                             ) </a:t>
            </a:r>
          </a:p>
        </p:txBody>
      </p:sp>
      <p:sp>
        <p:nvSpPr>
          <p:cNvPr id="11268" name="Text Box 4"/>
          <p:cNvSpPr txBox="1"/>
          <p:nvPr>
            <p:custDataLst>
              <p:tags r:id="rId6"/>
            </p:custDataLst>
          </p:nvPr>
        </p:nvSpPr>
        <p:spPr>
          <a:xfrm>
            <a:off x="1396365" y="2426335"/>
            <a:ext cx="937133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/>
              </a:rPr>
              <a:t>角内任意一条线上的点到这个角的两边的距离相等</a:t>
            </a:r>
          </a:p>
        </p:txBody>
      </p:sp>
      <p:sp>
        <p:nvSpPr>
          <p:cNvPr id="11269" name="Text Box 6"/>
          <p:cNvSpPr txBox="1"/>
          <p:nvPr>
            <p:custDataLst>
              <p:tags r:id="rId7"/>
            </p:custDataLst>
          </p:nvPr>
        </p:nvSpPr>
        <p:spPr>
          <a:xfrm>
            <a:off x="1932305" y="1720215"/>
            <a:ext cx="226758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Arial"/>
              </a:rPr>
              <a:t>BD      CD</a:t>
            </a:r>
          </a:p>
        </p:txBody>
      </p:sp>
      <p:sp>
        <p:nvSpPr>
          <p:cNvPr id="7" name="Text Box 7"/>
          <p:cNvSpPr txBox="1"/>
          <p:nvPr>
            <p:custDataLst>
              <p:tags r:id="rId8"/>
            </p:custDataLst>
          </p:nvPr>
        </p:nvSpPr>
        <p:spPr>
          <a:xfrm>
            <a:off x="4583430" y="1586548"/>
            <a:ext cx="977900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/>
              </a:rPr>
              <a:t>×</a:t>
            </a:r>
            <a:endParaRPr kumimoji="0" lang="zh-CN" altLang="en-US" sz="4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Arial"/>
            </a:endParaRPr>
          </a:p>
        </p:txBody>
      </p:sp>
      <p:grpSp>
        <p:nvGrpSpPr>
          <p:cNvPr id="11271" name="组合 7"/>
          <p:cNvGrpSpPr/>
          <p:nvPr>
            <p:custDataLst>
              <p:tags r:id="rId9"/>
            </p:custDataLst>
          </p:nvPr>
        </p:nvGrpSpPr>
        <p:grpSpPr>
          <a:xfrm>
            <a:off x="7903210" y="3400425"/>
            <a:ext cx="3733800" cy="2593975"/>
            <a:chOff x="4427984" y="1421160"/>
            <a:chExt cx="3733800" cy="2593975"/>
          </a:xfrm>
        </p:grpSpPr>
        <p:grpSp>
          <p:nvGrpSpPr>
            <p:cNvPr id="11272" name="Group 36"/>
            <p:cNvGrpSpPr/>
            <p:nvPr>
              <p:custDataLst>
                <p:tags r:id="rId12"/>
              </p:custDataLst>
            </p:nvPr>
          </p:nvGrpSpPr>
          <p:grpSpPr>
            <a:xfrm>
              <a:off x="4427984" y="1421160"/>
              <a:ext cx="3733800" cy="2593975"/>
              <a:chOff x="2880" y="1296"/>
              <a:chExt cx="2352" cy="1634"/>
            </a:xfrm>
          </p:grpSpPr>
          <p:sp>
            <p:nvSpPr>
              <p:cNvPr id="11273" name="Line 26"/>
              <p:cNvSpPr/>
              <p:nvPr>
                <p:custDataLst>
                  <p:tags r:id="rId14"/>
                </p:custDataLst>
              </p:nvPr>
            </p:nvSpPr>
            <p:spPr>
              <a:xfrm>
                <a:off x="4416" y="1584"/>
                <a:ext cx="48" cy="96"/>
              </a:xfrm>
              <a:prstGeom prst="line">
                <a:avLst/>
              </a:prstGeom>
              <a:ln w="381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/>
                </a:endParaRPr>
              </a:p>
            </p:txBody>
          </p:sp>
          <p:sp>
            <p:nvSpPr>
              <p:cNvPr id="11274" name="Line 27"/>
              <p:cNvSpPr/>
              <p:nvPr>
                <p:custDataLst>
                  <p:tags r:id="rId15"/>
                </p:custDataLst>
              </p:nvPr>
            </p:nvSpPr>
            <p:spPr>
              <a:xfrm flipV="1">
                <a:off x="4464" y="1632"/>
                <a:ext cx="96" cy="48"/>
              </a:xfrm>
              <a:prstGeom prst="line">
                <a:avLst/>
              </a:prstGeom>
              <a:ln w="381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/>
                </a:endParaRPr>
              </a:p>
            </p:txBody>
          </p:sp>
          <p:grpSp>
            <p:nvGrpSpPr>
              <p:cNvPr id="11275" name="Group 35"/>
              <p:cNvGrpSpPr/>
              <p:nvPr>
                <p:custDataLst>
                  <p:tags r:id="rId16"/>
                </p:custDataLst>
              </p:nvPr>
            </p:nvGrpSpPr>
            <p:grpSpPr>
              <a:xfrm>
                <a:off x="2880" y="1296"/>
                <a:ext cx="2352" cy="1634"/>
                <a:chOff x="2880" y="1296"/>
                <a:chExt cx="2352" cy="1634"/>
              </a:xfrm>
            </p:grpSpPr>
            <p:sp>
              <p:nvSpPr>
                <p:cNvPr id="11276" name="Line 16"/>
                <p:cNvSpPr/>
                <p:nvPr>
                  <p:custDataLst>
                    <p:tags r:id="rId17"/>
                  </p:custDataLst>
                </p:nvPr>
              </p:nvSpPr>
              <p:spPr>
                <a:xfrm flipV="1">
                  <a:off x="3120" y="1296"/>
                  <a:ext cx="1872" cy="960"/>
                </a:xfrm>
                <a:prstGeom prst="line">
                  <a:avLst/>
                </a:prstGeom>
                <a:ln w="381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/>
                  </a:endParaRPr>
                </a:p>
              </p:txBody>
            </p:sp>
            <p:sp>
              <p:nvSpPr>
                <p:cNvPr id="11277" name="Line 17"/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3120" y="2256"/>
                  <a:ext cx="2112" cy="576"/>
                </a:xfrm>
                <a:prstGeom prst="line">
                  <a:avLst/>
                </a:prstGeom>
                <a:ln w="381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/>
                  </a:endParaRPr>
                </a:p>
              </p:txBody>
            </p:sp>
            <p:sp>
              <p:nvSpPr>
                <p:cNvPr id="11278" name="Line 18"/>
                <p:cNvSpPr/>
                <p:nvPr>
                  <p:custDataLst>
                    <p:tags r:id="rId19"/>
                  </p:custDataLst>
                </p:nvPr>
              </p:nvSpPr>
              <p:spPr>
                <a:xfrm flipV="1">
                  <a:off x="3120" y="2016"/>
                  <a:ext cx="2064" cy="240"/>
                </a:xfrm>
                <a:prstGeom prst="line">
                  <a:avLst/>
                </a:prstGeom>
                <a:ln w="381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/>
                  </a:endParaRPr>
                </a:p>
              </p:txBody>
            </p:sp>
            <p:sp>
              <p:nvSpPr>
                <p:cNvPr id="11279" name="Line 19"/>
                <p:cNvSpPr/>
                <p:nvPr>
                  <p:custDataLst>
                    <p:tags r:id="rId20"/>
                  </p:custDataLst>
                </p:nvPr>
              </p:nvSpPr>
              <p:spPr>
                <a:xfrm flipH="1">
                  <a:off x="4616" y="2048"/>
                  <a:ext cx="192" cy="624"/>
                </a:xfrm>
                <a:prstGeom prst="line">
                  <a:avLst/>
                </a:prstGeom>
                <a:ln w="381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/>
                  </a:endParaRPr>
                </a:p>
              </p:txBody>
            </p:sp>
            <p:sp>
              <p:nvSpPr>
                <p:cNvPr id="11280" name="Line 20"/>
                <p:cNvSpPr/>
                <p:nvPr>
                  <p:custDataLst>
                    <p:tags r:id="rId21"/>
                  </p:custDataLst>
                </p:nvPr>
              </p:nvSpPr>
              <p:spPr>
                <a:xfrm flipH="1" flipV="1">
                  <a:off x="4512" y="1536"/>
                  <a:ext cx="288" cy="528"/>
                </a:xfrm>
                <a:prstGeom prst="line">
                  <a:avLst/>
                </a:prstGeom>
                <a:ln w="381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/>
                  </a:endParaRPr>
                </a:p>
              </p:txBody>
            </p:sp>
            <p:sp>
              <p:nvSpPr>
                <p:cNvPr id="11281" name="Line 28"/>
                <p:cNvSpPr/>
                <p:nvPr>
                  <p:custDataLst>
                    <p:tags r:id="rId22"/>
                  </p:custDataLst>
                </p:nvPr>
              </p:nvSpPr>
              <p:spPr>
                <a:xfrm rot="-886735" flipV="1">
                  <a:off x="4496" y="2523"/>
                  <a:ext cx="79" cy="120"/>
                </a:xfrm>
                <a:prstGeom prst="line">
                  <a:avLst/>
                </a:prstGeom>
                <a:ln w="381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/>
                  </a:endParaRPr>
                </a:p>
              </p:txBody>
            </p:sp>
            <p:grpSp>
              <p:nvGrpSpPr>
                <p:cNvPr id="11282" name="Group 34"/>
                <p:cNvGrpSpPr/>
                <p:nvPr>
                  <p:custDataLst>
                    <p:tags r:id="rId23"/>
                  </p:custDataLst>
                </p:nvPr>
              </p:nvGrpSpPr>
              <p:grpSpPr>
                <a:xfrm>
                  <a:off x="2880" y="1296"/>
                  <a:ext cx="2256" cy="1634"/>
                  <a:chOff x="2880" y="1296"/>
                  <a:chExt cx="2256" cy="1634"/>
                </a:xfrm>
              </p:grpSpPr>
              <p:sp>
                <p:nvSpPr>
                  <p:cNvPr id="11283" name="Text Box 21"/>
                  <p:cNvSpPr txBox="1"/>
                  <p:nvPr>
                    <p:custDataLst>
                      <p:tags r:id="rId24"/>
                    </p:custDataLst>
                  </p:nvPr>
                </p:nvSpPr>
                <p:spPr>
                  <a:xfrm>
                    <a:off x="4224" y="1296"/>
                    <a:ext cx="288" cy="290"/>
                  </a:xfrm>
                  <a:prstGeom prst="rect">
                    <a:avLst/>
                  </a:prstGeom>
                  <a:noFill/>
                  <a:ln w="38100">
                    <a:noFill/>
                  </a:ln>
                </p:spPr>
                <p:txBody>
                  <a:bodyPr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zh-CN" sz="2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rPr>
                      <a:t>B</a:t>
                    </a:r>
                    <a:endParaRPr kumimoji="0" lang="en-US" altLang="zh-CN" sz="2400" b="1" i="1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Times New Roman" panose="02020603050405020304" pitchFamily="18" charset="0"/>
                      <a:cs typeface="Arial"/>
                    </a:endParaRPr>
                  </a:p>
                </p:txBody>
              </p:sp>
              <p:sp>
                <p:nvSpPr>
                  <p:cNvPr id="11284" name="Text Box 22"/>
                  <p:cNvSpPr txBox="1"/>
                  <p:nvPr>
                    <p:custDataLst>
                      <p:tags r:id="rId25"/>
                    </p:custDataLst>
                  </p:nvPr>
                </p:nvSpPr>
                <p:spPr>
                  <a:xfrm>
                    <a:off x="2880" y="2112"/>
                    <a:ext cx="384" cy="290"/>
                  </a:xfrm>
                  <a:prstGeom prst="rect">
                    <a:avLst/>
                  </a:prstGeom>
                  <a:noFill/>
                  <a:ln w="38100">
                    <a:noFill/>
                  </a:ln>
                </p:spPr>
                <p:txBody>
                  <a:bodyPr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zh-CN" sz="2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rPr>
                      <a:t>A</a:t>
                    </a:r>
                    <a:endParaRPr kumimoji="0" lang="en-US" altLang="zh-CN" sz="2400" b="1" i="1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Times New Roman" panose="02020603050405020304" pitchFamily="18" charset="0"/>
                      <a:cs typeface="Arial"/>
                    </a:endParaRPr>
                  </a:p>
                </p:txBody>
              </p:sp>
              <p:sp>
                <p:nvSpPr>
                  <p:cNvPr id="11285" name="Text Box 23"/>
                  <p:cNvSpPr txBox="1"/>
                  <p:nvPr>
                    <p:custDataLst>
                      <p:tags r:id="rId26"/>
                    </p:custDataLst>
                  </p:nvPr>
                </p:nvSpPr>
                <p:spPr>
                  <a:xfrm>
                    <a:off x="4752" y="2016"/>
                    <a:ext cx="384" cy="290"/>
                  </a:xfrm>
                  <a:prstGeom prst="rect">
                    <a:avLst/>
                  </a:prstGeom>
                  <a:noFill/>
                  <a:ln w="38100">
                    <a:noFill/>
                  </a:ln>
                </p:spPr>
                <p:txBody>
                  <a:bodyPr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zh-CN" sz="2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rPr>
                      <a:t>D</a:t>
                    </a:r>
                    <a:endParaRPr kumimoji="0" lang="en-US" altLang="zh-CN" sz="2400" b="1" i="1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Times New Roman" panose="02020603050405020304" pitchFamily="18" charset="0"/>
                      <a:cs typeface="Arial"/>
                    </a:endParaRPr>
                  </a:p>
                </p:txBody>
              </p:sp>
              <p:sp>
                <p:nvSpPr>
                  <p:cNvPr id="11286" name="Text Box 24"/>
                  <p:cNvSpPr txBox="1"/>
                  <p:nvPr>
                    <p:custDataLst>
                      <p:tags r:id="rId27"/>
                    </p:custDataLst>
                  </p:nvPr>
                </p:nvSpPr>
                <p:spPr>
                  <a:xfrm>
                    <a:off x="4416" y="2640"/>
                    <a:ext cx="384" cy="290"/>
                  </a:xfrm>
                  <a:prstGeom prst="rect">
                    <a:avLst/>
                  </a:prstGeom>
                  <a:noFill/>
                  <a:ln w="38100">
                    <a:noFill/>
                  </a:ln>
                </p:spPr>
                <p:txBody>
                  <a:bodyPr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zh-CN" sz="2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rPr>
                      <a:t>C</a:t>
                    </a:r>
                    <a:endParaRPr kumimoji="0" lang="en-US" altLang="zh-CN" sz="2400" b="1" i="1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Times New Roman" panose="02020603050405020304" pitchFamily="18" charset="0"/>
                      <a:cs typeface="Arial"/>
                    </a:endParaRPr>
                  </a:p>
                </p:txBody>
              </p:sp>
              <p:grpSp>
                <p:nvGrpSpPr>
                  <p:cNvPr id="11287" name="Group 30"/>
                  <p:cNvGrpSpPr/>
                  <p:nvPr>
                    <p:custDataLst>
                      <p:tags r:id="rId28"/>
                    </p:custDataLst>
                  </p:nvPr>
                </p:nvGrpSpPr>
                <p:grpSpPr>
                  <a:xfrm>
                    <a:off x="3084" y="2016"/>
                    <a:ext cx="612" cy="482"/>
                    <a:chOff x="2844" y="2064"/>
                    <a:chExt cx="612" cy="482"/>
                  </a:xfrm>
                </p:grpSpPr>
                <p:graphicFrame>
                  <p:nvGraphicFramePr>
                    <p:cNvPr id="11288" name="Object 2"/>
                    <p:cNvGraphicFramePr>
                      <a:graphicFrameLocks noChangeAspect="1"/>
                    </p:cNvGraphicFramePr>
                    <p:nvPr>
                      <p:custDataLst>
                        <p:tags r:id="rId29"/>
                      </p:custDataLst>
                    </p:nvPr>
                  </p:nvGraphicFramePr>
                  <p:xfrm>
                    <a:off x="2844" y="2092"/>
                    <a:ext cx="72" cy="136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2050" r:id="rId37" imgW="115570" imgH="217805" progId="Equation.3">
                            <p:embed/>
                          </p:oleObj>
                        </mc:Choice>
                        <mc:Fallback>
                          <p:oleObj r:id="rId37" imgW="115570" imgH="217805" progId="Equation.3">
                            <p:embed/>
                            <p:pic>
                              <p:nvPicPr>
                                <p:cNvPr id="11288" name="Object 2"/>
                                <p:cNvPicPr/>
                                <p:nvPr/>
                              </p:nvPicPr>
                              <p:blipFill>
                                <a:blip r:embed="rId38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tretch>
                                  <a:fillRect/>
                                </a:stretch>
                              </p:blipFill>
                              <p:spPr>
                                <a:xfrm>
                                  <a:off x="2844" y="2092"/>
                                  <a:ext cx="72" cy="136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  <p:sp>
                  <p:nvSpPr>
                    <p:cNvPr id="11289" name="Text Box 32"/>
                    <p:cNvSpPr txBox="1"/>
                    <p:nvPr>
                      <p:custDataLst>
                        <p:tags r:id="rId30"/>
                      </p:custDataLst>
                    </p:nvPr>
                  </p:nvSpPr>
                  <p:spPr>
                    <a:xfrm>
                      <a:off x="3168" y="2064"/>
                      <a:ext cx="288" cy="290"/>
                    </a:xfrm>
                    <a:prstGeom prst="rect">
                      <a:avLst/>
                    </a:prstGeom>
                    <a:noFill/>
                    <a:ln w="38100">
                      <a:noFill/>
                    </a:ln>
                  </p:spPr>
                  <p:txBody>
                    <a:bodyPr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CN" altLang="zh-CN" sz="2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66FF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/>
                      </a:endParaRPr>
                    </a:p>
                  </p:txBody>
                </p:sp>
                <p:sp>
                  <p:nvSpPr>
                    <p:cNvPr id="11290" name="Text Box 33"/>
                    <p:cNvSpPr txBox="1"/>
                    <p:nvPr>
                      <p:custDataLst>
                        <p:tags r:id="rId31"/>
                      </p:custDataLst>
                    </p:nvPr>
                  </p:nvSpPr>
                  <p:spPr>
                    <a:xfrm>
                      <a:off x="3168" y="2256"/>
                      <a:ext cx="192" cy="290"/>
                    </a:xfrm>
                    <a:prstGeom prst="rect">
                      <a:avLst/>
                    </a:prstGeom>
                    <a:noFill/>
                    <a:ln w="38100">
                      <a:noFill/>
                    </a:ln>
                  </p:spPr>
                  <p:txBody>
                    <a:bodyPr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CN" altLang="zh-CN" sz="2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66FF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/>
                      </a:endParaRPr>
                    </a:p>
                  </p:txBody>
                </p:sp>
              </p:grpSp>
            </p:grpSp>
          </p:grpSp>
        </p:grpSp>
        <p:cxnSp>
          <p:nvCxnSpPr>
            <p:cNvPr id="11291" name="直接连接符 9"/>
            <p:cNvCxnSpPr/>
            <p:nvPr>
              <p:custDataLst>
                <p:tags r:id="rId13"/>
              </p:custDataLst>
            </p:nvPr>
          </p:nvCxnSpPr>
          <p:spPr>
            <a:xfrm>
              <a:off x="7092281" y="3384892"/>
              <a:ext cx="131291" cy="44108"/>
            </a:xfrm>
            <a:prstGeom prst="line">
              <a:avLst/>
            </a:prstGeom>
            <a:ln w="254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cxnSp>
      </p:grpSp>
      <p:sp>
        <p:nvSpPr>
          <p:cNvPr id="2" name="文本框 1"/>
          <p:cNvSpPr txBox="1"/>
          <p:nvPr>
            <p:custDataLst>
              <p:tags r:id="rId10"/>
            </p:custDataLst>
          </p:nvPr>
        </p:nvSpPr>
        <p:spPr>
          <a:xfrm>
            <a:off x="1103630" y="3282315"/>
            <a:ext cx="65982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理由：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无法确定点</a:t>
            </a:r>
            <a:r>
              <a:rPr kumimoji="0" lang="en-US" altLang="zh-CN" sz="3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在∠</a:t>
            </a:r>
            <a:r>
              <a:rPr kumimoji="0" lang="en-US" altLang="zh-CN" sz="3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BAC</a:t>
            </a:r>
            <a:r>
              <a:rPr kumimoji="0" lang="zh-CN" alt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的平分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线上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7843" name="Rectangle 19"/>
          <p:cNvSpPr/>
          <p:nvPr>
            <p:custDataLst>
              <p:tags r:id="rId11"/>
            </p:custDataLst>
          </p:nvPr>
        </p:nvSpPr>
        <p:spPr>
          <a:xfrm>
            <a:off x="949960" y="5534025"/>
            <a:ext cx="8096250" cy="68199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3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在角平分线上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和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垂直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这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两个条件缺一不可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．</a:t>
            </a:r>
          </a:p>
        </p:txBody>
      </p:sp>
    </p:spTree>
    <p:extLst>
      <p:ext uri="{BB962C8B-B14F-4D97-AF65-F5344CB8AC3E}">
        <p14:creationId xmlns:p14="http://schemas.microsoft.com/office/powerpoint/2010/main" val="34814406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77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/>
      <p:bldP spid="11268" grpId="0"/>
      <p:bldP spid="11269" grpId="0"/>
      <p:bldP spid="7" grpId="0"/>
      <p:bldP spid="2" grpId="0"/>
      <p:bldP spid="7784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>
            <p:custDataLst>
              <p:tags r:id="rId1"/>
            </p:custDataLst>
          </p:nvPr>
        </p:nvGrpSpPr>
        <p:grpSpPr>
          <a:xfrm>
            <a:off x="0" y="179881"/>
            <a:ext cx="3043604" cy="614597"/>
            <a:chOff x="-237" y="179881"/>
            <a:chExt cx="3043604" cy="614597"/>
          </a:xfrm>
        </p:grpSpPr>
        <p:sp>
          <p:nvSpPr>
            <p:cNvPr id="22" name="矩形 21"/>
            <p:cNvSpPr/>
            <p:nvPr>
              <p:custDataLst>
                <p:tags r:id="rId26"/>
              </p:custDataLst>
            </p:nvPr>
          </p:nvSpPr>
          <p:spPr>
            <a:xfrm>
              <a:off x="548773" y="250723"/>
              <a:ext cx="1960880" cy="521970"/>
            </a:xfrm>
            <a:prstGeom prst="rect">
              <a:avLst/>
            </a:prstGeom>
            <a:solidFill>
              <a:srgbClr val="7CC9C9"/>
            </a:solidFill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8021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宋体" panose="02010600030101010101" pitchFamily="2" charset="-122"/>
                </a:rPr>
                <a:t>探索与思考</a:t>
              </a:r>
            </a:p>
          </p:txBody>
        </p:sp>
        <p:sp>
          <p:nvSpPr>
            <p:cNvPr id="23" name="矩形: 圆角 6"/>
            <p:cNvSpPr/>
            <p:nvPr>
              <p:custDataLst>
                <p:tags r:id="rId27"/>
              </p:custDataLst>
            </p:nvPr>
          </p:nvSpPr>
          <p:spPr>
            <a:xfrm>
              <a:off x="-237" y="194871"/>
              <a:ext cx="569863" cy="599607"/>
            </a:xfrm>
            <a:prstGeom prst="roundRect">
              <a:avLst>
                <a:gd name="adj" fmla="val 12649"/>
              </a:avLst>
            </a:prstGeom>
            <a:solidFill>
              <a:srgbClr val="F0C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4" name="直角三角形 23"/>
            <p:cNvSpPr/>
            <p:nvPr>
              <p:custDataLst>
                <p:tags r:id="rId28"/>
              </p:custDataLst>
            </p:nvPr>
          </p:nvSpPr>
          <p:spPr>
            <a:xfrm flipV="1">
              <a:off x="2468180" y="250765"/>
              <a:ext cx="575187" cy="516193"/>
            </a:xfrm>
            <a:prstGeom prst="rtTriangle">
              <a:avLst/>
            </a:prstGeom>
            <a:solidFill>
              <a:srgbClr val="7CC9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5" name="矩形: 圆角 8"/>
            <p:cNvSpPr/>
            <p:nvPr>
              <p:custDataLst>
                <p:tags r:id="rId29"/>
              </p:custDataLst>
            </p:nvPr>
          </p:nvSpPr>
          <p:spPr>
            <a:xfrm>
              <a:off x="219261" y="179881"/>
              <a:ext cx="95533" cy="599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sp>
        <p:nvSpPr>
          <p:cNvPr id="18" name="文本框 11267"/>
          <p:cNvSpPr txBox="1"/>
          <p:nvPr>
            <p:custDataLst>
              <p:tags r:id="rId2"/>
            </p:custDataLst>
          </p:nvPr>
        </p:nvSpPr>
        <p:spPr>
          <a:xfrm>
            <a:off x="535305" y="847090"/>
            <a:ext cx="11336020" cy="1229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-18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ea"/>
              </a:rPr>
              <a:t>活动三</a:t>
            </a:r>
            <a:r>
              <a:rPr kumimoji="0" lang="en-US" altLang="zh-CN" sz="3200" b="1" i="0" u="none" strike="noStrike" kern="1200" cap="none" spc="-18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ea"/>
              </a:rPr>
              <a:t>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探究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角平分线的判定方法</a:t>
            </a:r>
            <a:endParaRPr kumimoji="0" lang="zh-CN" altLang="en-US" sz="2800" b="1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黑体" panose="02010609060101010101" charset="-122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800" b="1" i="0" u="none" strike="noStrike" kern="1200" cap="none" spc="-180" normalizeH="0" baseline="0" noProof="1">
              <a:ln>
                <a:noFill/>
              </a:ln>
              <a:solidFill>
                <a:prstClr val="black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5" name="Rectangle 20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00075" y="2520315"/>
            <a:ext cx="5031105" cy="391985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zh-CN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Arial"/>
            </a:endParaRPr>
          </a:p>
        </p:txBody>
      </p:sp>
      <p:cxnSp>
        <p:nvCxnSpPr>
          <p:cNvPr id="77" name="直接连接符 76"/>
          <p:cNvCxnSpPr/>
          <p:nvPr>
            <p:custDataLst>
              <p:tags r:id="rId4"/>
            </p:custDataLst>
          </p:nvPr>
        </p:nvCxnSpPr>
        <p:spPr>
          <a:xfrm>
            <a:off x="1261745" y="4570730"/>
            <a:ext cx="3044825" cy="99441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8" name="文本框 77"/>
          <p:cNvSpPr txBox="1"/>
          <p:nvPr>
            <p:custDataLst>
              <p:tags r:id="rId5"/>
            </p:custDataLst>
          </p:nvPr>
        </p:nvSpPr>
        <p:spPr>
          <a:xfrm>
            <a:off x="829945" y="4466590"/>
            <a:ext cx="590550" cy="5003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O</a:t>
            </a:r>
          </a:p>
        </p:txBody>
      </p:sp>
      <p:sp>
        <p:nvSpPr>
          <p:cNvPr id="79" name="文本框 78"/>
          <p:cNvSpPr txBox="1"/>
          <p:nvPr>
            <p:custDataLst>
              <p:tags r:id="rId6"/>
            </p:custDataLst>
          </p:nvPr>
        </p:nvSpPr>
        <p:spPr>
          <a:xfrm>
            <a:off x="4306570" y="5309870"/>
            <a:ext cx="5905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cxnSp>
        <p:nvCxnSpPr>
          <p:cNvPr id="80" name="直接连接符 79"/>
          <p:cNvCxnSpPr/>
          <p:nvPr>
            <p:custDataLst>
              <p:tags r:id="rId7"/>
            </p:custDataLst>
          </p:nvPr>
        </p:nvCxnSpPr>
        <p:spPr>
          <a:xfrm flipV="1">
            <a:off x="1261745" y="3543300"/>
            <a:ext cx="2854325" cy="10261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1" name="文本框 80"/>
          <p:cNvSpPr txBox="1"/>
          <p:nvPr>
            <p:custDataLst>
              <p:tags r:id="rId8"/>
            </p:custDataLst>
          </p:nvPr>
        </p:nvSpPr>
        <p:spPr>
          <a:xfrm>
            <a:off x="4116070" y="3117215"/>
            <a:ext cx="5905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grpSp>
        <p:nvGrpSpPr>
          <p:cNvPr id="83" name="组合 82"/>
          <p:cNvGrpSpPr/>
          <p:nvPr>
            <p:custDataLst>
              <p:tags r:id="rId9"/>
            </p:custDataLst>
          </p:nvPr>
        </p:nvGrpSpPr>
        <p:grpSpPr>
          <a:xfrm>
            <a:off x="3500755" y="4387215"/>
            <a:ext cx="615225" cy="684059"/>
            <a:chOff x="2332" y="5161"/>
            <a:chExt cx="1142" cy="787"/>
          </a:xfrm>
        </p:grpSpPr>
        <p:sp>
          <p:nvSpPr>
            <p:cNvPr id="84" name="Text Box 82"/>
            <p:cNvSpPr txBox="1"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2332" y="5161"/>
              <a:ext cx="610" cy="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 Black" panose="020B0A04020102020204" pitchFamily="34" charset="0"/>
                  <a:ea typeface="微软雅黑"/>
                  <a:cs typeface="Arial"/>
                </a:rPr>
                <a:t>●</a:t>
              </a:r>
            </a:p>
          </p:txBody>
        </p:sp>
        <p:sp>
          <p:nvSpPr>
            <p:cNvPr id="85" name="文本框 84"/>
            <p:cNvSpPr txBox="1"/>
            <p:nvPr>
              <p:custDataLst>
                <p:tags r:id="rId25"/>
              </p:custDataLst>
            </p:nvPr>
          </p:nvSpPr>
          <p:spPr>
            <a:xfrm>
              <a:off x="2648" y="5253"/>
              <a:ext cx="826" cy="695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srgbClr val="3333CC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Q</a:t>
              </a:r>
              <a:endParaRPr kumimoji="0" lang="en-US" altLang="zh-CN" sz="2800" b="1" i="1" u="none" strike="noStrike" kern="1200" cap="none" spc="0" normalizeH="0" baseline="-2500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cxnSp>
        <p:nvCxnSpPr>
          <p:cNvPr id="86" name="直接连接符 85"/>
          <p:cNvCxnSpPr/>
          <p:nvPr>
            <p:custDataLst>
              <p:tags r:id="rId10"/>
            </p:custDataLst>
          </p:nvPr>
        </p:nvCxnSpPr>
        <p:spPr>
          <a:xfrm>
            <a:off x="3412490" y="3804920"/>
            <a:ext cx="255270" cy="773430"/>
          </a:xfrm>
          <a:prstGeom prst="line">
            <a:avLst/>
          </a:prstGeom>
          <a:ln w="28575">
            <a:solidFill>
              <a:srgbClr val="0033CC"/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87" name="组合 86"/>
          <p:cNvGrpSpPr/>
          <p:nvPr>
            <p:custDataLst>
              <p:tags r:id="rId11"/>
            </p:custDataLst>
          </p:nvPr>
        </p:nvGrpSpPr>
        <p:grpSpPr>
          <a:xfrm rot="15060000">
            <a:off x="3238500" y="3808095"/>
            <a:ext cx="217805" cy="220345"/>
            <a:chOff x="5408" y="2193"/>
            <a:chExt cx="273" cy="285"/>
          </a:xfrm>
        </p:grpSpPr>
        <p:sp>
          <p:nvSpPr>
            <p:cNvPr id="88" name="Line 78"/>
            <p:cNvSpPr>
              <a:spLocks noChangeShapeType="1"/>
            </p:cNvSpPr>
            <p:nvPr>
              <p:custDataLst>
                <p:tags r:id="rId22"/>
              </p:custDataLst>
            </p:nvPr>
          </p:nvSpPr>
          <p:spPr bwMode="auto">
            <a:xfrm flipV="1">
              <a:off x="5408" y="2201"/>
              <a:ext cx="273" cy="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  <p:sp>
          <p:nvSpPr>
            <p:cNvPr id="89" name="Line 79"/>
            <p:cNvSpPr>
              <a:spLocks noChangeShapeType="1"/>
            </p:cNvSpPr>
            <p:nvPr>
              <p:custDataLst>
                <p:tags r:id="rId23"/>
              </p:custDataLst>
            </p:nvPr>
          </p:nvSpPr>
          <p:spPr bwMode="auto">
            <a:xfrm flipH="1">
              <a:off x="5408" y="2193"/>
              <a:ext cx="0" cy="28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</p:grpSp>
      <p:sp>
        <p:nvSpPr>
          <p:cNvPr id="90" name="文本框 89"/>
          <p:cNvSpPr txBox="1"/>
          <p:nvPr>
            <p:custDataLst>
              <p:tags r:id="rId12"/>
            </p:custDataLst>
          </p:nvPr>
        </p:nvSpPr>
        <p:spPr>
          <a:xfrm>
            <a:off x="3104376" y="3373120"/>
            <a:ext cx="614184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D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srgbClr val="3333CC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91" name="直接连接符 90"/>
          <p:cNvCxnSpPr/>
          <p:nvPr>
            <p:custDataLst>
              <p:tags r:id="rId13"/>
            </p:custDataLst>
          </p:nvPr>
        </p:nvCxnSpPr>
        <p:spPr>
          <a:xfrm flipH="1">
            <a:off x="3412490" y="4597400"/>
            <a:ext cx="232410" cy="673735"/>
          </a:xfrm>
          <a:prstGeom prst="line">
            <a:avLst/>
          </a:prstGeom>
          <a:ln w="28575">
            <a:solidFill>
              <a:srgbClr val="0033CC"/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92" name="组合 91"/>
          <p:cNvGrpSpPr/>
          <p:nvPr>
            <p:custDataLst>
              <p:tags r:id="rId14"/>
            </p:custDataLst>
          </p:nvPr>
        </p:nvGrpSpPr>
        <p:grpSpPr>
          <a:xfrm rot="1080000">
            <a:off x="3255645" y="5036185"/>
            <a:ext cx="215900" cy="210185"/>
            <a:chOff x="5408" y="2193"/>
            <a:chExt cx="273" cy="285"/>
          </a:xfrm>
        </p:grpSpPr>
        <p:sp>
          <p:nvSpPr>
            <p:cNvPr id="93" name="Line 78"/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 flipV="1">
              <a:off x="5408" y="2201"/>
              <a:ext cx="273" cy="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  <p:sp>
          <p:nvSpPr>
            <p:cNvPr id="94" name="Line 79"/>
            <p:cNvSpPr>
              <a:spLocks noChangeShapeType="1"/>
            </p:cNvSpPr>
            <p:nvPr>
              <p:custDataLst>
                <p:tags r:id="rId21"/>
              </p:custDataLst>
            </p:nvPr>
          </p:nvSpPr>
          <p:spPr bwMode="auto">
            <a:xfrm flipH="1">
              <a:off x="5408" y="2193"/>
              <a:ext cx="0" cy="28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</p:grpSp>
      <p:sp>
        <p:nvSpPr>
          <p:cNvPr id="95" name="文本框 94"/>
          <p:cNvSpPr txBox="1"/>
          <p:nvPr>
            <p:custDataLst>
              <p:tags r:id="rId15"/>
            </p:custDataLst>
          </p:nvPr>
        </p:nvSpPr>
        <p:spPr>
          <a:xfrm>
            <a:off x="3104376" y="5189220"/>
            <a:ext cx="614184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E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srgbClr val="3333CC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16"/>
            </p:custDataLst>
          </p:nvPr>
        </p:nvSpPr>
        <p:spPr>
          <a:xfrm>
            <a:off x="600075" y="1534795"/>
            <a:ext cx="8467725" cy="65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讨论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1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：</a:t>
            </a: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你能写出角平分线的性质定理的逆命题吗？</a:t>
            </a:r>
          </a:p>
        </p:txBody>
      </p:sp>
      <p:grpSp>
        <p:nvGrpSpPr>
          <p:cNvPr id="7" name="组合 6"/>
          <p:cNvGrpSpPr/>
          <p:nvPr>
            <p:custDataLst>
              <p:tags r:id="rId17"/>
            </p:custDataLst>
          </p:nvPr>
        </p:nvGrpSpPr>
        <p:grpSpPr>
          <a:xfrm>
            <a:off x="7677785" y="2499360"/>
            <a:ext cx="3041650" cy="824241"/>
            <a:chOff x="11862" y="5593"/>
            <a:chExt cx="4095" cy="1126"/>
          </a:xfrm>
        </p:grpSpPr>
        <p:sp>
          <p:nvSpPr>
            <p:cNvPr id="4" name="云形标注 3"/>
            <p:cNvSpPr/>
            <p:nvPr>
              <p:custDataLst>
                <p:tags r:id="rId18"/>
              </p:custDataLst>
            </p:nvPr>
          </p:nvSpPr>
          <p:spPr>
            <a:xfrm>
              <a:off x="11862" y="5593"/>
              <a:ext cx="4095" cy="1126"/>
            </a:xfrm>
            <a:prstGeom prst="cloudCallout">
              <a:avLst>
                <a:gd name="adj1" fmla="val -84170"/>
                <a:gd name="adj2" fmla="val -63910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19"/>
              </p:custDataLst>
            </p:nvPr>
          </p:nvSpPr>
          <p:spPr>
            <a:xfrm>
              <a:off x="12944" y="5728"/>
              <a:ext cx="2258" cy="830"/>
            </a:xfrm>
            <a:prstGeom prst="rect">
              <a:avLst/>
            </a:prstGeom>
            <a:noFill/>
            <a:ln>
              <a:solidFill>
                <a:srgbClr val="000000">
                  <a:alpha val="0"/>
                </a:srgb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方正舒体" panose="02010601030101010101" pitchFamily="2" charset="-122"/>
                  <a:ea typeface="方正舒体" panose="02010601030101010101" pitchFamily="2" charset="-122"/>
                  <a:cs typeface="Arial"/>
                </a:rPr>
                <a:t>小组讨论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764731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>
            <p:custDataLst>
              <p:tags r:id="rId1"/>
            </p:custDataLst>
          </p:nvPr>
        </p:nvGrpSpPr>
        <p:grpSpPr>
          <a:xfrm>
            <a:off x="0" y="179881"/>
            <a:ext cx="3043604" cy="614597"/>
            <a:chOff x="-237" y="179881"/>
            <a:chExt cx="3043604" cy="614597"/>
          </a:xfrm>
        </p:grpSpPr>
        <p:sp>
          <p:nvSpPr>
            <p:cNvPr id="22" name="矩形 21"/>
            <p:cNvSpPr/>
            <p:nvPr>
              <p:custDataLst>
                <p:tags r:id="rId27"/>
              </p:custDataLst>
            </p:nvPr>
          </p:nvSpPr>
          <p:spPr>
            <a:xfrm>
              <a:off x="548773" y="250723"/>
              <a:ext cx="1960880" cy="521970"/>
            </a:xfrm>
            <a:prstGeom prst="rect">
              <a:avLst/>
            </a:prstGeom>
            <a:solidFill>
              <a:srgbClr val="7CC9C9"/>
            </a:solidFill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8021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宋体" panose="02010600030101010101" pitchFamily="2" charset="-122"/>
                </a:rPr>
                <a:t>探索与思考</a:t>
              </a:r>
            </a:p>
          </p:txBody>
        </p:sp>
        <p:sp>
          <p:nvSpPr>
            <p:cNvPr id="23" name="矩形: 圆角 6"/>
            <p:cNvSpPr/>
            <p:nvPr>
              <p:custDataLst>
                <p:tags r:id="rId28"/>
              </p:custDataLst>
            </p:nvPr>
          </p:nvSpPr>
          <p:spPr>
            <a:xfrm>
              <a:off x="-237" y="194871"/>
              <a:ext cx="569863" cy="599607"/>
            </a:xfrm>
            <a:prstGeom prst="roundRect">
              <a:avLst>
                <a:gd name="adj" fmla="val 12649"/>
              </a:avLst>
            </a:prstGeom>
            <a:solidFill>
              <a:srgbClr val="F0C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4" name="直角三角形 23"/>
            <p:cNvSpPr/>
            <p:nvPr>
              <p:custDataLst>
                <p:tags r:id="rId29"/>
              </p:custDataLst>
            </p:nvPr>
          </p:nvSpPr>
          <p:spPr>
            <a:xfrm flipV="1">
              <a:off x="2468180" y="250765"/>
              <a:ext cx="575187" cy="516193"/>
            </a:xfrm>
            <a:prstGeom prst="rtTriangle">
              <a:avLst/>
            </a:prstGeom>
            <a:solidFill>
              <a:srgbClr val="7CC9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5" name="矩形: 圆角 8"/>
            <p:cNvSpPr/>
            <p:nvPr>
              <p:custDataLst>
                <p:tags r:id="rId30"/>
              </p:custDataLst>
            </p:nvPr>
          </p:nvSpPr>
          <p:spPr>
            <a:xfrm>
              <a:off x="219261" y="179881"/>
              <a:ext cx="95533" cy="599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sp>
        <p:nvSpPr>
          <p:cNvPr id="18" name="文本框 11267"/>
          <p:cNvSpPr txBox="1"/>
          <p:nvPr>
            <p:custDataLst>
              <p:tags r:id="rId2"/>
            </p:custDataLst>
          </p:nvPr>
        </p:nvSpPr>
        <p:spPr>
          <a:xfrm>
            <a:off x="535305" y="847090"/>
            <a:ext cx="556133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-18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ea"/>
              </a:rPr>
              <a:t>活动三</a:t>
            </a:r>
            <a:r>
              <a:rPr kumimoji="0" lang="en-US" altLang="zh-CN" sz="3200" b="1" i="0" u="none" strike="noStrike" kern="1200" cap="none" spc="-18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ea"/>
              </a:rPr>
              <a:t>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探究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角平分线的判定方法</a:t>
            </a:r>
            <a:endParaRPr kumimoji="0" lang="en-US" altLang="zh-CN" sz="2800" b="1" i="0" u="none" strike="noStrike" kern="1200" cap="none" spc="-180" normalizeH="0" baseline="0" noProof="1">
              <a:ln>
                <a:noFill/>
              </a:ln>
              <a:solidFill>
                <a:prstClr val="black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5" name="Rectangle 20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00075" y="2520315"/>
            <a:ext cx="5031105" cy="391985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zh-CN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Arial"/>
            </a:endParaRPr>
          </a:p>
        </p:txBody>
      </p:sp>
      <p:cxnSp>
        <p:nvCxnSpPr>
          <p:cNvPr id="77" name="直接连接符 76"/>
          <p:cNvCxnSpPr/>
          <p:nvPr>
            <p:custDataLst>
              <p:tags r:id="rId4"/>
            </p:custDataLst>
          </p:nvPr>
        </p:nvCxnSpPr>
        <p:spPr>
          <a:xfrm>
            <a:off x="1261745" y="4570730"/>
            <a:ext cx="3044825" cy="99441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8" name="文本框 77"/>
          <p:cNvSpPr txBox="1"/>
          <p:nvPr>
            <p:custDataLst>
              <p:tags r:id="rId5"/>
            </p:custDataLst>
          </p:nvPr>
        </p:nvSpPr>
        <p:spPr>
          <a:xfrm>
            <a:off x="829945" y="4466590"/>
            <a:ext cx="590550" cy="5003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O</a:t>
            </a:r>
          </a:p>
        </p:txBody>
      </p:sp>
      <p:sp>
        <p:nvSpPr>
          <p:cNvPr id="79" name="文本框 78"/>
          <p:cNvSpPr txBox="1"/>
          <p:nvPr>
            <p:custDataLst>
              <p:tags r:id="rId6"/>
            </p:custDataLst>
          </p:nvPr>
        </p:nvSpPr>
        <p:spPr>
          <a:xfrm>
            <a:off x="4306570" y="5309870"/>
            <a:ext cx="5905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cxnSp>
        <p:nvCxnSpPr>
          <p:cNvPr id="80" name="直接连接符 79"/>
          <p:cNvCxnSpPr/>
          <p:nvPr>
            <p:custDataLst>
              <p:tags r:id="rId7"/>
            </p:custDataLst>
          </p:nvPr>
        </p:nvCxnSpPr>
        <p:spPr>
          <a:xfrm flipV="1">
            <a:off x="1261745" y="3543300"/>
            <a:ext cx="2854325" cy="10261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1" name="文本框 80"/>
          <p:cNvSpPr txBox="1"/>
          <p:nvPr>
            <p:custDataLst>
              <p:tags r:id="rId8"/>
            </p:custDataLst>
          </p:nvPr>
        </p:nvSpPr>
        <p:spPr>
          <a:xfrm>
            <a:off x="4116070" y="3117215"/>
            <a:ext cx="5905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grpSp>
        <p:nvGrpSpPr>
          <p:cNvPr id="83" name="组合 82"/>
          <p:cNvGrpSpPr/>
          <p:nvPr>
            <p:custDataLst>
              <p:tags r:id="rId9"/>
            </p:custDataLst>
          </p:nvPr>
        </p:nvGrpSpPr>
        <p:grpSpPr>
          <a:xfrm>
            <a:off x="3500755" y="4387215"/>
            <a:ext cx="615225" cy="684059"/>
            <a:chOff x="2332" y="5161"/>
            <a:chExt cx="1142" cy="787"/>
          </a:xfrm>
        </p:grpSpPr>
        <p:sp>
          <p:nvSpPr>
            <p:cNvPr id="84" name="Text Box 82"/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2332" y="5161"/>
              <a:ext cx="610" cy="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 Black" panose="020B0A04020102020204" pitchFamily="34" charset="0"/>
                  <a:ea typeface="微软雅黑"/>
                  <a:cs typeface="Arial"/>
                </a:rPr>
                <a:t>●</a:t>
              </a:r>
            </a:p>
          </p:txBody>
        </p:sp>
        <p:sp>
          <p:nvSpPr>
            <p:cNvPr id="85" name="文本框 84"/>
            <p:cNvSpPr txBox="1"/>
            <p:nvPr>
              <p:custDataLst>
                <p:tags r:id="rId26"/>
              </p:custDataLst>
            </p:nvPr>
          </p:nvSpPr>
          <p:spPr>
            <a:xfrm>
              <a:off x="2648" y="5253"/>
              <a:ext cx="826" cy="695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srgbClr val="3333CC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Q</a:t>
              </a:r>
              <a:endParaRPr kumimoji="0" lang="en-US" altLang="zh-CN" sz="2800" b="1" i="1" u="none" strike="noStrike" kern="1200" cap="none" spc="0" normalizeH="0" baseline="-2500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cxnSp>
        <p:nvCxnSpPr>
          <p:cNvPr id="86" name="直接连接符 85"/>
          <p:cNvCxnSpPr/>
          <p:nvPr>
            <p:custDataLst>
              <p:tags r:id="rId10"/>
            </p:custDataLst>
          </p:nvPr>
        </p:nvCxnSpPr>
        <p:spPr>
          <a:xfrm>
            <a:off x="3412490" y="3804920"/>
            <a:ext cx="255270" cy="773430"/>
          </a:xfrm>
          <a:prstGeom prst="line">
            <a:avLst/>
          </a:prstGeom>
          <a:ln w="28575">
            <a:solidFill>
              <a:srgbClr val="0033CC"/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87" name="组合 86"/>
          <p:cNvGrpSpPr/>
          <p:nvPr>
            <p:custDataLst>
              <p:tags r:id="rId11"/>
            </p:custDataLst>
          </p:nvPr>
        </p:nvGrpSpPr>
        <p:grpSpPr>
          <a:xfrm rot="15060000">
            <a:off x="3238500" y="3808095"/>
            <a:ext cx="217805" cy="220345"/>
            <a:chOff x="5408" y="2193"/>
            <a:chExt cx="273" cy="285"/>
          </a:xfrm>
        </p:grpSpPr>
        <p:sp>
          <p:nvSpPr>
            <p:cNvPr id="88" name="Line 78"/>
            <p:cNvSpPr>
              <a:spLocks noChangeShapeType="1"/>
            </p:cNvSpPr>
            <p:nvPr>
              <p:custDataLst>
                <p:tags r:id="rId23"/>
              </p:custDataLst>
            </p:nvPr>
          </p:nvSpPr>
          <p:spPr bwMode="auto">
            <a:xfrm flipV="1">
              <a:off x="5408" y="2201"/>
              <a:ext cx="273" cy="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  <p:sp>
          <p:nvSpPr>
            <p:cNvPr id="89" name="Line 79"/>
            <p:cNvSpPr>
              <a:spLocks noChangeShapeType="1"/>
            </p:cNvSpPr>
            <p:nvPr>
              <p:custDataLst>
                <p:tags r:id="rId24"/>
              </p:custDataLst>
            </p:nvPr>
          </p:nvSpPr>
          <p:spPr bwMode="auto">
            <a:xfrm flipH="1">
              <a:off x="5408" y="2193"/>
              <a:ext cx="0" cy="28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</p:grpSp>
      <p:sp>
        <p:nvSpPr>
          <p:cNvPr id="90" name="文本框 89"/>
          <p:cNvSpPr txBox="1"/>
          <p:nvPr>
            <p:custDataLst>
              <p:tags r:id="rId12"/>
            </p:custDataLst>
          </p:nvPr>
        </p:nvSpPr>
        <p:spPr>
          <a:xfrm>
            <a:off x="3104376" y="3373120"/>
            <a:ext cx="614184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D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srgbClr val="3333CC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91" name="直接连接符 90"/>
          <p:cNvCxnSpPr/>
          <p:nvPr>
            <p:custDataLst>
              <p:tags r:id="rId13"/>
            </p:custDataLst>
          </p:nvPr>
        </p:nvCxnSpPr>
        <p:spPr>
          <a:xfrm flipH="1">
            <a:off x="3412490" y="4597400"/>
            <a:ext cx="232410" cy="673735"/>
          </a:xfrm>
          <a:prstGeom prst="line">
            <a:avLst/>
          </a:prstGeom>
          <a:ln w="28575">
            <a:solidFill>
              <a:srgbClr val="0033CC"/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92" name="组合 91"/>
          <p:cNvGrpSpPr/>
          <p:nvPr>
            <p:custDataLst>
              <p:tags r:id="rId14"/>
            </p:custDataLst>
          </p:nvPr>
        </p:nvGrpSpPr>
        <p:grpSpPr>
          <a:xfrm rot="1080000">
            <a:off x="3255645" y="5036185"/>
            <a:ext cx="215900" cy="210185"/>
            <a:chOff x="5408" y="2193"/>
            <a:chExt cx="273" cy="285"/>
          </a:xfrm>
        </p:grpSpPr>
        <p:sp>
          <p:nvSpPr>
            <p:cNvPr id="93" name="Line 78"/>
            <p:cNvSpPr>
              <a:spLocks noChangeShapeType="1"/>
            </p:cNvSpPr>
            <p:nvPr>
              <p:custDataLst>
                <p:tags r:id="rId21"/>
              </p:custDataLst>
            </p:nvPr>
          </p:nvSpPr>
          <p:spPr bwMode="auto">
            <a:xfrm flipV="1">
              <a:off x="5408" y="2201"/>
              <a:ext cx="273" cy="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  <p:sp>
          <p:nvSpPr>
            <p:cNvPr id="94" name="Line 79"/>
            <p:cNvSpPr>
              <a:spLocks noChangeShapeType="1"/>
            </p:cNvSpPr>
            <p:nvPr>
              <p:custDataLst>
                <p:tags r:id="rId22"/>
              </p:custDataLst>
            </p:nvPr>
          </p:nvSpPr>
          <p:spPr bwMode="auto">
            <a:xfrm flipH="1">
              <a:off x="5408" y="2193"/>
              <a:ext cx="0" cy="28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</p:grpSp>
      <p:sp>
        <p:nvSpPr>
          <p:cNvPr id="95" name="文本框 94"/>
          <p:cNvSpPr txBox="1"/>
          <p:nvPr>
            <p:custDataLst>
              <p:tags r:id="rId15"/>
            </p:custDataLst>
          </p:nvPr>
        </p:nvSpPr>
        <p:spPr>
          <a:xfrm>
            <a:off x="3104376" y="5189220"/>
            <a:ext cx="614184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E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srgbClr val="3333CC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16"/>
            </p:custDataLst>
          </p:nvPr>
        </p:nvSpPr>
        <p:spPr>
          <a:xfrm>
            <a:off x="600075" y="1534795"/>
            <a:ext cx="10953115" cy="65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猜想：</a:t>
            </a: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如果一个点到角两边的距离相等，那么这个点在角的平分线上.</a:t>
            </a:r>
          </a:p>
        </p:txBody>
      </p:sp>
      <p:grpSp>
        <p:nvGrpSpPr>
          <p:cNvPr id="6" name="组合 5"/>
          <p:cNvGrpSpPr/>
          <p:nvPr>
            <p:custDataLst>
              <p:tags r:id="rId17"/>
            </p:custDataLst>
          </p:nvPr>
        </p:nvGrpSpPr>
        <p:grpSpPr>
          <a:xfrm>
            <a:off x="6468745" y="2499360"/>
            <a:ext cx="5161915" cy="1305822"/>
            <a:chOff x="10486" y="5593"/>
            <a:chExt cx="5471" cy="1784"/>
          </a:xfrm>
        </p:grpSpPr>
        <p:sp>
          <p:nvSpPr>
            <p:cNvPr id="8" name="云形标注 7"/>
            <p:cNvSpPr/>
            <p:nvPr>
              <p:custDataLst>
                <p:tags r:id="rId19"/>
              </p:custDataLst>
            </p:nvPr>
          </p:nvSpPr>
          <p:spPr>
            <a:xfrm>
              <a:off x="10486" y="5593"/>
              <a:ext cx="5471" cy="1784"/>
            </a:xfrm>
            <a:prstGeom prst="cloudCallout">
              <a:avLst>
                <a:gd name="adj1" fmla="val -60234"/>
                <a:gd name="adj2" fmla="val -78204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/>
              </a:endParaRPr>
            </a:p>
          </p:txBody>
        </p:sp>
        <p:sp>
          <p:nvSpPr>
            <p:cNvPr id="9" name="文本框 8"/>
            <p:cNvSpPr txBox="1"/>
            <p:nvPr>
              <p:custDataLst>
                <p:tags r:id="rId20"/>
              </p:custDataLst>
            </p:nvPr>
          </p:nvSpPr>
          <p:spPr>
            <a:xfrm>
              <a:off x="10885" y="5815"/>
              <a:ext cx="4989" cy="1335"/>
            </a:xfrm>
            <a:prstGeom prst="rect">
              <a:avLst/>
            </a:prstGeom>
            <a:noFill/>
            <a:ln>
              <a:solidFill>
                <a:srgbClr val="000000">
                  <a:alpha val="0"/>
                </a:srgb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方正舒体" panose="02010601030101010101" pitchFamily="2" charset="-122"/>
                  <a:ea typeface="方正舒体" panose="02010601030101010101" pitchFamily="2" charset="-122"/>
                  <a:cs typeface="Arial"/>
                </a:rPr>
                <a:t>这个命题是真的吗？如果是假的，怎么修改能成为真的呢？</a:t>
              </a:r>
            </a:p>
          </p:txBody>
        </p:sp>
      </p:grpSp>
      <p:sp>
        <p:nvSpPr>
          <p:cNvPr id="10" name="TextBox 9"/>
          <p:cNvSpPr txBox="1"/>
          <p:nvPr>
            <p:custDataLst>
              <p:tags r:id="rId18"/>
            </p:custDataLst>
          </p:nvPr>
        </p:nvSpPr>
        <p:spPr>
          <a:xfrm>
            <a:off x="5965190" y="4387215"/>
            <a:ext cx="576326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角的内部</a:t>
            </a:r>
            <a:r>
              <a:rPr kumimoji="0" lang="zh-CN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到角的两边距离相等的点在角的平分线上</a:t>
            </a:r>
            <a:r>
              <a:rPr kumimoji="0" lang="en-US" altLang="zh-CN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89078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>
            <p:custDataLst>
              <p:tags r:id="rId1"/>
            </p:custDataLst>
          </p:nvPr>
        </p:nvGrpSpPr>
        <p:grpSpPr>
          <a:xfrm>
            <a:off x="0" y="179881"/>
            <a:ext cx="3043604" cy="614597"/>
            <a:chOff x="-237" y="179881"/>
            <a:chExt cx="3043604" cy="614597"/>
          </a:xfrm>
        </p:grpSpPr>
        <p:sp>
          <p:nvSpPr>
            <p:cNvPr id="22" name="矩形 21"/>
            <p:cNvSpPr/>
            <p:nvPr>
              <p:custDataLst>
                <p:tags r:id="rId24"/>
              </p:custDataLst>
            </p:nvPr>
          </p:nvSpPr>
          <p:spPr>
            <a:xfrm>
              <a:off x="548773" y="250723"/>
              <a:ext cx="1960880" cy="521970"/>
            </a:xfrm>
            <a:prstGeom prst="rect">
              <a:avLst/>
            </a:prstGeom>
            <a:solidFill>
              <a:srgbClr val="7CC9C9"/>
            </a:solidFill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8021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宋体" panose="02010600030101010101" pitchFamily="2" charset="-122"/>
                </a:rPr>
                <a:t>探索与思考</a:t>
              </a:r>
            </a:p>
          </p:txBody>
        </p:sp>
        <p:sp>
          <p:nvSpPr>
            <p:cNvPr id="23" name="矩形: 圆角 6"/>
            <p:cNvSpPr/>
            <p:nvPr>
              <p:custDataLst>
                <p:tags r:id="rId25"/>
              </p:custDataLst>
            </p:nvPr>
          </p:nvSpPr>
          <p:spPr>
            <a:xfrm>
              <a:off x="-237" y="194871"/>
              <a:ext cx="569863" cy="599607"/>
            </a:xfrm>
            <a:prstGeom prst="roundRect">
              <a:avLst>
                <a:gd name="adj" fmla="val 12649"/>
              </a:avLst>
            </a:prstGeom>
            <a:solidFill>
              <a:srgbClr val="F0C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4" name="直角三角形 23"/>
            <p:cNvSpPr/>
            <p:nvPr>
              <p:custDataLst>
                <p:tags r:id="rId26"/>
              </p:custDataLst>
            </p:nvPr>
          </p:nvSpPr>
          <p:spPr>
            <a:xfrm flipV="1">
              <a:off x="2468180" y="250765"/>
              <a:ext cx="575187" cy="516193"/>
            </a:xfrm>
            <a:prstGeom prst="rtTriangle">
              <a:avLst/>
            </a:prstGeom>
            <a:solidFill>
              <a:srgbClr val="7CC9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5" name="矩形: 圆角 8"/>
            <p:cNvSpPr/>
            <p:nvPr>
              <p:custDataLst>
                <p:tags r:id="rId27"/>
              </p:custDataLst>
            </p:nvPr>
          </p:nvSpPr>
          <p:spPr>
            <a:xfrm>
              <a:off x="219261" y="179881"/>
              <a:ext cx="95533" cy="599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sp>
        <p:nvSpPr>
          <p:cNvPr id="18" name="文本框 11267"/>
          <p:cNvSpPr txBox="1"/>
          <p:nvPr>
            <p:custDataLst>
              <p:tags r:id="rId2"/>
            </p:custDataLst>
          </p:nvPr>
        </p:nvSpPr>
        <p:spPr>
          <a:xfrm>
            <a:off x="535305" y="847090"/>
            <a:ext cx="573087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-18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ea"/>
              </a:rPr>
              <a:t>活动三</a:t>
            </a:r>
            <a:r>
              <a:rPr kumimoji="0" lang="en-US" altLang="zh-CN" sz="3200" b="1" i="0" u="none" strike="noStrike" kern="1200" cap="none" spc="-18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ea"/>
              </a:rPr>
              <a:t>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探究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角平分线的判定方法</a:t>
            </a:r>
            <a:endParaRPr kumimoji="0" lang="en-US" altLang="zh-CN" sz="2800" b="1" i="0" u="none" strike="noStrike" kern="1200" cap="none" spc="-180" normalizeH="0" baseline="0" noProof="1">
              <a:ln>
                <a:noFill/>
              </a:ln>
              <a:solidFill>
                <a:prstClr val="black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5" name="Rectangle 20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00075" y="2520315"/>
            <a:ext cx="5031105" cy="391985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zh-CN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Arial"/>
            </a:endParaRPr>
          </a:p>
        </p:txBody>
      </p:sp>
      <p:cxnSp>
        <p:nvCxnSpPr>
          <p:cNvPr id="77" name="直接连接符 76"/>
          <p:cNvCxnSpPr/>
          <p:nvPr>
            <p:custDataLst>
              <p:tags r:id="rId4"/>
            </p:custDataLst>
          </p:nvPr>
        </p:nvCxnSpPr>
        <p:spPr>
          <a:xfrm>
            <a:off x="1261745" y="4570730"/>
            <a:ext cx="3044825" cy="99441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8" name="文本框 77"/>
          <p:cNvSpPr txBox="1"/>
          <p:nvPr>
            <p:custDataLst>
              <p:tags r:id="rId5"/>
            </p:custDataLst>
          </p:nvPr>
        </p:nvSpPr>
        <p:spPr>
          <a:xfrm>
            <a:off x="829945" y="4466590"/>
            <a:ext cx="590550" cy="5003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O</a:t>
            </a:r>
          </a:p>
        </p:txBody>
      </p:sp>
      <p:sp>
        <p:nvSpPr>
          <p:cNvPr id="79" name="文本框 78"/>
          <p:cNvSpPr txBox="1"/>
          <p:nvPr>
            <p:custDataLst>
              <p:tags r:id="rId6"/>
            </p:custDataLst>
          </p:nvPr>
        </p:nvSpPr>
        <p:spPr>
          <a:xfrm>
            <a:off x="4306570" y="5309870"/>
            <a:ext cx="5905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cxnSp>
        <p:nvCxnSpPr>
          <p:cNvPr id="80" name="直接连接符 79"/>
          <p:cNvCxnSpPr/>
          <p:nvPr>
            <p:custDataLst>
              <p:tags r:id="rId7"/>
            </p:custDataLst>
          </p:nvPr>
        </p:nvCxnSpPr>
        <p:spPr>
          <a:xfrm flipV="1">
            <a:off x="1261745" y="3543300"/>
            <a:ext cx="2854325" cy="10261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1" name="文本框 80"/>
          <p:cNvSpPr txBox="1"/>
          <p:nvPr>
            <p:custDataLst>
              <p:tags r:id="rId8"/>
            </p:custDataLst>
          </p:nvPr>
        </p:nvSpPr>
        <p:spPr>
          <a:xfrm>
            <a:off x="4116070" y="3117215"/>
            <a:ext cx="5905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grpSp>
        <p:nvGrpSpPr>
          <p:cNvPr id="83" name="组合 82"/>
          <p:cNvGrpSpPr/>
          <p:nvPr>
            <p:custDataLst>
              <p:tags r:id="rId9"/>
            </p:custDataLst>
          </p:nvPr>
        </p:nvGrpSpPr>
        <p:grpSpPr>
          <a:xfrm>
            <a:off x="3500755" y="4387215"/>
            <a:ext cx="615225" cy="684059"/>
            <a:chOff x="2332" y="5161"/>
            <a:chExt cx="1142" cy="787"/>
          </a:xfrm>
        </p:grpSpPr>
        <p:sp>
          <p:nvSpPr>
            <p:cNvPr id="84" name="Text Box 82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2332" y="5161"/>
              <a:ext cx="610" cy="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 Black" panose="020B0A04020102020204" pitchFamily="34" charset="0"/>
                  <a:ea typeface="微软雅黑"/>
                  <a:cs typeface="Arial"/>
                </a:rPr>
                <a:t>●</a:t>
              </a:r>
            </a:p>
          </p:txBody>
        </p:sp>
        <p:sp>
          <p:nvSpPr>
            <p:cNvPr id="85" name="文本框 84"/>
            <p:cNvSpPr txBox="1"/>
            <p:nvPr>
              <p:custDataLst>
                <p:tags r:id="rId23"/>
              </p:custDataLst>
            </p:nvPr>
          </p:nvSpPr>
          <p:spPr>
            <a:xfrm>
              <a:off x="2648" y="5253"/>
              <a:ext cx="826" cy="695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srgbClr val="3333CC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Q</a:t>
              </a:r>
              <a:endParaRPr kumimoji="0" lang="en-US" altLang="zh-CN" sz="2800" b="1" i="1" u="none" strike="noStrike" kern="1200" cap="none" spc="0" normalizeH="0" baseline="-2500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cxnSp>
        <p:nvCxnSpPr>
          <p:cNvPr id="86" name="直接连接符 85"/>
          <p:cNvCxnSpPr/>
          <p:nvPr>
            <p:custDataLst>
              <p:tags r:id="rId10"/>
            </p:custDataLst>
          </p:nvPr>
        </p:nvCxnSpPr>
        <p:spPr>
          <a:xfrm>
            <a:off x="3412490" y="3804920"/>
            <a:ext cx="255270" cy="773430"/>
          </a:xfrm>
          <a:prstGeom prst="line">
            <a:avLst/>
          </a:prstGeom>
          <a:ln w="28575">
            <a:solidFill>
              <a:srgbClr val="0033CC"/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87" name="组合 86"/>
          <p:cNvGrpSpPr/>
          <p:nvPr>
            <p:custDataLst>
              <p:tags r:id="rId11"/>
            </p:custDataLst>
          </p:nvPr>
        </p:nvGrpSpPr>
        <p:grpSpPr>
          <a:xfrm rot="15060000">
            <a:off x="3238500" y="3808095"/>
            <a:ext cx="217805" cy="220345"/>
            <a:chOff x="5408" y="2193"/>
            <a:chExt cx="273" cy="285"/>
          </a:xfrm>
        </p:grpSpPr>
        <p:sp>
          <p:nvSpPr>
            <p:cNvPr id="88" name="Line 78"/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 flipV="1">
              <a:off x="5408" y="2201"/>
              <a:ext cx="273" cy="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  <p:sp>
          <p:nvSpPr>
            <p:cNvPr id="89" name="Line 79"/>
            <p:cNvSpPr>
              <a:spLocks noChangeShapeType="1"/>
            </p:cNvSpPr>
            <p:nvPr>
              <p:custDataLst>
                <p:tags r:id="rId21"/>
              </p:custDataLst>
            </p:nvPr>
          </p:nvSpPr>
          <p:spPr bwMode="auto">
            <a:xfrm flipH="1">
              <a:off x="5408" y="2193"/>
              <a:ext cx="0" cy="28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</p:grpSp>
      <p:sp>
        <p:nvSpPr>
          <p:cNvPr id="90" name="文本框 89"/>
          <p:cNvSpPr txBox="1"/>
          <p:nvPr>
            <p:custDataLst>
              <p:tags r:id="rId12"/>
            </p:custDataLst>
          </p:nvPr>
        </p:nvSpPr>
        <p:spPr>
          <a:xfrm>
            <a:off x="3104376" y="3373120"/>
            <a:ext cx="614184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D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srgbClr val="3333CC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91" name="直接连接符 90"/>
          <p:cNvCxnSpPr/>
          <p:nvPr>
            <p:custDataLst>
              <p:tags r:id="rId13"/>
            </p:custDataLst>
          </p:nvPr>
        </p:nvCxnSpPr>
        <p:spPr>
          <a:xfrm flipH="1">
            <a:off x="3412490" y="4597400"/>
            <a:ext cx="232410" cy="673735"/>
          </a:xfrm>
          <a:prstGeom prst="line">
            <a:avLst/>
          </a:prstGeom>
          <a:ln w="28575">
            <a:solidFill>
              <a:srgbClr val="0033CC"/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92" name="组合 91"/>
          <p:cNvGrpSpPr/>
          <p:nvPr>
            <p:custDataLst>
              <p:tags r:id="rId14"/>
            </p:custDataLst>
          </p:nvPr>
        </p:nvGrpSpPr>
        <p:grpSpPr>
          <a:xfrm rot="1080000">
            <a:off x="3255645" y="5036185"/>
            <a:ext cx="215900" cy="210185"/>
            <a:chOff x="5408" y="2193"/>
            <a:chExt cx="273" cy="285"/>
          </a:xfrm>
        </p:grpSpPr>
        <p:sp>
          <p:nvSpPr>
            <p:cNvPr id="93" name="Line 78"/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 flipV="1">
              <a:off x="5408" y="2201"/>
              <a:ext cx="273" cy="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  <p:sp>
          <p:nvSpPr>
            <p:cNvPr id="94" name="Line 79"/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 flipH="1">
              <a:off x="5408" y="2193"/>
              <a:ext cx="0" cy="28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</p:grpSp>
      <p:sp>
        <p:nvSpPr>
          <p:cNvPr id="95" name="文本框 94"/>
          <p:cNvSpPr txBox="1"/>
          <p:nvPr>
            <p:custDataLst>
              <p:tags r:id="rId15"/>
            </p:custDataLst>
          </p:nvPr>
        </p:nvSpPr>
        <p:spPr>
          <a:xfrm>
            <a:off x="3104376" y="5189220"/>
            <a:ext cx="614184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E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srgbClr val="3333CC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16"/>
            </p:custDataLst>
          </p:nvPr>
        </p:nvSpPr>
        <p:spPr>
          <a:xfrm>
            <a:off x="569595" y="1510665"/>
            <a:ext cx="9497695" cy="65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求证：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角</a:t>
            </a: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的内部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到</a:t>
            </a: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角的两边距离相等的点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在</a:t>
            </a: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角的平分线上.</a:t>
            </a:r>
          </a:p>
        </p:txBody>
      </p:sp>
      <p:sp>
        <p:nvSpPr>
          <p:cNvPr id="2" name="矩形 2"/>
          <p:cNvSpPr/>
          <p:nvPr>
            <p:custDataLst>
              <p:tags r:id="rId17"/>
            </p:custDataLst>
          </p:nvPr>
        </p:nvSpPr>
        <p:spPr>
          <a:xfrm>
            <a:off x="5706745" y="2454910"/>
            <a:ext cx="6109335" cy="20116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-10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已知：</a:t>
            </a:r>
            <a:r>
              <a:rPr kumimoji="0" sz="2400" b="1" i="0" u="none" strike="noStrike" kern="1200" cap="none" spc="-10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如图，若点</a:t>
            </a:r>
            <a:r>
              <a:rPr kumimoji="0" lang="en-US" sz="2400" b="1" i="1" u="none" strike="noStrike" kern="1200" cap="none" spc="-10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Q</a:t>
            </a:r>
            <a:r>
              <a:rPr kumimoji="0" sz="2400" b="1" i="0" u="none" strike="noStrike" kern="1200" cap="none" spc="-10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在∠</a:t>
            </a:r>
            <a:r>
              <a:rPr kumimoji="0" sz="2400" b="1" i="1" u="none" strike="noStrike" kern="1200" cap="none" spc="-10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AOB</a:t>
            </a:r>
            <a:r>
              <a:rPr kumimoji="0" sz="2400" b="1" i="0" u="none" strike="noStrike" kern="1200" cap="none" spc="-10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内部，</a:t>
            </a:r>
            <a:r>
              <a:rPr kumimoji="0" lang="en-US" sz="2400" b="1" i="1" u="none" strike="noStrike" kern="1200" cap="none" spc="-10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QD</a:t>
            </a:r>
            <a:r>
              <a:rPr kumimoji="0" sz="2400" b="1" i="0" u="none" strike="noStrike" kern="1200" cap="none" spc="-10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⊥</a:t>
            </a:r>
            <a:r>
              <a:rPr kumimoji="0" sz="2400" b="1" i="1" u="none" strike="noStrike" kern="1200" cap="none" spc="-10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OA</a:t>
            </a:r>
            <a:r>
              <a:rPr kumimoji="0" sz="2400" b="1" i="0" u="none" strike="noStrike" kern="1200" cap="none" spc="-10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-10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QE</a:t>
            </a:r>
            <a:r>
              <a:rPr kumimoji="0" sz="2400" b="1" i="0" u="none" strike="noStrike" kern="1200" cap="none" spc="-10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⊥</a:t>
            </a:r>
            <a:r>
              <a:rPr kumimoji="0" sz="2400" b="1" i="1" u="none" strike="noStrike" kern="1200" cap="none" spc="-10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OB</a:t>
            </a:r>
            <a:r>
              <a:rPr kumimoji="0" sz="2400" b="1" i="0" u="none" strike="noStrike" kern="1200" cap="none" spc="-10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，且</a:t>
            </a:r>
            <a:r>
              <a:rPr kumimoji="0" lang="en-US" sz="2400" b="1" i="1" u="none" strike="noStrike" kern="1200" cap="none" spc="-10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QD</a:t>
            </a:r>
            <a:r>
              <a:rPr kumimoji="0" sz="2400" b="1" i="1" u="none" strike="noStrike" kern="1200" cap="none" spc="-10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＝</a:t>
            </a:r>
            <a:r>
              <a:rPr kumimoji="0" lang="en-US" sz="2400" b="1" i="1" u="none" strike="noStrike" kern="1200" cap="none" spc="-10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QE</a:t>
            </a:r>
            <a:r>
              <a:rPr kumimoji="0" sz="2400" b="1" i="0" u="none" strike="noStrike" kern="1200" cap="none" spc="-10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</a:p>
          <a:p>
            <a:pPr marL="0" marR="0" lvl="0" indent="0" algn="l" defTabSz="914400" rtl="0" eaLnBrk="1" fontAlgn="auto" latinLnBrk="0" hangingPunct="1">
              <a:lnSpc>
                <a:spcPct val="2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-10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求证：</a:t>
            </a:r>
            <a:r>
              <a:rPr kumimoji="0" sz="2400" b="1" i="0" u="none" strike="noStrike" kern="1200" cap="none" spc="-10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点</a:t>
            </a:r>
            <a:r>
              <a:rPr kumimoji="0" lang="en-US" sz="2400" b="1" i="1" u="none" strike="noStrike" kern="1200" cap="none" spc="-10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Q</a:t>
            </a:r>
            <a:r>
              <a:rPr kumimoji="0" sz="2400" b="1" i="0" u="none" strike="noStrike" kern="1200" cap="none" spc="-10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在∠</a:t>
            </a:r>
            <a:r>
              <a:rPr kumimoji="0" sz="2400" b="1" i="1" u="none" strike="noStrike" kern="1200" cap="none" spc="-10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AOB</a:t>
            </a:r>
            <a:r>
              <a:rPr kumimoji="0" sz="2400" b="1" i="0" u="none" strike="noStrike" kern="1200" cap="none" spc="-10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的角平分线上</a:t>
            </a:r>
            <a:r>
              <a:rPr kumimoji="0" lang="en-US" altLang="zh-CN" sz="2400" b="1" i="0" u="none" strike="noStrike" kern="1200" cap="none" spc="-10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22213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>
            <p:custDataLst>
              <p:tags r:id="rId1"/>
            </p:custDataLst>
          </p:nvPr>
        </p:nvGrpSpPr>
        <p:grpSpPr>
          <a:xfrm>
            <a:off x="0" y="179881"/>
            <a:ext cx="3043604" cy="614597"/>
            <a:chOff x="-237" y="179881"/>
            <a:chExt cx="3043604" cy="614597"/>
          </a:xfrm>
        </p:grpSpPr>
        <p:sp>
          <p:nvSpPr>
            <p:cNvPr id="22" name="矩形 21"/>
            <p:cNvSpPr/>
            <p:nvPr>
              <p:custDataLst>
                <p:tags r:id="rId24"/>
              </p:custDataLst>
            </p:nvPr>
          </p:nvSpPr>
          <p:spPr>
            <a:xfrm>
              <a:off x="548773" y="250723"/>
              <a:ext cx="1960880" cy="521970"/>
            </a:xfrm>
            <a:prstGeom prst="rect">
              <a:avLst/>
            </a:prstGeom>
            <a:solidFill>
              <a:srgbClr val="7CC9C9"/>
            </a:solidFill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8021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宋体" panose="02010600030101010101" pitchFamily="2" charset="-122"/>
                </a:rPr>
                <a:t>探索与思考</a:t>
              </a:r>
            </a:p>
          </p:txBody>
        </p:sp>
        <p:sp>
          <p:nvSpPr>
            <p:cNvPr id="23" name="矩形: 圆角 6"/>
            <p:cNvSpPr/>
            <p:nvPr>
              <p:custDataLst>
                <p:tags r:id="rId25"/>
              </p:custDataLst>
            </p:nvPr>
          </p:nvSpPr>
          <p:spPr>
            <a:xfrm>
              <a:off x="-237" y="194871"/>
              <a:ext cx="569863" cy="599607"/>
            </a:xfrm>
            <a:prstGeom prst="roundRect">
              <a:avLst>
                <a:gd name="adj" fmla="val 12649"/>
              </a:avLst>
            </a:prstGeom>
            <a:solidFill>
              <a:srgbClr val="F0C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4" name="直角三角形 23"/>
            <p:cNvSpPr/>
            <p:nvPr>
              <p:custDataLst>
                <p:tags r:id="rId26"/>
              </p:custDataLst>
            </p:nvPr>
          </p:nvSpPr>
          <p:spPr>
            <a:xfrm flipV="1">
              <a:off x="2468180" y="250765"/>
              <a:ext cx="575187" cy="516193"/>
            </a:xfrm>
            <a:prstGeom prst="rtTriangle">
              <a:avLst/>
            </a:prstGeom>
            <a:solidFill>
              <a:srgbClr val="7CC9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5" name="矩形: 圆角 8"/>
            <p:cNvSpPr/>
            <p:nvPr>
              <p:custDataLst>
                <p:tags r:id="rId27"/>
              </p:custDataLst>
            </p:nvPr>
          </p:nvSpPr>
          <p:spPr>
            <a:xfrm>
              <a:off x="219261" y="179881"/>
              <a:ext cx="95533" cy="599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sp>
        <p:nvSpPr>
          <p:cNvPr id="18" name="文本框 11267"/>
          <p:cNvSpPr txBox="1"/>
          <p:nvPr>
            <p:custDataLst>
              <p:tags r:id="rId2"/>
            </p:custDataLst>
          </p:nvPr>
        </p:nvSpPr>
        <p:spPr>
          <a:xfrm>
            <a:off x="535305" y="847090"/>
            <a:ext cx="600011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-18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ea"/>
              </a:rPr>
              <a:t>活动三</a:t>
            </a:r>
            <a:r>
              <a:rPr kumimoji="0" lang="en-US" altLang="zh-CN" sz="3200" b="1" i="0" u="none" strike="noStrike" kern="1200" cap="none" spc="-18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ea"/>
              </a:rPr>
              <a:t>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探究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角平分线的判定方法</a:t>
            </a:r>
            <a:endParaRPr kumimoji="0" lang="en-US" altLang="zh-CN" sz="2800" b="1" i="0" u="none" strike="noStrike" kern="1200" cap="none" spc="-180" normalizeH="0" baseline="0" noProof="1">
              <a:ln>
                <a:noFill/>
              </a:ln>
              <a:solidFill>
                <a:prstClr val="black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5" name="Rectangle 20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00075" y="2520315"/>
            <a:ext cx="5031105" cy="391985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zh-CN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Arial"/>
            </a:endParaRPr>
          </a:p>
        </p:txBody>
      </p:sp>
      <p:cxnSp>
        <p:nvCxnSpPr>
          <p:cNvPr id="77" name="直接连接符 76"/>
          <p:cNvCxnSpPr/>
          <p:nvPr>
            <p:custDataLst>
              <p:tags r:id="rId4"/>
            </p:custDataLst>
          </p:nvPr>
        </p:nvCxnSpPr>
        <p:spPr>
          <a:xfrm>
            <a:off x="1261745" y="4570730"/>
            <a:ext cx="3044825" cy="99441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8" name="文本框 77"/>
          <p:cNvSpPr txBox="1"/>
          <p:nvPr>
            <p:custDataLst>
              <p:tags r:id="rId5"/>
            </p:custDataLst>
          </p:nvPr>
        </p:nvSpPr>
        <p:spPr>
          <a:xfrm>
            <a:off x="829945" y="4466590"/>
            <a:ext cx="590550" cy="5003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O</a:t>
            </a:r>
          </a:p>
        </p:txBody>
      </p:sp>
      <p:sp>
        <p:nvSpPr>
          <p:cNvPr id="79" name="文本框 78"/>
          <p:cNvSpPr txBox="1"/>
          <p:nvPr>
            <p:custDataLst>
              <p:tags r:id="rId6"/>
            </p:custDataLst>
          </p:nvPr>
        </p:nvSpPr>
        <p:spPr>
          <a:xfrm>
            <a:off x="4306570" y="5309870"/>
            <a:ext cx="5905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cxnSp>
        <p:nvCxnSpPr>
          <p:cNvPr id="80" name="直接连接符 79"/>
          <p:cNvCxnSpPr/>
          <p:nvPr>
            <p:custDataLst>
              <p:tags r:id="rId7"/>
            </p:custDataLst>
          </p:nvPr>
        </p:nvCxnSpPr>
        <p:spPr>
          <a:xfrm flipV="1">
            <a:off x="1261745" y="3543300"/>
            <a:ext cx="2854325" cy="10261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1" name="文本框 80"/>
          <p:cNvSpPr txBox="1"/>
          <p:nvPr>
            <p:custDataLst>
              <p:tags r:id="rId8"/>
            </p:custDataLst>
          </p:nvPr>
        </p:nvSpPr>
        <p:spPr>
          <a:xfrm>
            <a:off x="4116070" y="3117215"/>
            <a:ext cx="5905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cxnSp>
        <p:nvCxnSpPr>
          <p:cNvPr id="82" name="直接连接符 81"/>
          <p:cNvCxnSpPr/>
          <p:nvPr>
            <p:custDataLst>
              <p:tags r:id="rId9"/>
            </p:custDataLst>
          </p:nvPr>
        </p:nvCxnSpPr>
        <p:spPr>
          <a:xfrm flipH="1">
            <a:off x="1259205" y="4550410"/>
            <a:ext cx="2381885" cy="20955"/>
          </a:xfrm>
          <a:prstGeom prst="line">
            <a:avLst/>
          </a:prstGeom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4" name="Text Box 82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500755" y="4387215"/>
            <a:ext cx="396240" cy="483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 Black" panose="020B0A04020102020204" pitchFamily="34" charset="0"/>
                <a:ea typeface="微软雅黑"/>
                <a:cs typeface="Arial"/>
              </a:rPr>
              <a:t>●</a:t>
            </a:r>
          </a:p>
        </p:txBody>
      </p:sp>
      <p:cxnSp>
        <p:nvCxnSpPr>
          <p:cNvPr id="86" name="直接连接符 85"/>
          <p:cNvCxnSpPr/>
          <p:nvPr>
            <p:custDataLst>
              <p:tags r:id="rId11"/>
            </p:custDataLst>
          </p:nvPr>
        </p:nvCxnSpPr>
        <p:spPr>
          <a:xfrm>
            <a:off x="3412490" y="3804920"/>
            <a:ext cx="255270" cy="773430"/>
          </a:xfrm>
          <a:prstGeom prst="line">
            <a:avLst/>
          </a:prstGeom>
          <a:ln w="28575">
            <a:solidFill>
              <a:srgbClr val="0033CC"/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87" name="组合 86"/>
          <p:cNvGrpSpPr/>
          <p:nvPr>
            <p:custDataLst>
              <p:tags r:id="rId12"/>
            </p:custDataLst>
          </p:nvPr>
        </p:nvGrpSpPr>
        <p:grpSpPr>
          <a:xfrm rot="15060000">
            <a:off x="3238500" y="3808095"/>
            <a:ext cx="217805" cy="220345"/>
            <a:chOff x="5408" y="2193"/>
            <a:chExt cx="273" cy="285"/>
          </a:xfrm>
        </p:grpSpPr>
        <p:sp>
          <p:nvSpPr>
            <p:cNvPr id="88" name="Line 78"/>
            <p:cNvSpPr>
              <a:spLocks noChangeShapeType="1"/>
            </p:cNvSpPr>
            <p:nvPr>
              <p:custDataLst>
                <p:tags r:id="rId22"/>
              </p:custDataLst>
            </p:nvPr>
          </p:nvSpPr>
          <p:spPr bwMode="auto">
            <a:xfrm flipV="1">
              <a:off x="5408" y="2201"/>
              <a:ext cx="273" cy="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  <p:sp>
          <p:nvSpPr>
            <p:cNvPr id="89" name="Line 79"/>
            <p:cNvSpPr>
              <a:spLocks noChangeShapeType="1"/>
            </p:cNvSpPr>
            <p:nvPr>
              <p:custDataLst>
                <p:tags r:id="rId23"/>
              </p:custDataLst>
            </p:nvPr>
          </p:nvSpPr>
          <p:spPr bwMode="auto">
            <a:xfrm flipH="1">
              <a:off x="5408" y="2193"/>
              <a:ext cx="0" cy="28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</p:grpSp>
      <p:sp>
        <p:nvSpPr>
          <p:cNvPr id="90" name="文本框 89"/>
          <p:cNvSpPr txBox="1"/>
          <p:nvPr>
            <p:custDataLst>
              <p:tags r:id="rId13"/>
            </p:custDataLst>
          </p:nvPr>
        </p:nvSpPr>
        <p:spPr>
          <a:xfrm>
            <a:off x="3104376" y="3373120"/>
            <a:ext cx="614184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D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srgbClr val="3333CC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91" name="直接连接符 90"/>
          <p:cNvCxnSpPr/>
          <p:nvPr>
            <p:custDataLst>
              <p:tags r:id="rId14"/>
            </p:custDataLst>
          </p:nvPr>
        </p:nvCxnSpPr>
        <p:spPr>
          <a:xfrm flipH="1">
            <a:off x="3412490" y="4597400"/>
            <a:ext cx="232410" cy="673735"/>
          </a:xfrm>
          <a:prstGeom prst="line">
            <a:avLst/>
          </a:prstGeom>
          <a:ln w="28575">
            <a:solidFill>
              <a:srgbClr val="0033CC"/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92" name="组合 91"/>
          <p:cNvGrpSpPr/>
          <p:nvPr>
            <p:custDataLst>
              <p:tags r:id="rId15"/>
            </p:custDataLst>
          </p:nvPr>
        </p:nvGrpSpPr>
        <p:grpSpPr>
          <a:xfrm rot="1080000">
            <a:off x="3255645" y="5036185"/>
            <a:ext cx="215900" cy="210185"/>
            <a:chOff x="5408" y="2193"/>
            <a:chExt cx="273" cy="285"/>
          </a:xfrm>
        </p:grpSpPr>
        <p:sp>
          <p:nvSpPr>
            <p:cNvPr id="93" name="Line 78"/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 flipV="1">
              <a:off x="5408" y="2201"/>
              <a:ext cx="273" cy="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  <p:sp>
          <p:nvSpPr>
            <p:cNvPr id="94" name="Line 79"/>
            <p:cNvSpPr>
              <a:spLocks noChangeShapeType="1"/>
            </p:cNvSpPr>
            <p:nvPr>
              <p:custDataLst>
                <p:tags r:id="rId21"/>
              </p:custDataLst>
            </p:nvPr>
          </p:nvSpPr>
          <p:spPr bwMode="auto">
            <a:xfrm flipH="1">
              <a:off x="5408" y="2193"/>
              <a:ext cx="0" cy="28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</p:grpSp>
      <p:sp>
        <p:nvSpPr>
          <p:cNvPr id="95" name="文本框 94"/>
          <p:cNvSpPr txBox="1"/>
          <p:nvPr>
            <p:custDataLst>
              <p:tags r:id="rId16"/>
            </p:custDataLst>
          </p:nvPr>
        </p:nvSpPr>
        <p:spPr>
          <a:xfrm>
            <a:off x="3104376" y="5189220"/>
            <a:ext cx="614184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E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srgbClr val="3333CC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5880735" y="2117725"/>
                <a:ext cx="4645025" cy="4322445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  <a:sym typeface="微软雅黑"/>
                  </a:rPr>
                  <a:t>证明：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微软雅黑"/>
                  </a:rPr>
                  <a:t>连接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OQ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微软雅黑"/>
                  </a:rPr>
                  <a:t>．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∵</a:t>
                </a:r>
                <a:r>
                  <a:rPr kumimoji="0" lang="en-US" altLang="zh-CN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QD</a:t>
                </a: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⊥</a:t>
                </a:r>
                <a:r>
                  <a:rPr kumimoji="0" lang="en-US" altLang="zh-CN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OA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微软雅黑"/>
                  </a:rPr>
                  <a:t>，</a:t>
                </a:r>
                <a:r>
                  <a:rPr kumimoji="0" lang="en-US" altLang="zh-CN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QE</a:t>
                </a: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⊥</a:t>
                </a:r>
                <a:r>
                  <a:rPr kumimoji="0" lang="en-US" altLang="zh-CN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OB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微软雅黑"/>
                  </a:rPr>
                  <a:t>，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微软雅黑"/>
                  </a:rPr>
                  <a:t>∴∠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ODQ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 =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微软雅黑"/>
                  </a:rPr>
                  <a:t>∠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OEQ 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=90°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微软雅黑"/>
                  </a:rPr>
                  <a:t>．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微软雅黑"/>
                  </a:rPr>
                  <a:t>在</a:t>
                </a:r>
                <a:r>
                  <a:rPr kumimoji="0" lang="en-US" sz="2400" b="1" i="0" u="none" strike="noStrike" kern="1200" cap="none" spc="0" normalizeH="0" baseline="0" noProof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Rt△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ODQ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 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微软雅黑"/>
                  </a:rPr>
                  <a:t>和</a:t>
                </a:r>
                <a:r>
                  <a:rPr kumimoji="0" lang="en-US" sz="2400" b="1" i="0" u="none" strike="noStrike" kern="1200" cap="none" spc="0" normalizeH="0" baseline="0" noProof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Rt△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OEQ 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微软雅黑"/>
                  </a:rPr>
                  <a:t>中，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ctrlPr>
                          <a:rPr kumimoji="0" lang="en-US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Cambria Math" panose="02040503050406030204" charset="0"/>
                            <a:sym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0" lang="en-US" sz="2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Cambria Math" panose="02040503050406030204" charset="0"/>
                                <a:sym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kumimoji="0" lang="en-US" sz="2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  <a:sym typeface="Times New Roman" panose="02020603050405020304" pitchFamily="18" charset="0"/>
                              </a:rPr>
                              <m:t>𝑸𝑫</m:t>
                            </m:r>
                            <m:r>
                              <a:rPr kumimoji="0" lang="zh-CN" altLang="en-US" sz="2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  <a:sym typeface="微软雅黑" panose="020B0503020204020204" charset="-122"/>
                              </a:rPr>
                              <m:t>＝</m:t>
                            </m:r>
                            <m:r>
                              <a:rPr kumimoji="0" lang="en-US" altLang="zh-CN" sz="2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  <a:sym typeface="+mn-ea"/>
                              </a:rPr>
                              <m:t>𝑸𝑬</m:t>
                            </m:r>
                            <m:r>
                              <a:rPr kumimoji="0" lang="zh-CN" altLang="en-US" sz="2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  <a:sym typeface="微软雅黑" panose="020B0503020204020204" charset="-122"/>
                              </a:rPr>
                              <m:t>，</m:t>
                            </m:r>
                          </m:e>
                          <m:e>
                            <m:r>
                              <a:rPr kumimoji="0" lang="zh-CN" altLang="en-US" sz="24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  <a:sym typeface="微软雅黑" panose="020B0503020204020204" charset="-122"/>
                              </a:rPr>
                              <m:t> </m:t>
                            </m:r>
                            <m:r>
                              <a:rPr kumimoji="0" lang="en-US" sz="2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  <a:sym typeface="Times New Roman" panose="02020603050405020304" pitchFamily="18" charset="0"/>
                              </a:rPr>
                              <m:t>𝑶𝑸</m:t>
                            </m:r>
                            <m:r>
                              <a:rPr kumimoji="0" lang="en-US" sz="2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  <a:sym typeface="Times New Roman" panose="02020603050405020304" pitchFamily="18" charset="0"/>
                              </a:rPr>
                              <m:t>=</m:t>
                            </m:r>
                            <m:r>
                              <a:rPr kumimoji="0" lang="en-US" sz="2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  <a:sym typeface="Times New Roman" panose="02020603050405020304" pitchFamily="18" charset="0"/>
                              </a:rPr>
                              <m:t>𝑶𝑸</m:t>
                            </m:r>
                            <m:r>
                              <a:rPr kumimoji="0" lang="zh-CN" altLang="en-US" sz="2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  <a:sym typeface="微软雅黑" panose="020B0503020204020204" charset="-122"/>
                              </a:rPr>
                              <m:t>，</m:t>
                            </m:r>
                          </m:e>
                        </m:eqArr>
                      </m:e>
                    </m:d>
                  </m:oMath>
                </a14:m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微软雅黑"/>
                  </a:rPr>
                  <a:t>∴  </a:t>
                </a:r>
                <a:r>
                  <a:rPr kumimoji="0" lang="en-US" sz="2400" b="1" i="0" u="none" strike="noStrike" kern="1200" cap="none" spc="0" normalizeH="0" baseline="0" noProof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Rt△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ODQ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 ≌</a:t>
                </a:r>
                <a:r>
                  <a:rPr kumimoji="0" lang="en-US" sz="2400" b="1" i="0" u="none" strike="noStrike" kern="1200" cap="none" spc="0" normalizeH="0" baseline="0" noProof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Rt△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OEQ</a:t>
                </a: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(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HL</a:t>
                </a: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)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微软雅黑"/>
                  </a:rPr>
                  <a:t>．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微软雅黑"/>
                  </a:rPr>
                  <a:t>∴  </a:t>
                </a: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∠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DOQ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 =</a:t>
                </a: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∠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EOQ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微软雅黑"/>
                  </a:rPr>
                  <a:t>．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微软雅黑"/>
                  </a:rPr>
                  <a:t>∴ 点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Q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微软雅黑"/>
                  </a:rPr>
                  <a:t>在</a:t>
                </a: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∠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AOB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 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微软雅黑"/>
                  </a:rPr>
                  <a:t>的平分线上．</a:t>
                </a: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9"/>
                </p:custDataLst>
              </p:nvPr>
            </p:nvSpPr>
            <p:spPr>
              <a:xfrm>
                <a:off x="5880735" y="2117725"/>
                <a:ext cx="4645025" cy="4322445"/>
              </a:xfrm>
              <a:prstGeom prst="rect">
                <a:avLst/>
              </a:prstGeom>
              <a:blipFill rotWithShape="1"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/>
          <p:cNvSpPr txBox="1"/>
          <p:nvPr>
            <p:custDataLst>
              <p:tags r:id="rId18"/>
            </p:custDataLst>
          </p:nvPr>
        </p:nvSpPr>
        <p:spPr>
          <a:xfrm>
            <a:off x="3670992" y="4467181"/>
            <a:ext cx="444988" cy="604093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Q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srgbClr val="3333CC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19"/>
            </p:custDataLst>
          </p:nvPr>
        </p:nvSpPr>
        <p:spPr>
          <a:xfrm>
            <a:off x="569595" y="1510665"/>
            <a:ext cx="9497695" cy="65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求证：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角</a:t>
            </a: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的内部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到</a:t>
            </a: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角的两边距离相等的点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在</a:t>
            </a: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角的平分线上.</a:t>
            </a:r>
          </a:p>
        </p:txBody>
      </p:sp>
    </p:spTree>
    <p:extLst>
      <p:ext uri="{BB962C8B-B14F-4D97-AF65-F5344CB8AC3E}">
        <p14:creationId xmlns:p14="http://schemas.microsoft.com/office/powerpoint/2010/main" val="16014907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2651760" y="3639820"/>
            <a:ext cx="3347085" cy="662940"/>
          </a:xfrm>
          <a:prstGeom prst="rect">
            <a:avLst/>
          </a:prstGeom>
          <a:solidFill>
            <a:srgbClr val="F3E6DE"/>
          </a:solidFill>
          <a:ln w="22225">
            <a:solidFill>
              <a:srgbClr val="169A3D"/>
            </a:solidFill>
          </a:ln>
        </p:spPr>
        <p:style>
          <a:lnRef idx="2">
            <a:srgbClr val="477DEA">
              <a:shade val="50000"/>
            </a:srgbClr>
          </a:lnRef>
          <a:fillRef idx="1">
            <a:srgbClr val="477DEA"/>
          </a:fillRef>
          <a:effectRef idx="0">
            <a:srgbClr val="477DEA"/>
          </a:effectRef>
          <a:fontRef idx="minor">
            <a:srgbClr val="FFFFFF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/>
            </a:endParaRPr>
          </a:p>
        </p:txBody>
      </p:sp>
      <p:sp>
        <p:nvSpPr>
          <p:cNvPr id="27" name="Text Box 24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05790" y="3639820"/>
            <a:ext cx="5767070" cy="650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∵</a:t>
            </a:r>
            <a:r>
              <a:rPr kumimoji="1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Q</a:t>
            </a:r>
            <a:r>
              <a:rPr kumimoji="1" lang="zh-CN" altLang="en-US" sz="2800" b="1" i="1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</a:t>
            </a:r>
            <a:r>
              <a:rPr kumimoji="1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＝</a:t>
            </a:r>
            <a:r>
              <a:rPr kumimoji="1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Q</a:t>
            </a:r>
            <a:r>
              <a:rPr kumimoji="1" lang="zh-CN" altLang="en-US" sz="2800" b="1" i="1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E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Q</a:t>
            </a:r>
            <a:r>
              <a:rPr kumimoji="0" lang="zh-CN" altLang="en-US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⊥</a:t>
            </a:r>
            <a:r>
              <a:rPr kumimoji="0" lang="zh-CN" altLang="en-US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OA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Q</a:t>
            </a:r>
            <a:r>
              <a:rPr kumimoji="0" lang="zh-CN" altLang="en-US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E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⊥</a:t>
            </a:r>
            <a:r>
              <a:rPr kumimoji="0" lang="zh-CN" altLang="en-US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OB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，  </a:t>
            </a:r>
          </a:p>
        </p:txBody>
      </p:sp>
      <p:sp>
        <p:nvSpPr>
          <p:cNvPr id="10" name="椭圆 9"/>
          <p:cNvSpPr/>
          <p:nvPr>
            <p:custDataLst>
              <p:tags r:id="rId3"/>
            </p:custDataLst>
          </p:nvPr>
        </p:nvSpPr>
        <p:spPr>
          <a:xfrm>
            <a:off x="513080" y="1697990"/>
            <a:ext cx="6315710" cy="9017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Arial"/>
            </a:endParaRPr>
          </a:p>
        </p:txBody>
      </p:sp>
      <p:sp>
        <p:nvSpPr>
          <p:cNvPr id="11" name="椭圆 10"/>
          <p:cNvSpPr/>
          <p:nvPr>
            <p:custDataLst>
              <p:tags r:id="rId4"/>
            </p:custDataLst>
          </p:nvPr>
        </p:nvSpPr>
        <p:spPr>
          <a:xfrm>
            <a:off x="6828790" y="1761490"/>
            <a:ext cx="2812415" cy="88709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Arial"/>
            </a:endParaRPr>
          </a:p>
        </p:txBody>
      </p:sp>
      <p:grpSp>
        <p:nvGrpSpPr>
          <p:cNvPr id="8" name="组合 7"/>
          <p:cNvGrpSpPr/>
          <p:nvPr>
            <p:custDataLst>
              <p:tags r:id="rId5"/>
            </p:custDataLst>
          </p:nvPr>
        </p:nvGrpSpPr>
        <p:grpSpPr>
          <a:xfrm>
            <a:off x="-237" y="179881"/>
            <a:ext cx="2729467" cy="614597"/>
            <a:chOff x="-237" y="179881"/>
            <a:chExt cx="2729467" cy="614597"/>
          </a:xfrm>
        </p:grpSpPr>
        <p:sp>
          <p:nvSpPr>
            <p:cNvPr id="4" name="矩形 3"/>
            <p:cNvSpPr/>
            <p:nvPr>
              <p:custDataLst>
                <p:tags r:id="rId33"/>
              </p:custDataLst>
            </p:nvPr>
          </p:nvSpPr>
          <p:spPr>
            <a:xfrm>
              <a:off x="548773" y="250723"/>
              <a:ext cx="1605280" cy="521970"/>
            </a:xfrm>
            <a:prstGeom prst="rect">
              <a:avLst/>
            </a:prstGeom>
            <a:solidFill>
              <a:srgbClr val="7CC9C9"/>
            </a:solidFill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 smtClean="0">
                  <a:ln>
                    <a:noFill/>
                  </a:ln>
                  <a:solidFill>
                    <a:srgbClr val="FF8021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宋体" panose="02010600030101010101" pitchFamily="2" charset="-122"/>
                </a:rPr>
                <a:t>新知归纳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8021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宋体" panose="02010600030101010101" pitchFamily="2" charset="-122"/>
              </a:endParaRPr>
            </a:p>
          </p:txBody>
        </p:sp>
        <p:sp>
          <p:nvSpPr>
            <p:cNvPr id="3" name="矩形: 圆角 6"/>
            <p:cNvSpPr/>
            <p:nvPr>
              <p:custDataLst>
                <p:tags r:id="rId34"/>
              </p:custDataLst>
            </p:nvPr>
          </p:nvSpPr>
          <p:spPr>
            <a:xfrm>
              <a:off x="-237" y="194871"/>
              <a:ext cx="569863" cy="599607"/>
            </a:xfrm>
            <a:prstGeom prst="roundRect">
              <a:avLst>
                <a:gd name="adj" fmla="val 12649"/>
              </a:avLst>
            </a:prstGeom>
            <a:solidFill>
              <a:srgbClr val="F0C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5" name="矩形: 圆角 8"/>
            <p:cNvSpPr/>
            <p:nvPr>
              <p:custDataLst>
                <p:tags r:id="rId35"/>
              </p:custDataLst>
            </p:nvPr>
          </p:nvSpPr>
          <p:spPr>
            <a:xfrm>
              <a:off x="219261" y="179881"/>
              <a:ext cx="95533" cy="599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7" name="直角三角形 6"/>
            <p:cNvSpPr/>
            <p:nvPr>
              <p:custDataLst>
                <p:tags r:id="rId36"/>
              </p:custDataLst>
            </p:nvPr>
          </p:nvSpPr>
          <p:spPr>
            <a:xfrm flipV="1">
              <a:off x="2154043" y="250721"/>
              <a:ext cx="575187" cy="516193"/>
            </a:xfrm>
            <a:prstGeom prst="rtTriangle">
              <a:avLst/>
            </a:prstGeom>
            <a:solidFill>
              <a:srgbClr val="7CC9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3235960" y="-95250"/>
            <a:ext cx="4064000" cy="3613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Arial"/>
            </a:endParaRPr>
          </a:p>
        </p:txBody>
      </p:sp>
      <p:sp>
        <p:nvSpPr>
          <p:cNvPr id="28" name="文本框 27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48640" y="854075"/>
            <a:ext cx="6550025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Arial"/>
              </a:rPr>
              <a:t>角平分线的</a:t>
            </a:r>
            <a:r>
              <a:rPr kumimoji="0" lang="zh-CN" altLang="en-US" sz="36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Arial"/>
              </a:rPr>
              <a:t>判定定理</a:t>
            </a:r>
            <a:r>
              <a:rPr kumimoji="0" lang="zh-CN" altLang="en-US" sz="36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Arial"/>
              </a:rPr>
              <a:t>：</a:t>
            </a:r>
          </a:p>
        </p:txBody>
      </p:sp>
      <p:sp>
        <p:nvSpPr>
          <p:cNvPr id="30" name="任意多边形 7"/>
          <p:cNvSpPr/>
          <p:nvPr>
            <p:custDataLst>
              <p:tags r:id="rId8"/>
            </p:custDataLst>
          </p:nvPr>
        </p:nvSpPr>
        <p:spPr>
          <a:xfrm>
            <a:off x="6318885" y="2376805"/>
            <a:ext cx="510540" cy="102235"/>
          </a:xfrm>
          <a:custGeom>
            <a:avLst/>
            <a:gdLst/>
            <a:ahLst/>
            <a:cxnLst/>
            <a:rect l="0" t="0" r="0" b="0"/>
            <a:pathLst>
              <a:path w="363" h="45">
                <a:moveTo>
                  <a:pt x="0" y="0"/>
                </a:moveTo>
                <a:cubicBezTo>
                  <a:pt x="15" y="22"/>
                  <a:pt x="30" y="45"/>
                  <a:pt x="45" y="45"/>
                </a:cubicBezTo>
                <a:cubicBezTo>
                  <a:pt x="60" y="45"/>
                  <a:pt x="75" y="0"/>
                  <a:pt x="90" y="0"/>
                </a:cubicBezTo>
                <a:cubicBezTo>
                  <a:pt x="105" y="0"/>
                  <a:pt x="121" y="45"/>
                  <a:pt x="136" y="45"/>
                </a:cubicBezTo>
                <a:cubicBezTo>
                  <a:pt x="151" y="45"/>
                  <a:pt x="166" y="0"/>
                  <a:pt x="181" y="0"/>
                </a:cubicBezTo>
                <a:cubicBezTo>
                  <a:pt x="196" y="0"/>
                  <a:pt x="211" y="45"/>
                  <a:pt x="226" y="45"/>
                </a:cubicBezTo>
                <a:cubicBezTo>
                  <a:pt x="241" y="45"/>
                  <a:pt x="257" y="0"/>
                  <a:pt x="272" y="0"/>
                </a:cubicBezTo>
                <a:cubicBezTo>
                  <a:pt x="287" y="0"/>
                  <a:pt x="302" y="45"/>
                  <a:pt x="317" y="45"/>
                </a:cubicBezTo>
                <a:cubicBezTo>
                  <a:pt x="332" y="45"/>
                  <a:pt x="355" y="7"/>
                  <a:pt x="363" y="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+mn-ea"/>
              <a:sym typeface="+mn-lt"/>
            </a:endParaRPr>
          </a:p>
        </p:txBody>
      </p:sp>
      <p:sp>
        <p:nvSpPr>
          <p:cNvPr id="62" name="任意多边形 7"/>
          <p:cNvSpPr/>
          <p:nvPr>
            <p:custDataLst>
              <p:tags r:id="rId9"/>
            </p:custDataLst>
          </p:nvPr>
        </p:nvSpPr>
        <p:spPr>
          <a:xfrm flipV="1">
            <a:off x="6941185" y="2357120"/>
            <a:ext cx="2764790" cy="81915"/>
          </a:xfrm>
          <a:custGeom>
            <a:avLst/>
            <a:gdLst/>
            <a:ahLst/>
            <a:cxnLst/>
            <a:rect l="0" t="0" r="0" b="0"/>
            <a:pathLst>
              <a:path w="363" h="45">
                <a:moveTo>
                  <a:pt x="0" y="0"/>
                </a:moveTo>
                <a:cubicBezTo>
                  <a:pt x="15" y="22"/>
                  <a:pt x="30" y="45"/>
                  <a:pt x="45" y="45"/>
                </a:cubicBezTo>
                <a:cubicBezTo>
                  <a:pt x="60" y="45"/>
                  <a:pt x="75" y="0"/>
                  <a:pt x="90" y="0"/>
                </a:cubicBezTo>
                <a:cubicBezTo>
                  <a:pt x="105" y="0"/>
                  <a:pt x="121" y="45"/>
                  <a:pt x="136" y="45"/>
                </a:cubicBezTo>
                <a:cubicBezTo>
                  <a:pt x="151" y="45"/>
                  <a:pt x="166" y="0"/>
                  <a:pt x="181" y="0"/>
                </a:cubicBezTo>
                <a:cubicBezTo>
                  <a:pt x="196" y="0"/>
                  <a:pt x="211" y="45"/>
                  <a:pt x="226" y="45"/>
                </a:cubicBezTo>
                <a:cubicBezTo>
                  <a:pt x="241" y="45"/>
                  <a:pt x="257" y="0"/>
                  <a:pt x="272" y="0"/>
                </a:cubicBezTo>
                <a:cubicBezTo>
                  <a:pt x="287" y="0"/>
                  <a:pt x="302" y="45"/>
                  <a:pt x="317" y="45"/>
                </a:cubicBezTo>
                <a:cubicBezTo>
                  <a:pt x="332" y="45"/>
                  <a:pt x="355" y="7"/>
                  <a:pt x="363" y="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+mn-ea"/>
              <a:sym typeface="+mn-lt"/>
            </a:endParaRPr>
          </a:p>
        </p:txBody>
      </p:sp>
      <p:sp>
        <p:nvSpPr>
          <p:cNvPr id="32" name="Text Box 26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00075" y="4589780"/>
            <a:ext cx="7814310" cy="99504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∴</a:t>
            </a:r>
            <a:r>
              <a:rPr kumimoji="1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点</a:t>
            </a:r>
            <a:r>
              <a:rPr kumimoji="1" sz="2800" b="1" i="1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Q</a:t>
            </a:r>
            <a:r>
              <a:rPr kumimoji="1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在∠</a:t>
            </a:r>
            <a:r>
              <a:rPr kumimoji="1" sz="2800" b="1" i="1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AOB</a:t>
            </a:r>
            <a:r>
              <a:rPr kumimoji="1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的平分线上 </a:t>
            </a:r>
            <a:r>
              <a:rPr kumimoji="1" 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</a:t>
            </a:r>
            <a:r>
              <a:rPr kumimoji="1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（角的内部到角两边的距离相等的点在角的平分线</a:t>
            </a:r>
            <a:r>
              <a:rPr kumimoji="1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上）</a:t>
            </a:r>
            <a:r>
              <a:rPr kumimoji="1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3" name="文本框 32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06036" y="3109584"/>
            <a:ext cx="2327377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Arial"/>
              </a:rPr>
              <a:t>符号语言：</a:t>
            </a:r>
            <a:endParaRPr kumimoji="0" lang="en-US" altLang="zh-CN" sz="32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隶书" panose="02010509060101010101" pitchFamily="49" charset="-122"/>
              <a:ea typeface="隶书" panose="02010509060101010101" pitchFamily="49" charset="-122"/>
              <a:cs typeface="Arial"/>
            </a:endParaRPr>
          </a:p>
        </p:txBody>
      </p:sp>
      <p:sp>
        <p:nvSpPr>
          <p:cNvPr id="24" name="文本框 23"/>
          <p:cNvSpPr txBox="1"/>
          <p:nvPr>
            <p:custDataLst>
              <p:tags r:id="rId12"/>
            </p:custDataLst>
          </p:nvPr>
        </p:nvSpPr>
        <p:spPr>
          <a:xfrm>
            <a:off x="513080" y="5652135"/>
            <a:ext cx="14141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方正隶书简体" panose="02010601030101010101" charset="-122"/>
                <a:ea typeface="方正隶书简体" panose="02010601030101010101" charset="-122"/>
                <a:cs typeface="Arial"/>
              </a:rPr>
              <a:t>用途：</a:t>
            </a:r>
          </a:p>
        </p:txBody>
      </p:sp>
      <p:sp>
        <p:nvSpPr>
          <p:cNvPr id="25" name="文本框 24"/>
          <p:cNvSpPr txBox="1"/>
          <p:nvPr>
            <p:custDataLst>
              <p:tags r:id="rId13"/>
            </p:custDataLst>
          </p:nvPr>
        </p:nvSpPr>
        <p:spPr>
          <a:xfrm>
            <a:off x="1927225" y="5765800"/>
            <a:ext cx="74148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证明点在角平分线上，即可以判定角平分线.</a:t>
            </a:r>
          </a:p>
        </p:txBody>
      </p:sp>
      <p:sp>
        <p:nvSpPr>
          <p:cNvPr id="15" name="圆角矩形标注 14"/>
          <p:cNvSpPr/>
          <p:nvPr>
            <p:custDataLst>
              <p:tags r:id="rId14"/>
            </p:custDataLst>
          </p:nvPr>
        </p:nvSpPr>
        <p:spPr>
          <a:xfrm>
            <a:off x="6096000" y="4189730"/>
            <a:ext cx="2505075" cy="884555"/>
          </a:xfrm>
          <a:prstGeom prst="wedgeRoundRectCallout">
            <a:avLst>
              <a:gd name="adj1" fmla="val -62776"/>
              <a:gd name="adj2" fmla="val -23869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rgbClr val="477DEA">
              <a:shade val="50000"/>
            </a:srgbClr>
          </a:lnRef>
          <a:fillRef idx="1">
            <a:srgbClr val="477DEA"/>
          </a:fillRef>
          <a:effectRef idx="0">
            <a:srgbClr val="477DEA"/>
          </a:effectRef>
          <a:fontRef idx="minor">
            <a:srgbClr val="FFFFFF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舒体" panose="02010601030101010101" pitchFamily="2" charset="-122"/>
                <a:ea typeface="方正舒体" panose="02010601030101010101" pitchFamily="2" charset="-122"/>
                <a:cs typeface="方正舒体" panose="02010601030101010101" pitchFamily="2" charset="-122"/>
              </a:rPr>
              <a:t>注意：一定要表明是两条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方正舒体" panose="02010601030101010101" pitchFamily="2" charset="-122"/>
              </a:rPr>
              <a:t>垂线段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舒体" panose="02010601030101010101" pitchFamily="2" charset="-122"/>
                <a:ea typeface="方正舒体" panose="02010601030101010101" pitchFamily="2" charset="-122"/>
                <a:cs typeface="方正舒体" panose="02010601030101010101" pitchFamily="2" charset="-122"/>
              </a:rPr>
              <a:t>.</a:t>
            </a:r>
          </a:p>
        </p:txBody>
      </p:sp>
      <p:sp>
        <p:nvSpPr>
          <p:cNvPr id="6" name="文本框 15362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27685" y="1682115"/>
            <a:ext cx="1020254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角的内部到角两边的距离相等的点在角的平分线上.</a:t>
            </a:r>
          </a:p>
        </p:txBody>
      </p:sp>
      <p:grpSp>
        <p:nvGrpSpPr>
          <p:cNvPr id="16390" name="Group 4"/>
          <p:cNvGrpSpPr/>
          <p:nvPr>
            <p:custDataLst>
              <p:tags r:id="rId16"/>
            </p:custDataLst>
          </p:nvPr>
        </p:nvGrpSpPr>
        <p:grpSpPr>
          <a:xfrm>
            <a:off x="7644488" y="2356691"/>
            <a:ext cx="4078458" cy="2717766"/>
            <a:chOff x="1808" y="1595"/>
            <a:chExt cx="1922" cy="1348"/>
          </a:xfrm>
        </p:grpSpPr>
        <p:cxnSp>
          <p:nvCxnSpPr>
            <p:cNvPr id="16391" name="AutoShape 32"/>
            <p:cNvCxnSpPr/>
            <p:nvPr>
              <p:custDataLst>
                <p:tags r:id="rId23"/>
              </p:custDataLst>
            </p:nvPr>
          </p:nvCxnSpPr>
          <p:spPr>
            <a:xfrm flipH="1" flipV="1">
              <a:off x="3104" y="1931"/>
              <a:ext cx="120" cy="366"/>
            </a:xfrm>
            <a:prstGeom prst="straightConnector1">
              <a:avLst/>
            </a:prstGeom>
            <a:ln w="381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16392" name="AutoShape 34"/>
            <p:cNvCxnSpPr/>
            <p:nvPr>
              <p:custDataLst>
                <p:tags r:id="rId24"/>
              </p:custDataLst>
            </p:nvPr>
          </p:nvCxnSpPr>
          <p:spPr>
            <a:xfrm flipH="1">
              <a:off x="3107" y="2294"/>
              <a:ext cx="115" cy="387"/>
            </a:xfrm>
            <a:prstGeom prst="straightConnector1">
              <a:avLst/>
            </a:prstGeom>
            <a:ln w="381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16393" name="AutoShape 38"/>
            <p:cNvCxnSpPr/>
            <p:nvPr>
              <p:custDataLst>
                <p:tags r:id="rId25"/>
              </p:custDataLst>
            </p:nvPr>
          </p:nvCxnSpPr>
          <p:spPr>
            <a:xfrm flipV="1">
              <a:off x="1993" y="1809"/>
              <a:ext cx="1485" cy="488"/>
            </a:xfrm>
            <a:prstGeom prst="straightConnector1">
              <a:avLst/>
            </a:prstGeom>
            <a:ln w="381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16394" name="AutoShape 39"/>
            <p:cNvCxnSpPr/>
            <p:nvPr>
              <p:custDataLst>
                <p:tags r:id="rId26"/>
              </p:custDataLst>
            </p:nvPr>
          </p:nvCxnSpPr>
          <p:spPr>
            <a:xfrm>
              <a:off x="1992" y="2296"/>
              <a:ext cx="1432" cy="492"/>
            </a:xfrm>
            <a:prstGeom prst="straightConnector1">
              <a:avLst/>
            </a:prstGeom>
            <a:ln w="381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cxnSp>
        <p:sp>
          <p:nvSpPr>
            <p:cNvPr id="16395" name="Text Box 40"/>
            <p:cNvSpPr txBox="1"/>
            <p:nvPr>
              <p:custDataLst>
                <p:tags r:id="rId27"/>
              </p:custDataLst>
            </p:nvPr>
          </p:nvSpPr>
          <p:spPr>
            <a:xfrm>
              <a:off x="1808" y="2173"/>
              <a:ext cx="258" cy="278"/>
            </a:xfrm>
            <a:prstGeom prst="rect">
              <a:avLst/>
            </a:prstGeom>
            <a:noFill/>
            <a:ln w="38100">
              <a:noFill/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Arial"/>
                </a:rPr>
                <a:t>O</a:t>
              </a:r>
            </a:p>
          </p:txBody>
        </p:sp>
        <p:sp>
          <p:nvSpPr>
            <p:cNvPr id="16396" name="Text Box 41"/>
            <p:cNvSpPr txBox="1"/>
            <p:nvPr>
              <p:custDataLst>
                <p:tags r:id="rId28"/>
              </p:custDataLst>
            </p:nvPr>
          </p:nvSpPr>
          <p:spPr>
            <a:xfrm>
              <a:off x="3453" y="1595"/>
              <a:ext cx="277" cy="250"/>
            </a:xfrm>
            <a:prstGeom prst="rect">
              <a:avLst/>
            </a:prstGeom>
            <a:noFill/>
            <a:ln w="38100">
              <a:noFill/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Arial"/>
                </a:rPr>
                <a:t>A</a:t>
              </a:r>
            </a:p>
          </p:txBody>
        </p:sp>
        <p:sp>
          <p:nvSpPr>
            <p:cNvPr id="16397" name="Text Box 42"/>
            <p:cNvSpPr txBox="1"/>
            <p:nvPr>
              <p:custDataLst>
                <p:tags r:id="rId29"/>
              </p:custDataLst>
            </p:nvPr>
          </p:nvSpPr>
          <p:spPr>
            <a:xfrm>
              <a:off x="3424" y="2678"/>
              <a:ext cx="257" cy="240"/>
            </a:xfrm>
            <a:prstGeom prst="rect">
              <a:avLst/>
            </a:prstGeom>
            <a:noFill/>
            <a:ln w="38100">
              <a:noFill/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Arial"/>
                </a:rPr>
                <a:t>B</a:t>
              </a:r>
            </a:p>
          </p:txBody>
        </p:sp>
        <p:sp>
          <p:nvSpPr>
            <p:cNvPr id="16398" name="Text Box 43"/>
            <p:cNvSpPr txBox="1"/>
            <p:nvPr>
              <p:custDataLst>
                <p:tags r:id="rId30"/>
              </p:custDataLst>
            </p:nvPr>
          </p:nvSpPr>
          <p:spPr>
            <a:xfrm>
              <a:off x="3224" y="2114"/>
              <a:ext cx="229" cy="291"/>
            </a:xfrm>
            <a:prstGeom prst="rect">
              <a:avLst/>
            </a:prstGeom>
            <a:noFill/>
            <a:ln w="38100">
              <a:noFill/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Arial"/>
                </a:rPr>
                <a:t>Q</a:t>
              </a:r>
            </a:p>
          </p:txBody>
        </p:sp>
        <p:sp>
          <p:nvSpPr>
            <p:cNvPr id="16399" name="Text Box 44"/>
            <p:cNvSpPr txBox="1"/>
            <p:nvPr>
              <p:custDataLst>
                <p:tags r:id="rId31"/>
              </p:custDataLst>
            </p:nvPr>
          </p:nvSpPr>
          <p:spPr>
            <a:xfrm>
              <a:off x="2948" y="1708"/>
              <a:ext cx="229" cy="223"/>
            </a:xfrm>
            <a:prstGeom prst="rect">
              <a:avLst/>
            </a:prstGeom>
            <a:noFill/>
            <a:ln w="38100">
              <a:noFill/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Arial"/>
                </a:rPr>
                <a:t>D</a:t>
              </a:r>
            </a:p>
          </p:txBody>
        </p:sp>
        <p:sp>
          <p:nvSpPr>
            <p:cNvPr id="16400" name="Text Box 45"/>
            <p:cNvSpPr txBox="1"/>
            <p:nvPr>
              <p:custDataLst>
                <p:tags r:id="rId32"/>
              </p:custDataLst>
            </p:nvPr>
          </p:nvSpPr>
          <p:spPr>
            <a:xfrm>
              <a:off x="2957" y="2652"/>
              <a:ext cx="269" cy="291"/>
            </a:xfrm>
            <a:prstGeom prst="rect">
              <a:avLst/>
            </a:prstGeom>
            <a:noFill/>
            <a:ln w="38100">
              <a:noFill/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Arial"/>
                </a:rPr>
                <a:t>E</a:t>
              </a:r>
            </a:p>
          </p:txBody>
        </p:sp>
      </p:grpSp>
      <p:grpSp>
        <p:nvGrpSpPr>
          <p:cNvPr id="41" name="组合 40"/>
          <p:cNvGrpSpPr/>
          <p:nvPr>
            <p:custDataLst>
              <p:tags r:id="rId17"/>
            </p:custDataLst>
          </p:nvPr>
        </p:nvGrpSpPr>
        <p:grpSpPr>
          <a:xfrm rot="15180000">
            <a:off x="10241280" y="3057525"/>
            <a:ext cx="182245" cy="197485"/>
            <a:chOff x="5408" y="2193"/>
            <a:chExt cx="273" cy="285"/>
          </a:xfrm>
        </p:grpSpPr>
        <p:sp>
          <p:nvSpPr>
            <p:cNvPr id="42" name="Line 78"/>
            <p:cNvSpPr>
              <a:spLocks noChangeShapeType="1"/>
            </p:cNvSpPr>
            <p:nvPr>
              <p:custDataLst>
                <p:tags r:id="rId21"/>
              </p:custDataLst>
            </p:nvPr>
          </p:nvSpPr>
          <p:spPr bwMode="auto">
            <a:xfrm flipV="1">
              <a:off x="5408" y="2201"/>
              <a:ext cx="273" cy="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  <p:sp>
          <p:nvSpPr>
            <p:cNvPr id="43" name="Line 79"/>
            <p:cNvSpPr>
              <a:spLocks noChangeShapeType="1"/>
            </p:cNvSpPr>
            <p:nvPr>
              <p:custDataLst>
                <p:tags r:id="rId22"/>
              </p:custDataLst>
            </p:nvPr>
          </p:nvSpPr>
          <p:spPr bwMode="auto">
            <a:xfrm flipH="1">
              <a:off x="5408" y="2193"/>
              <a:ext cx="0" cy="28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</p:grpSp>
      <p:grpSp>
        <p:nvGrpSpPr>
          <p:cNvPr id="2" name="组合 1"/>
          <p:cNvGrpSpPr/>
          <p:nvPr>
            <p:custDataLst>
              <p:tags r:id="rId18"/>
            </p:custDataLst>
          </p:nvPr>
        </p:nvGrpSpPr>
        <p:grpSpPr>
          <a:xfrm rot="1260000">
            <a:off x="10259695" y="4315460"/>
            <a:ext cx="163830" cy="209550"/>
            <a:chOff x="5408" y="2193"/>
            <a:chExt cx="273" cy="285"/>
          </a:xfrm>
        </p:grpSpPr>
        <p:sp>
          <p:nvSpPr>
            <p:cNvPr id="13" name="Line 78"/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 flipV="1">
              <a:off x="5408" y="2201"/>
              <a:ext cx="273" cy="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  <p:sp>
          <p:nvSpPr>
            <p:cNvPr id="14" name="Line 79"/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 flipH="1">
              <a:off x="5408" y="2193"/>
              <a:ext cx="0" cy="28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60419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  <p:cond evt="onBegin" delay="0">
                          <p:tn val="16"/>
                        </p:cond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  <p:cond evt="onBegin" delay="0">
                          <p:tn val="38"/>
                        </p:cond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  <p:cond evt="onBegin" delay="0">
                          <p:tn val="43"/>
                        </p:cond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  <p:cond evt="onBegin" delay="0">
                          <p:tn val="47"/>
                        </p:cond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  <p:cond evt="onBegin" delay="0">
                          <p:tn val="58"/>
                        </p:cond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  <p:cond evt="onBegin" delay="0">
                          <p:tn val="64"/>
                        </p:cond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  <p:cond evt="onBegin" delay="0">
                          <p:tn val="69"/>
                        </p:cond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  <p:cond evt="onBegin" delay="0">
                          <p:tn val="76"/>
                        </p:cond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7" grpId="0" animBg="1"/>
      <p:bldP spid="10" grpId="0" animBg="1"/>
      <p:bldP spid="11" grpId="0" animBg="1"/>
      <p:bldP spid="28" grpId="0"/>
      <p:bldP spid="30" grpId="0" animBg="1"/>
      <p:bldP spid="62" grpId="0" animBg="1"/>
      <p:bldP spid="32" grpId="0" build="p" animBg="1"/>
      <p:bldP spid="33" grpId="0"/>
      <p:bldP spid="24" grpId="0"/>
      <p:bldP spid="25" grpId="0"/>
      <p:bldP spid="1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-189435" y="1462600"/>
            <a:ext cx="3813686" cy="53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5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2455606" y="190757"/>
            <a:ext cx="9954108" cy="5774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6096000" y="892629"/>
            <a:ext cx="29187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粗圆简体" panose="03000509000000000000" pitchFamily="65" charset="-122"/>
                <a:ea typeface="方正粗圆简体" panose="03000509000000000000" pitchFamily="65" charset="-122"/>
                <a:cs typeface="Arial"/>
                <a:sym typeface="宋体" panose="02010600030101010101" pitchFamily="2" charset="-122"/>
              </a:rPr>
              <a:t>学习目标</a:t>
            </a:r>
          </a:p>
        </p:txBody>
      </p:sp>
      <p:sp>
        <p:nvSpPr>
          <p:cNvPr id="8" name="文本框 36"/>
          <p:cNvSpPr txBox="1"/>
          <p:nvPr>
            <p:custDataLst>
              <p:tags r:id="rId4"/>
            </p:custDataLst>
          </p:nvPr>
        </p:nvSpPr>
        <p:spPr>
          <a:xfrm>
            <a:off x="3368040" y="2098040"/>
            <a:ext cx="7734300" cy="52197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txBody>
          <a:bodyPr wrap="square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行楷" panose="02010800040101010101" pitchFamily="2" charset="-122"/>
                <a:ea typeface="华文行楷" panose="02010800040101010101" pitchFamily="2" charset="-122"/>
                <a:cs typeface="Arial"/>
              </a:rPr>
              <a:t>1.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行楷" panose="02010800040101010101" pitchFamily="2" charset="-122"/>
                <a:ea typeface="华文行楷" panose="02010800040101010101" pitchFamily="2" charset="-122"/>
                <a:cs typeface="Arial"/>
              </a:rPr>
              <a:t>探索并证明角平分线的性质定理和判定定理；</a:t>
            </a:r>
          </a:p>
        </p:txBody>
      </p:sp>
      <p:sp>
        <p:nvSpPr>
          <p:cNvPr id="10" name="文本框 36"/>
          <p:cNvSpPr txBox="1"/>
          <p:nvPr>
            <p:custDataLst>
              <p:tags r:id="rId5"/>
            </p:custDataLst>
          </p:nvPr>
        </p:nvSpPr>
        <p:spPr>
          <a:xfrm>
            <a:off x="3319780" y="2881630"/>
            <a:ext cx="7430770" cy="737235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txBody>
          <a:bodyPr wrap="square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行楷" panose="02010800040101010101" pitchFamily="2" charset="-122"/>
                <a:ea typeface="华文行楷" panose="02010800040101010101" pitchFamily="2" charset="-122"/>
                <a:cs typeface="Arial"/>
              </a:rPr>
              <a:t>2.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行楷" panose="02010800040101010101" pitchFamily="2" charset="-122"/>
                <a:ea typeface="华文行楷" panose="02010800040101010101" pitchFamily="2" charset="-122"/>
                <a:cs typeface="Arial"/>
              </a:rPr>
              <a:t>了解角平分线是具有特殊性质的点的集合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行楷" panose="02010800040101010101" pitchFamily="2" charset="-122"/>
                <a:ea typeface="华文行楷" panose="02010800040101010101" pitchFamily="2" charset="-122"/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082823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>
            <p:custDataLst>
              <p:tags r:id="rId1"/>
            </p:custDataLst>
          </p:nvPr>
        </p:nvGrpSpPr>
        <p:grpSpPr>
          <a:xfrm>
            <a:off x="0" y="179881"/>
            <a:ext cx="3043604" cy="614597"/>
            <a:chOff x="-237" y="179881"/>
            <a:chExt cx="3043604" cy="614597"/>
          </a:xfrm>
        </p:grpSpPr>
        <p:sp>
          <p:nvSpPr>
            <p:cNvPr id="22" name="矩形 21"/>
            <p:cNvSpPr/>
            <p:nvPr>
              <p:custDataLst>
                <p:tags r:id="rId24"/>
              </p:custDataLst>
            </p:nvPr>
          </p:nvSpPr>
          <p:spPr>
            <a:xfrm>
              <a:off x="548773" y="250723"/>
              <a:ext cx="1960880" cy="521970"/>
            </a:xfrm>
            <a:prstGeom prst="rect">
              <a:avLst/>
            </a:prstGeom>
            <a:solidFill>
              <a:srgbClr val="7CC9C9"/>
            </a:solidFill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8021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宋体" panose="02010600030101010101" pitchFamily="2" charset="-122"/>
                </a:rPr>
                <a:t>探索与思考</a:t>
              </a:r>
            </a:p>
          </p:txBody>
        </p:sp>
        <p:sp>
          <p:nvSpPr>
            <p:cNvPr id="23" name="矩形: 圆角 6"/>
            <p:cNvSpPr/>
            <p:nvPr>
              <p:custDataLst>
                <p:tags r:id="rId25"/>
              </p:custDataLst>
            </p:nvPr>
          </p:nvSpPr>
          <p:spPr>
            <a:xfrm>
              <a:off x="-237" y="194871"/>
              <a:ext cx="569863" cy="599607"/>
            </a:xfrm>
            <a:prstGeom prst="roundRect">
              <a:avLst>
                <a:gd name="adj" fmla="val 12649"/>
              </a:avLst>
            </a:prstGeom>
            <a:solidFill>
              <a:srgbClr val="F0C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4" name="直角三角形 23"/>
            <p:cNvSpPr/>
            <p:nvPr>
              <p:custDataLst>
                <p:tags r:id="rId26"/>
              </p:custDataLst>
            </p:nvPr>
          </p:nvSpPr>
          <p:spPr>
            <a:xfrm flipV="1">
              <a:off x="2468180" y="250765"/>
              <a:ext cx="575187" cy="516193"/>
            </a:xfrm>
            <a:prstGeom prst="rtTriangle">
              <a:avLst/>
            </a:prstGeom>
            <a:solidFill>
              <a:srgbClr val="7CC9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5" name="矩形: 圆角 8"/>
            <p:cNvSpPr/>
            <p:nvPr>
              <p:custDataLst>
                <p:tags r:id="rId27"/>
              </p:custDataLst>
            </p:nvPr>
          </p:nvSpPr>
          <p:spPr>
            <a:xfrm>
              <a:off x="219261" y="179881"/>
              <a:ext cx="95533" cy="599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sp>
        <p:nvSpPr>
          <p:cNvPr id="18" name="文本框 11267"/>
          <p:cNvSpPr txBox="1"/>
          <p:nvPr>
            <p:custDataLst>
              <p:tags r:id="rId2"/>
            </p:custDataLst>
          </p:nvPr>
        </p:nvSpPr>
        <p:spPr>
          <a:xfrm>
            <a:off x="535305" y="847090"/>
            <a:ext cx="11336020" cy="1229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-18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ea"/>
              </a:rPr>
              <a:t>活动三</a:t>
            </a:r>
            <a:r>
              <a:rPr kumimoji="0" lang="en-US" altLang="zh-CN" sz="3200" b="1" i="0" u="none" strike="noStrike" kern="1200" cap="none" spc="-18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ea"/>
              </a:rPr>
              <a:t>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探究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角平分线的判定方法</a:t>
            </a:r>
            <a:endParaRPr kumimoji="0" lang="zh-CN" altLang="en-US" sz="2800" b="1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黑体" panose="02010609060101010101" charset="-122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800" b="1" i="0" u="none" strike="noStrike" kern="1200" cap="none" spc="-180" normalizeH="0" baseline="0" noProof="1">
              <a:ln>
                <a:noFill/>
              </a:ln>
              <a:solidFill>
                <a:prstClr val="black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5" name="Rectangle 20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00075" y="2520315"/>
            <a:ext cx="5031105" cy="391985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zh-CN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Arial"/>
            </a:endParaRPr>
          </a:p>
        </p:txBody>
      </p:sp>
      <p:cxnSp>
        <p:nvCxnSpPr>
          <p:cNvPr id="77" name="直接连接符 76"/>
          <p:cNvCxnSpPr/>
          <p:nvPr>
            <p:custDataLst>
              <p:tags r:id="rId4"/>
            </p:custDataLst>
          </p:nvPr>
        </p:nvCxnSpPr>
        <p:spPr>
          <a:xfrm>
            <a:off x="1261745" y="4570730"/>
            <a:ext cx="3044825" cy="99441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8" name="文本框 77"/>
          <p:cNvSpPr txBox="1"/>
          <p:nvPr>
            <p:custDataLst>
              <p:tags r:id="rId5"/>
            </p:custDataLst>
          </p:nvPr>
        </p:nvSpPr>
        <p:spPr>
          <a:xfrm>
            <a:off x="829945" y="4466590"/>
            <a:ext cx="590550" cy="5003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O</a:t>
            </a:r>
          </a:p>
        </p:txBody>
      </p:sp>
      <p:sp>
        <p:nvSpPr>
          <p:cNvPr id="79" name="文本框 78"/>
          <p:cNvSpPr txBox="1"/>
          <p:nvPr>
            <p:custDataLst>
              <p:tags r:id="rId6"/>
            </p:custDataLst>
          </p:nvPr>
        </p:nvSpPr>
        <p:spPr>
          <a:xfrm>
            <a:off x="4306570" y="5309870"/>
            <a:ext cx="5905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cxnSp>
        <p:nvCxnSpPr>
          <p:cNvPr id="80" name="直接连接符 79"/>
          <p:cNvCxnSpPr/>
          <p:nvPr>
            <p:custDataLst>
              <p:tags r:id="rId7"/>
            </p:custDataLst>
          </p:nvPr>
        </p:nvCxnSpPr>
        <p:spPr>
          <a:xfrm flipV="1">
            <a:off x="1261745" y="3543300"/>
            <a:ext cx="2854325" cy="10261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1" name="文本框 80"/>
          <p:cNvSpPr txBox="1"/>
          <p:nvPr>
            <p:custDataLst>
              <p:tags r:id="rId8"/>
            </p:custDataLst>
          </p:nvPr>
        </p:nvSpPr>
        <p:spPr>
          <a:xfrm>
            <a:off x="4116070" y="3117215"/>
            <a:ext cx="5905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grpSp>
        <p:nvGrpSpPr>
          <p:cNvPr id="83" name="组合 82"/>
          <p:cNvGrpSpPr/>
          <p:nvPr>
            <p:custDataLst>
              <p:tags r:id="rId9"/>
            </p:custDataLst>
          </p:nvPr>
        </p:nvGrpSpPr>
        <p:grpSpPr>
          <a:xfrm>
            <a:off x="3462655" y="4205605"/>
            <a:ext cx="615225" cy="684059"/>
            <a:chOff x="2332" y="5161"/>
            <a:chExt cx="1142" cy="787"/>
          </a:xfrm>
        </p:grpSpPr>
        <p:sp>
          <p:nvSpPr>
            <p:cNvPr id="84" name="Text Box 82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2332" y="5161"/>
              <a:ext cx="610" cy="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 Black" panose="020B0A04020102020204" pitchFamily="34" charset="0"/>
                  <a:ea typeface="微软雅黑"/>
                  <a:cs typeface="Arial"/>
                </a:rPr>
                <a:t>●</a:t>
              </a:r>
            </a:p>
          </p:txBody>
        </p:sp>
        <p:sp>
          <p:nvSpPr>
            <p:cNvPr id="85" name="文本框 84"/>
            <p:cNvSpPr txBox="1"/>
            <p:nvPr>
              <p:custDataLst>
                <p:tags r:id="rId23"/>
              </p:custDataLst>
            </p:nvPr>
          </p:nvSpPr>
          <p:spPr>
            <a:xfrm>
              <a:off x="2648" y="5253"/>
              <a:ext cx="826" cy="695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srgbClr val="3333CC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Q</a:t>
              </a:r>
              <a:endParaRPr kumimoji="0" lang="en-US" altLang="zh-CN" sz="2800" b="1" i="1" u="none" strike="noStrike" kern="1200" cap="none" spc="0" normalizeH="0" baseline="-2500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cxnSp>
        <p:nvCxnSpPr>
          <p:cNvPr id="86" name="直接连接符 85"/>
          <p:cNvCxnSpPr/>
          <p:nvPr>
            <p:custDataLst>
              <p:tags r:id="rId10"/>
            </p:custDataLst>
          </p:nvPr>
        </p:nvCxnSpPr>
        <p:spPr>
          <a:xfrm>
            <a:off x="3412490" y="3804920"/>
            <a:ext cx="220345" cy="610235"/>
          </a:xfrm>
          <a:prstGeom prst="line">
            <a:avLst/>
          </a:prstGeom>
          <a:ln w="28575">
            <a:solidFill>
              <a:srgbClr val="0033CC"/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87" name="组合 86"/>
          <p:cNvGrpSpPr/>
          <p:nvPr>
            <p:custDataLst>
              <p:tags r:id="rId11"/>
            </p:custDataLst>
          </p:nvPr>
        </p:nvGrpSpPr>
        <p:grpSpPr>
          <a:xfrm rot="15060000">
            <a:off x="3238500" y="3808095"/>
            <a:ext cx="217805" cy="220345"/>
            <a:chOff x="5408" y="2193"/>
            <a:chExt cx="273" cy="285"/>
          </a:xfrm>
        </p:grpSpPr>
        <p:sp>
          <p:nvSpPr>
            <p:cNvPr id="88" name="Line 78"/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 flipV="1">
              <a:off x="5408" y="2201"/>
              <a:ext cx="273" cy="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  <p:sp>
          <p:nvSpPr>
            <p:cNvPr id="89" name="Line 79"/>
            <p:cNvSpPr>
              <a:spLocks noChangeShapeType="1"/>
            </p:cNvSpPr>
            <p:nvPr>
              <p:custDataLst>
                <p:tags r:id="rId21"/>
              </p:custDataLst>
            </p:nvPr>
          </p:nvSpPr>
          <p:spPr bwMode="auto">
            <a:xfrm flipH="1">
              <a:off x="5408" y="2193"/>
              <a:ext cx="0" cy="28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</p:grpSp>
      <p:sp>
        <p:nvSpPr>
          <p:cNvPr id="90" name="文本框 89"/>
          <p:cNvSpPr txBox="1"/>
          <p:nvPr>
            <p:custDataLst>
              <p:tags r:id="rId12"/>
            </p:custDataLst>
          </p:nvPr>
        </p:nvSpPr>
        <p:spPr>
          <a:xfrm>
            <a:off x="3104376" y="3373120"/>
            <a:ext cx="614184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D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srgbClr val="3333CC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91" name="直接连接符 90"/>
          <p:cNvCxnSpPr/>
          <p:nvPr>
            <p:custDataLst>
              <p:tags r:id="rId13"/>
            </p:custDataLst>
          </p:nvPr>
        </p:nvCxnSpPr>
        <p:spPr>
          <a:xfrm flipH="1">
            <a:off x="3310255" y="4403725"/>
            <a:ext cx="311150" cy="861060"/>
          </a:xfrm>
          <a:prstGeom prst="line">
            <a:avLst/>
          </a:prstGeom>
          <a:ln w="28575">
            <a:solidFill>
              <a:srgbClr val="0033CC"/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92" name="组合 91"/>
          <p:cNvGrpSpPr/>
          <p:nvPr>
            <p:custDataLst>
              <p:tags r:id="rId14"/>
            </p:custDataLst>
          </p:nvPr>
        </p:nvGrpSpPr>
        <p:grpSpPr>
          <a:xfrm rot="1080000">
            <a:off x="3176905" y="5031105"/>
            <a:ext cx="198120" cy="205740"/>
            <a:chOff x="5408" y="2193"/>
            <a:chExt cx="273" cy="285"/>
          </a:xfrm>
        </p:grpSpPr>
        <p:sp>
          <p:nvSpPr>
            <p:cNvPr id="93" name="Line 78"/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 flipV="1">
              <a:off x="5408" y="2201"/>
              <a:ext cx="273" cy="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  <p:sp>
          <p:nvSpPr>
            <p:cNvPr id="94" name="Line 79"/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 flipH="1">
              <a:off x="5408" y="2193"/>
              <a:ext cx="0" cy="28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</p:grpSp>
      <p:sp>
        <p:nvSpPr>
          <p:cNvPr id="95" name="文本框 94"/>
          <p:cNvSpPr txBox="1"/>
          <p:nvPr>
            <p:custDataLst>
              <p:tags r:id="rId15"/>
            </p:custDataLst>
          </p:nvPr>
        </p:nvSpPr>
        <p:spPr>
          <a:xfrm>
            <a:off x="3104376" y="5189220"/>
            <a:ext cx="614184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E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srgbClr val="3333CC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16"/>
            </p:custDataLst>
          </p:nvPr>
        </p:nvSpPr>
        <p:spPr>
          <a:xfrm>
            <a:off x="600075" y="1360170"/>
            <a:ext cx="11101070" cy="112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讨论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2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：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如果点到角两边的距离不相等，那么这个点会在这个角的平分线上吗？为什么？</a:t>
            </a:r>
          </a:p>
        </p:txBody>
      </p:sp>
      <p:sp>
        <p:nvSpPr>
          <p:cNvPr id="3" name="文本框 2"/>
          <p:cNvSpPr txBox="1"/>
          <p:nvPr>
            <p:custDataLst>
              <p:tags r:id="rId17"/>
            </p:custDataLst>
          </p:nvPr>
        </p:nvSpPr>
        <p:spPr>
          <a:xfrm>
            <a:off x="5833745" y="2378710"/>
            <a:ext cx="5737860" cy="39611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微软雅黑"/>
              </a:rPr>
              <a:t>解：这个点不会在这个角的平分线上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微软雅黑"/>
              </a:rPr>
              <a:t>.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Times New Roman" panose="02020603050405020304" pitchFamily="18" charset="0"/>
              <a:sym typeface="微软雅黑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微软雅黑"/>
              </a:rPr>
              <a:t>理由如下：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如图，假设点</a:t>
            </a: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Q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在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∠</a:t>
            </a: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AOB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的平分线上，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微软雅黑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微软雅黑"/>
              </a:rPr>
              <a:t>∵</a:t>
            </a: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Q</a:t>
            </a:r>
            <a:r>
              <a:rPr kumimoji="0" lang="zh-CN" altLang="en-US" sz="24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⊥</a:t>
            </a:r>
            <a:r>
              <a:rPr kumimoji="0" lang="zh-CN" altLang="en-US" sz="24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OA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Q</a:t>
            </a:r>
            <a:r>
              <a:rPr kumimoji="0" lang="zh-CN" altLang="en-US" sz="24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E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⊥</a:t>
            </a:r>
            <a:r>
              <a:rPr kumimoji="0" lang="zh-CN" altLang="en-US" sz="24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OB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，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微软雅黑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微软雅黑"/>
              </a:rPr>
              <a:t>∴ </a:t>
            </a:r>
            <a:r>
              <a:rPr kumimoji="0" lang="en-US" sz="24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QD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 =</a:t>
            </a: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QE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微软雅黑"/>
              </a:rPr>
              <a:t>．</a:t>
            </a: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微软雅黑"/>
              </a:rPr>
              <a:t>这与</a:t>
            </a:r>
            <a:r>
              <a:rPr kumimoji="0" lang="en-US" sz="24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QD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≠</a:t>
            </a: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QE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矛盾</a:t>
            </a: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.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微软雅黑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微软雅黑"/>
              </a:rPr>
              <a:t>∴ </a:t>
            </a:r>
            <a:r>
              <a:rPr kumimoji="0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如果点到角两边的距离不相等，那么这个点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</a:t>
            </a:r>
            <a:r>
              <a:rPr kumimoji="0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会在这个角的平分线上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93773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>
            <p:custDataLst>
              <p:tags r:id="rId1"/>
            </p:custDataLst>
          </p:nvPr>
        </p:nvGrpSpPr>
        <p:grpSpPr>
          <a:xfrm>
            <a:off x="0" y="179881"/>
            <a:ext cx="3043604" cy="614597"/>
            <a:chOff x="-237" y="179881"/>
            <a:chExt cx="3043604" cy="614597"/>
          </a:xfrm>
        </p:grpSpPr>
        <p:sp>
          <p:nvSpPr>
            <p:cNvPr id="22" name="矩形 21"/>
            <p:cNvSpPr/>
            <p:nvPr>
              <p:custDataLst>
                <p:tags r:id="rId23"/>
              </p:custDataLst>
            </p:nvPr>
          </p:nvSpPr>
          <p:spPr>
            <a:xfrm>
              <a:off x="548773" y="250723"/>
              <a:ext cx="1960880" cy="521970"/>
            </a:xfrm>
            <a:prstGeom prst="rect">
              <a:avLst/>
            </a:prstGeom>
            <a:solidFill>
              <a:srgbClr val="7CC9C9"/>
            </a:solidFill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8021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宋体" panose="02010600030101010101" pitchFamily="2" charset="-122"/>
                </a:rPr>
                <a:t>探索与思考</a:t>
              </a:r>
            </a:p>
          </p:txBody>
        </p:sp>
        <p:sp>
          <p:nvSpPr>
            <p:cNvPr id="23" name="矩形: 圆角 6"/>
            <p:cNvSpPr/>
            <p:nvPr>
              <p:custDataLst>
                <p:tags r:id="rId24"/>
              </p:custDataLst>
            </p:nvPr>
          </p:nvSpPr>
          <p:spPr>
            <a:xfrm>
              <a:off x="-237" y="194871"/>
              <a:ext cx="569863" cy="599607"/>
            </a:xfrm>
            <a:prstGeom prst="roundRect">
              <a:avLst>
                <a:gd name="adj" fmla="val 12649"/>
              </a:avLst>
            </a:prstGeom>
            <a:solidFill>
              <a:srgbClr val="F0C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4" name="直角三角形 23"/>
            <p:cNvSpPr/>
            <p:nvPr>
              <p:custDataLst>
                <p:tags r:id="rId25"/>
              </p:custDataLst>
            </p:nvPr>
          </p:nvSpPr>
          <p:spPr>
            <a:xfrm flipV="1">
              <a:off x="2468180" y="250765"/>
              <a:ext cx="575187" cy="516193"/>
            </a:xfrm>
            <a:prstGeom prst="rtTriangle">
              <a:avLst/>
            </a:prstGeom>
            <a:solidFill>
              <a:srgbClr val="7CC9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5" name="矩形: 圆角 8"/>
            <p:cNvSpPr/>
            <p:nvPr>
              <p:custDataLst>
                <p:tags r:id="rId26"/>
              </p:custDataLst>
            </p:nvPr>
          </p:nvSpPr>
          <p:spPr>
            <a:xfrm>
              <a:off x="219261" y="179881"/>
              <a:ext cx="95533" cy="599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sp>
        <p:nvSpPr>
          <p:cNvPr id="19" name="文本框 18"/>
          <p:cNvSpPr txBox="1"/>
          <p:nvPr>
            <p:custDataLst>
              <p:tags r:id="rId2"/>
            </p:custDataLst>
          </p:nvPr>
        </p:nvSpPr>
        <p:spPr>
          <a:xfrm>
            <a:off x="535305" y="829945"/>
            <a:ext cx="10953115" cy="1383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在角平分线上的点都具有同一个性质而毫无例外;反之,具有这一性质的点都在这个角平分线上而无一遗漏.由此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发现</a:t>
            </a: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了：</a:t>
            </a:r>
          </a:p>
        </p:txBody>
      </p:sp>
      <p:sp>
        <p:nvSpPr>
          <p:cNvPr id="75" name="Rectangle 20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00075" y="2520315"/>
            <a:ext cx="5031105" cy="391985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zh-CN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Arial"/>
            </a:endParaRPr>
          </a:p>
        </p:txBody>
      </p:sp>
      <p:cxnSp>
        <p:nvCxnSpPr>
          <p:cNvPr id="77" name="直接连接符 76"/>
          <p:cNvCxnSpPr/>
          <p:nvPr>
            <p:custDataLst>
              <p:tags r:id="rId4"/>
            </p:custDataLst>
          </p:nvPr>
        </p:nvCxnSpPr>
        <p:spPr>
          <a:xfrm>
            <a:off x="1261745" y="4570730"/>
            <a:ext cx="3044825" cy="99441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8" name="文本框 77"/>
          <p:cNvSpPr txBox="1"/>
          <p:nvPr>
            <p:custDataLst>
              <p:tags r:id="rId5"/>
            </p:custDataLst>
          </p:nvPr>
        </p:nvSpPr>
        <p:spPr>
          <a:xfrm>
            <a:off x="829945" y="4466590"/>
            <a:ext cx="590550" cy="5003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O</a:t>
            </a:r>
          </a:p>
        </p:txBody>
      </p:sp>
      <p:sp>
        <p:nvSpPr>
          <p:cNvPr id="79" name="文本框 78"/>
          <p:cNvSpPr txBox="1"/>
          <p:nvPr>
            <p:custDataLst>
              <p:tags r:id="rId6"/>
            </p:custDataLst>
          </p:nvPr>
        </p:nvSpPr>
        <p:spPr>
          <a:xfrm>
            <a:off x="4306570" y="5309870"/>
            <a:ext cx="5905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cxnSp>
        <p:nvCxnSpPr>
          <p:cNvPr id="80" name="直接连接符 79"/>
          <p:cNvCxnSpPr/>
          <p:nvPr>
            <p:custDataLst>
              <p:tags r:id="rId7"/>
            </p:custDataLst>
          </p:nvPr>
        </p:nvCxnSpPr>
        <p:spPr>
          <a:xfrm flipV="1">
            <a:off x="1261745" y="3543300"/>
            <a:ext cx="2854325" cy="10261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1" name="文本框 80"/>
          <p:cNvSpPr txBox="1"/>
          <p:nvPr>
            <p:custDataLst>
              <p:tags r:id="rId8"/>
            </p:custDataLst>
          </p:nvPr>
        </p:nvSpPr>
        <p:spPr>
          <a:xfrm>
            <a:off x="4116070" y="3117215"/>
            <a:ext cx="5905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cxnSp>
        <p:nvCxnSpPr>
          <p:cNvPr id="82" name="直接连接符 81"/>
          <p:cNvCxnSpPr/>
          <p:nvPr>
            <p:custDataLst>
              <p:tags r:id="rId9"/>
            </p:custDataLst>
          </p:nvPr>
        </p:nvCxnSpPr>
        <p:spPr>
          <a:xfrm flipH="1">
            <a:off x="1259205" y="4550410"/>
            <a:ext cx="2381885" cy="20955"/>
          </a:xfrm>
          <a:prstGeom prst="line">
            <a:avLst/>
          </a:prstGeom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4" name="Text Box 82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500755" y="4387215"/>
            <a:ext cx="396240" cy="483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 Black" panose="020B0A04020102020204" pitchFamily="34" charset="0"/>
                <a:ea typeface="微软雅黑"/>
                <a:cs typeface="Arial"/>
              </a:rPr>
              <a:t>●</a:t>
            </a:r>
          </a:p>
        </p:txBody>
      </p:sp>
      <p:cxnSp>
        <p:nvCxnSpPr>
          <p:cNvPr id="86" name="直接连接符 85"/>
          <p:cNvCxnSpPr/>
          <p:nvPr>
            <p:custDataLst>
              <p:tags r:id="rId11"/>
            </p:custDataLst>
          </p:nvPr>
        </p:nvCxnSpPr>
        <p:spPr>
          <a:xfrm>
            <a:off x="3412490" y="3804920"/>
            <a:ext cx="255270" cy="773430"/>
          </a:xfrm>
          <a:prstGeom prst="line">
            <a:avLst/>
          </a:prstGeom>
          <a:ln w="28575">
            <a:solidFill>
              <a:srgbClr val="0033CC"/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87" name="组合 86"/>
          <p:cNvGrpSpPr/>
          <p:nvPr>
            <p:custDataLst>
              <p:tags r:id="rId12"/>
            </p:custDataLst>
          </p:nvPr>
        </p:nvGrpSpPr>
        <p:grpSpPr>
          <a:xfrm rot="15060000">
            <a:off x="3238500" y="3808095"/>
            <a:ext cx="217805" cy="220345"/>
            <a:chOff x="5408" y="2193"/>
            <a:chExt cx="273" cy="285"/>
          </a:xfrm>
        </p:grpSpPr>
        <p:sp>
          <p:nvSpPr>
            <p:cNvPr id="88" name="Line 78"/>
            <p:cNvSpPr>
              <a:spLocks noChangeShapeType="1"/>
            </p:cNvSpPr>
            <p:nvPr>
              <p:custDataLst>
                <p:tags r:id="rId21"/>
              </p:custDataLst>
            </p:nvPr>
          </p:nvSpPr>
          <p:spPr bwMode="auto">
            <a:xfrm flipV="1">
              <a:off x="5408" y="2201"/>
              <a:ext cx="273" cy="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  <p:sp>
          <p:nvSpPr>
            <p:cNvPr id="89" name="Line 79"/>
            <p:cNvSpPr>
              <a:spLocks noChangeShapeType="1"/>
            </p:cNvSpPr>
            <p:nvPr>
              <p:custDataLst>
                <p:tags r:id="rId22"/>
              </p:custDataLst>
            </p:nvPr>
          </p:nvSpPr>
          <p:spPr bwMode="auto">
            <a:xfrm flipH="1">
              <a:off x="5408" y="2193"/>
              <a:ext cx="0" cy="28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</p:grpSp>
      <p:sp>
        <p:nvSpPr>
          <p:cNvPr id="90" name="文本框 89"/>
          <p:cNvSpPr txBox="1"/>
          <p:nvPr>
            <p:custDataLst>
              <p:tags r:id="rId13"/>
            </p:custDataLst>
          </p:nvPr>
        </p:nvSpPr>
        <p:spPr>
          <a:xfrm>
            <a:off x="3104376" y="3373120"/>
            <a:ext cx="614184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D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srgbClr val="3333CC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91" name="直接连接符 90"/>
          <p:cNvCxnSpPr/>
          <p:nvPr>
            <p:custDataLst>
              <p:tags r:id="rId14"/>
            </p:custDataLst>
          </p:nvPr>
        </p:nvCxnSpPr>
        <p:spPr>
          <a:xfrm flipH="1">
            <a:off x="3412490" y="4597400"/>
            <a:ext cx="232410" cy="673735"/>
          </a:xfrm>
          <a:prstGeom prst="line">
            <a:avLst/>
          </a:prstGeom>
          <a:ln w="28575">
            <a:solidFill>
              <a:srgbClr val="0033CC"/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92" name="组合 91"/>
          <p:cNvGrpSpPr/>
          <p:nvPr>
            <p:custDataLst>
              <p:tags r:id="rId15"/>
            </p:custDataLst>
          </p:nvPr>
        </p:nvGrpSpPr>
        <p:grpSpPr>
          <a:xfrm rot="1080000">
            <a:off x="3255645" y="5036185"/>
            <a:ext cx="215900" cy="210185"/>
            <a:chOff x="5408" y="2193"/>
            <a:chExt cx="273" cy="285"/>
          </a:xfrm>
        </p:grpSpPr>
        <p:sp>
          <p:nvSpPr>
            <p:cNvPr id="93" name="Line 78"/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 flipV="1">
              <a:off x="5408" y="2201"/>
              <a:ext cx="273" cy="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  <p:sp>
          <p:nvSpPr>
            <p:cNvPr id="94" name="Line 79"/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 flipH="1">
              <a:off x="5408" y="2193"/>
              <a:ext cx="0" cy="28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</p:grpSp>
      <p:sp>
        <p:nvSpPr>
          <p:cNvPr id="95" name="文本框 94"/>
          <p:cNvSpPr txBox="1"/>
          <p:nvPr>
            <p:custDataLst>
              <p:tags r:id="rId16"/>
            </p:custDataLst>
          </p:nvPr>
        </p:nvSpPr>
        <p:spPr>
          <a:xfrm>
            <a:off x="3104376" y="5189220"/>
            <a:ext cx="614184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E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srgbClr val="3333CC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17"/>
            </p:custDataLst>
          </p:nvPr>
        </p:nvSpPr>
        <p:spPr>
          <a:xfrm>
            <a:off x="3670992" y="4467181"/>
            <a:ext cx="444988" cy="604093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Q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srgbClr val="3333CC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Rectangle 25"/>
          <p:cNvSpPr/>
          <p:nvPr>
            <p:custDataLst>
              <p:tags r:id="rId18"/>
            </p:custDataLst>
          </p:nvPr>
        </p:nvSpPr>
        <p:spPr>
          <a:xfrm>
            <a:off x="600075" y="1006475"/>
            <a:ext cx="10271125" cy="7308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>
            <a:solidFill>
              <a:sysClr val="windowText" lastClr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100" normalizeH="0" baseline="0" noProof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角平分线</a:t>
            </a:r>
            <a:r>
              <a:rPr kumimoji="0" lang="zh-CN" altLang="en-US" sz="3200" b="1" i="0" u="none" strike="noStrike" kern="1200" cap="none" spc="1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是角的</a:t>
            </a:r>
            <a:r>
              <a:rPr kumimoji="0" lang="zh-CN" altLang="en-US" sz="3200" b="1" i="0" u="none" strike="noStrike" kern="1200" cap="none" spc="10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内部</a:t>
            </a:r>
            <a:r>
              <a:rPr kumimoji="0" lang="zh-CN" altLang="en-US" sz="3200" b="1" i="0" u="none" strike="noStrike" kern="1200" cap="none" spc="1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到角的两边距离相等的</a:t>
            </a:r>
            <a:r>
              <a:rPr kumimoji="0" lang="zh-CN" altLang="en-US" sz="3200" b="1" i="0" u="none" strike="noStrike" kern="1200" cap="none" spc="10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点的集合</a:t>
            </a:r>
            <a:r>
              <a:rPr kumimoji="0" lang="en-US" altLang="zh-CN" sz="3200" b="1" i="0" u="none" strike="noStrike" kern="1200" cap="none" spc="1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889411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9"/>
          <p:cNvSpPr>
            <a:spLocks noChangeAspect="1" noChangeArrowheads="1"/>
          </p:cNvSpPr>
          <p:nvPr>
            <p:custDataLst>
              <p:tags r:id="rId1"/>
            </p:custDataLst>
          </p:nvPr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Arial"/>
            </a:endParaRPr>
          </a:p>
        </p:txBody>
      </p:sp>
      <p:sp>
        <p:nvSpPr>
          <p:cNvPr id="6" name="AutoShape 11"/>
          <p:cNvSpPr>
            <a:spLocks noChangeAspect="1" noChangeArrowheads="1"/>
          </p:cNvSpPr>
          <p:nvPr>
            <p:custDataLst>
              <p:tags r:id="rId2"/>
            </p:custDataLst>
          </p:nvPr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Arial"/>
            </a:endParaRPr>
          </a:p>
        </p:txBody>
      </p:sp>
      <p:sp>
        <p:nvSpPr>
          <p:cNvPr id="9" name="AutoShape 13"/>
          <p:cNvSpPr>
            <a:spLocks noChangeAspect="1" noChangeArrowheads="1"/>
          </p:cNvSpPr>
          <p:nvPr>
            <p:custDataLst>
              <p:tags r:id="rId3"/>
            </p:custDataLst>
          </p:nvPr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Arial"/>
            </a:endParaRPr>
          </a:p>
        </p:txBody>
      </p:sp>
      <p:grpSp>
        <p:nvGrpSpPr>
          <p:cNvPr id="8" name="组合 7"/>
          <p:cNvGrpSpPr/>
          <p:nvPr>
            <p:custDataLst>
              <p:tags r:id="rId4"/>
            </p:custDataLst>
          </p:nvPr>
        </p:nvGrpSpPr>
        <p:grpSpPr>
          <a:xfrm>
            <a:off x="-237" y="179881"/>
            <a:ext cx="2729467" cy="614597"/>
            <a:chOff x="-237" y="179881"/>
            <a:chExt cx="2729467" cy="614597"/>
          </a:xfrm>
        </p:grpSpPr>
        <p:sp>
          <p:nvSpPr>
            <p:cNvPr id="4" name="矩形 3"/>
            <p:cNvSpPr/>
            <p:nvPr>
              <p:custDataLst>
                <p:tags r:id="rId41"/>
              </p:custDataLst>
            </p:nvPr>
          </p:nvSpPr>
          <p:spPr>
            <a:xfrm>
              <a:off x="548773" y="250723"/>
              <a:ext cx="1605280" cy="521970"/>
            </a:xfrm>
            <a:prstGeom prst="rect">
              <a:avLst/>
            </a:prstGeom>
            <a:solidFill>
              <a:srgbClr val="7CC9C9"/>
            </a:solidFill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8021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宋体" panose="02010600030101010101" pitchFamily="2" charset="-122"/>
                </a:rPr>
                <a:t>新知归纳</a:t>
              </a:r>
            </a:p>
          </p:txBody>
        </p:sp>
        <p:sp>
          <p:nvSpPr>
            <p:cNvPr id="3" name="矩形: 圆角 6"/>
            <p:cNvSpPr/>
            <p:nvPr>
              <p:custDataLst>
                <p:tags r:id="rId42"/>
              </p:custDataLst>
            </p:nvPr>
          </p:nvSpPr>
          <p:spPr>
            <a:xfrm>
              <a:off x="-237" y="194871"/>
              <a:ext cx="569863" cy="599607"/>
            </a:xfrm>
            <a:prstGeom prst="roundRect">
              <a:avLst>
                <a:gd name="adj" fmla="val 12649"/>
              </a:avLst>
            </a:prstGeom>
            <a:solidFill>
              <a:srgbClr val="F0C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5" name="矩形: 圆角 8"/>
            <p:cNvSpPr/>
            <p:nvPr>
              <p:custDataLst>
                <p:tags r:id="rId43"/>
              </p:custDataLst>
            </p:nvPr>
          </p:nvSpPr>
          <p:spPr>
            <a:xfrm>
              <a:off x="219261" y="179881"/>
              <a:ext cx="95533" cy="599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7" name="直角三角形 6"/>
            <p:cNvSpPr/>
            <p:nvPr>
              <p:custDataLst>
                <p:tags r:id="rId44"/>
              </p:custDataLst>
            </p:nvPr>
          </p:nvSpPr>
          <p:spPr>
            <a:xfrm flipV="1">
              <a:off x="2154043" y="250721"/>
              <a:ext cx="575187" cy="516193"/>
            </a:xfrm>
            <a:prstGeom prst="rtTriangle">
              <a:avLst/>
            </a:prstGeom>
            <a:solidFill>
              <a:srgbClr val="7CC9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graphicFrame>
        <p:nvGraphicFramePr>
          <p:cNvPr id="30723" name="表格 30722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723390" y="995680"/>
          <a:ext cx="8620760" cy="5090160"/>
        </p:xfrm>
        <a:graphic>
          <a:graphicData uri="http://schemas.openxmlformats.org/drawingml/2006/table">
            <a:tbl>
              <a:tblPr>
                <a:effectLst/>
                <a:tableStyleId>{5940675A-B579-460E-94D1-54222C63F5DA}</a:tableStyleId>
              </a:tblPr>
              <a:tblGrid>
                <a:gridCol w="1259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13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595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sz="2400" b="0">
                        <a:solidFill>
                          <a:sysClr val="windowText" lastClr="000000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>
                    <a:lnL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400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微软雅黑"/>
                        </a:rPr>
                        <a:t>角的平分线的</a:t>
                      </a:r>
                      <a:r>
                        <a:rPr lang="zh-CN" altLang="en-US" sz="2400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微软雅黑"/>
                        </a:rPr>
                        <a:t>性质</a:t>
                      </a:r>
                      <a:endParaRPr lang="zh-CN" altLang="en-US" sz="2400" b="0">
                        <a:solidFill>
                          <a:srgbClr val="FF0000"/>
                        </a:solidFill>
                        <a:latin typeface="黑体" panose="02010609060101010101" charset="-122"/>
                        <a:ea typeface="黑体" panose="02010609060101010101" charset="-122"/>
                        <a:sym typeface="微软雅黑"/>
                      </a:endParaRPr>
                    </a:p>
                  </a:txBody>
                  <a:tcPr>
                    <a:lnL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400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微软雅黑" panose="020B0503020204020204" charset="-122"/>
                          <a:sym typeface="微软雅黑"/>
                        </a:rPr>
                        <a:t>角的平分线的</a:t>
                      </a:r>
                      <a:r>
                        <a:rPr lang="zh-CN" altLang="en-US" sz="2400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微软雅黑" panose="020B0503020204020204" charset="-122"/>
                          <a:sym typeface="微软雅黑"/>
                        </a:rPr>
                        <a:t>判定</a:t>
                      </a:r>
                      <a:endParaRPr lang="zh-CN" altLang="en-US" sz="2400" b="0">
                        <a:solidFill>
                          <a:srgbClr val="FF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微软雅黑" panose="020B0503020204020204" charset="-122"/>
                        <a:sym typeface="微软雅黑"/>
                      </a:endParaRPr>
                    </a:p>
                  </a:txBody>
                  <a:tcPr>
                    <a:lnL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52625"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sz="24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0" lvl="0" indent="0" algn="ctr">
                        <a:buNone/>
                      </a:pPr>
                      <a:endParaRPr lang="zh-CN" altLang="en-US" sz="24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0" lvl="0" indent="0" algn="ctr">
                        <a:buNone/>
                      </a:pPr>
                      <a:r>
                        <a:rPr lang="zh-CN" altLang="en-US" sz="2800" b="0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图形</a:t>
                      </a:r>
                    </a:p>
                  </a:txBody>
                  <a:tcPr>
                    <a:lnL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sz="2400" b="0">
                        <a:solidFill>
                          <a:sysClr val="windowText" lastClr="000000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>
                    <a:lnL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sz="2400" b="0">
                        <a:solidFill>
                          <a:sysClr val="windowText" lastClr="000000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>
                    <a:lnL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2175"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sz="24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0" lvl="0" indent="0" algn="ctr">
                        <a:buNone/>
                      </a:pPr>
                      <a:endParaRPr lang="zh-CN" altLang="en-US" sz="24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0" lvl="0" indent="0" algn="ctr">
                        <a:buNone/>
                      </a:pPr>
                      <a:r>
                        <a:rPr lang="zh-CN" altLang="en-US" sz="2800" b="0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已知</a:t>
                      </a:r>
                      <a:endParaRPr lang="zh-CN" altLang="en-US" sz="28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0" lvl="0" indent="0" algn="ctr">
                        <a:buNone/>
                      </a:pPr>
                      <a:r>
                        <a:rPr lang="zh-CN" altLang="en-US" sz="2800" b="0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条件</a:t>
                      </a:r>
                    </a:p>
                  </a:txBody>
                  <a:tcPr>
                    <a:lnL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sz="2400" b="0">
                        <a:solidFill>
                          <a:sysClr val="windowText" lastClr="000000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>
                    <a:lnL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sz="2400" b="0">
                        <a:solidFill>
                          <a:sysClr val="windowText" lastClr="000000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>
                    <a:lnL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9270"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800" b="0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结论</a:t>
                      </a:r>
                    </a:p>
                  </a:txBody>
                  <a:tcPr>
                    <a:lnL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sz="2400" b="0">
                        <a:solidFill>
                          <a:sysClr val="windowText" lastClr="000000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>
                    <a:lnL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sz="2400" b="0">
                        <a:solidFill>
                          <a:sysClr val="windowText" lastClr="000000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>
                    <a:lnL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22557" name="组合 30745"/>
          <p:cNvGrpSpPr/>
          <p:nvPr>
            <p:custDataLst>
              <p:tags r:id="rId6"/>
            </p:custDataLst>
          </p:nvPr>
        </p:nvGrpSpPr>
        <p:grpSpPr>
          <a:xfrm>
            <a:off x="3455035" y="1504155"/>
            <a:ext cx="2189163" cy="1870075"/>
            <a:chOff x="1386" y="827"/>
            <a:chExt cx="1379" cy="1178"/>
          </a:xfrm>
        </p:grpSpPr>
        <p:grpSp>
          <p:nvGrpSpPr>
            <p:cNvPr id="22558" name="组合 30746"/>
            <p:cNvGrpSpPr/>
            <p:nvPr>
              <p:custDataLst>
                <p:tags r:id="rId35"/>
              </p:custDataLst>
            </p:nvPr>
          </p:nvGrpSpPr>
          <p:grpSpPr>
            <a:xfrm>
              <a:off x="1386" y="827"/>
              <a:ext cx="1379" cy="1178"/>
              <a:chOff x="3489" y="2143"/>
              <a:chExt cx="1869" cy="1597"/>
            </a:xfrm>
          </p:grpSpPr>
          <p:grpSp>
            <p:nvGrpSpPr>
              <p:cNvPr id="22559" name="组合 30747"/>
              <p:cNvGrpSpPr/>
              <p:nvPr>
                <p:custDataLst>
                  <p:tags r:id="rId37"/>
                </p:custDataLst>
              </p:nvPr>
            </p:nvGrpSpPr>
            <p:grpSpPr>
              <a:xfrm>
                <a:off x="3489" y="2143"/>
                <a:ext cx="1791" cy="1597"/>
                <a:chOff x="3672" y="2169"/>
                <a:chExt cx="1791" cy="1597"/>
              </a:xfrm>
            </p:grpSpPr>
            <p:pic>
              <p:nvPicPr>
                <p:cNvPr id="22560" name="图片 30748"/>
                <p:cNvPicPr>
                  <a:picLocks noChangeAspect="1"/>
                </p:cNvPicPr>
                <p:nvPr>
                  <p:custDataLst>
                    <p:tags r:id="rId39"/>
                  </p:custDataLst>
                </p:nvPr>
              </p:nvPicPr>
              <p:blipFill>
                <a:blip r:embed="rId46">
                  <a:clrChange>
                    <a:clrFrom>
                      <a:srgbClr val="FFFFFF">
                        <a:alpha val="100000"/>
                      </a:srgbClr>
                    </a:clrFrom>
                    <a:clrTo>
                      <a:srgbClr val="FFFFFF">
                        <a:alpha val="100000"/>
                        <a:alpha val="0"/>
                      </a:srgbClr>
                    </a:clrTo>
                  </a:clrChange>
                </a:blip>
                <a:stretch>
                  <a:fillRect/>
                </a:stretch>
              </p:blipFill>
              <p:spPr>
                <a:xfrm>
                  <a:off x="3672" y="2169"/>
                  <a:ext cx="1791" cy="1597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sp>
              <p:nvSpPr>
                <p:cNvPr id="22561" name="文本框 30749"/>
                <p:cNvSpPr txBox="1"/>
                <p:nvPr>
                  <p:custDataLst>
                    <p:tags r:id="rId40"/>
                  </p:custDataLst>
                </p:nvPr>
              </p:nvSpPr>
              <p:spPr>
                <a:xfrm>
                  <a:off x="4907" y="2984"/>
                  <a:ext cx="408" cy="393"/>
                </a:xfrm>
                <a:prstGeom prst="rect">
                  <a:avLst/>
                </a:prstGeom>
                <a:solidFill>
                  <a:sysClr val="window" lastClr="FFFFFF"/>
                </a:solidFill>
                <a:ln w="9525">
                  <a:noFill/>
                </a:ln>
              </p:spPr>
              <p:txBody>
                <a:bodyPr anchor="t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黑体" panose="02010609060101010101" charset="-122"/>
                      <a:cs typeface="Arial"/>
                    </a:rPr>
                    <a:t>P</a:t>
                  </a:r>
                </a:p>
              </p:txBody>
            </p:sp>
          </p:grpSp>
          <p:sp>
            <p:nvSpPr>
              <p:cNvPr id="22562" name="文本框 30750"/>
              <p:cNvSpPr txBox="1"/>
              <p:nvPr>
                <p:custDataLst>
                  <p:tags r:id="rId38"/>
                </p:custDataLst>
              </p:nvPr>
            </p:nvSpPr>
            <p:spPr>
              <a:xfrm>
                <a:off x="4950" y="2616"/>
                <a:ext cx="408" cy="39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黑体" panose="02010609060101010101" charset="-122"/>
                    <a:cs typeface="Arial"/>
                  </a:rPr>
                  <a:t>C</a:t>
                </a:r>
              </a:p>
            </p:txBody>
          </p:sp>
        </p:grpSp>
        <p:sp>
          <p:nvSpPr>
            <p:cNvPr id="22563" name="直接连接符 30751"/>
            <p:cNvSpPr/>
            <p:nvPr>
              <p:custDataLst>
                <p:tags r:id="rId36"/>
              </p:custDataLst>
            </p:nvPr>
          </p:nvSpPr>
          <p:spPr>
            <a:xfrm flipV="1">
              <a:off x="1458" y="1335"/>
              <a:ext cx="1021" cy="480"/>
            </a:xfrm>
            <a:prstGeom prst="line">
              <a:avLst/>
            </a:prstGeom>
            <a:ln w="22225" cap="flat" cmpd="sng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sp>
        <p:nvSpPr>
          <p:cNvPr id="12" name="任意多边形 30752"/>
          <p:cNvSpPr/>
          <p:nvPr>
            <p:custDataLst>
              <p:tags r:id="rId7"/>
            </p:custDataLst>
          </p:nvPr>
        </p:nvSpPr>
        <p:spPr>
          <a:xfrm rot="1132473">
            <a:off x="3726498" y="2854008"/>
            <a:ext cx="130175" cy="80962"/>
          </a:xfrm>
          <a:custGeom>
            <a:avLst/>
            <a:gdLst/>
            <a:ahLst/>
            <a:cxnLst>
              <a:cxn ang="0">
                <a:pos x="0" y="27"/>
              </a:cxn>
              <a:cxn ang="0">
                <a:pos x="227" y="36"/>
              </a:cxn>
              <a:cxn ang="0">
                <a:pos x="332" y="246"/>
              </a:cxn>
            </a:cxnLst>
            <a:rect l="l" t="t" r="r" b="b"/>
            <a:pathLst>
              <a:path w="332" h="246">
                <a:moveTo>
                  <a:pt x="0" y="27"/>
                </a:moveTo>
                <a:cubicBezTo>
                  <a:pt x="86" y="13"/>
                  <a:pt x="172" y="0"/>
                  <a:pt x="227" y="36"/>
                </a:cubicBezTo>
                <a:cubicBezTo>
                  <a:pt x="282" y="72"/>
                  <a:pt x="307" y="159"/>
                  <a:pt x="332" y="246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Arial"/>
            </a:endParaRPr>
          </a:p>
        </p:txBody>
      </p:sp>
      <p:sp>
        <p:nvSpPr>
          <p:cNvPr id="11" name="任意多边形 30753"/>
          <p:cNvSpPr/>
          <p:nvPr>
            <p:custDataLst>
              <p:tags r:id="rId8"/>
            </p:custDataLst>
          </p:nvPr>
        </p:nvSpPr>
        <p:spPr>
          <a:xfrm>
            <a:off x="3888423" y="2947670"/>
            <a:ext cx="42862" cy="1508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1" y="87"/>
              </a:cxn>
              <a:cxn ang="0">
                <a:pos x="43" y="200"/>
              </a:cxn>
            </a:cxnLst>
            <a:rect l="l" t="t" r="r" b="b"/>
            <a:pathLst>
              <a:path w="68" h="200">
                <a:moveTo>
                  <a:pt x="0" y="0"/>
                </a:moveTo>
                <a:cubicBezTo>
                  <a:pt x="27" y="27"/>
                  <a:pt x="54" y="54"/>
                  <a:pt x="61" y="87"/>
                </a:cubicBezTo>
                <a:cubicBezTo>
                  <a:pt x="68" y="120"/>
                  <a:pt x="55" y="160"/>
                  <a:pt x="43" y="200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Arial"/>
            </a:endParaRPr>
          </a:p>
        </p:txBody>
      </p:sp>
      <p:grpSp>
        <p:nvGrpSpPr>
          <p:cNvPr id="20" name="组合 30758"/>
          <p:cNvGrpSpPr/>
          <p:nvPr>
            <p:custDataLst>
              <p:tags r:id="rId9"/>
            </p:custDataLst>
          </p:nvPr>
        </p:nvGrpSpPr>
        <p:grpSpPr>
          <a:xfrm>
            <a:off x="4358323" y="2088833"/>
            <a:ext cx="485775" cy="1012825"/>
            <a:chOff x="1955" y="1187"/>
            <a:chExt cx="306" cy="638"/>
          </a:xfrm>
        </p:grpSpPr>
        <p:sp>
          <p:nvSpPr>
            <p:cNvPr id="22571" name="直接连接符 30759"/>
            <p:cNvSpPr/>
            <p:nvPr>
              <p:custDataLst>
                <p:tags r:id="rId33"/>
              </p:custDataLst>
            </p:nvPr>
          </p:nvSpPr>
          <p:spPr>
            <a:xfrm flipH="1" flipV="1">
              <a:off x="1955" y="1187"/>
              <a:ext cx="306" cy="253"/>
            </a:xfrm>
            <a:prstGeom prst="line">
              <a:avLst/>
            </a:prstGeom>
            <a:ln w="2222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2572" name="直接连接符 30760"/>
            <p:cNvSpPr/>
            <p:nvPr>
              <p:custDataLst>
                <p:tags r:id="rId34"/>
              </p:custDataLst>
            </p:nvPr>
          </p:nvSpPr>
          <p:spPr>
            <a:xfrm flipH="1" flipV="1">
              <a:off x="2260" y="1432"/>
              <a:ext cx="1" cy="393"/>
            </a:xfrm>
            <a:prstGeom prst="line">
              <a:avLst/>
            </a:prstGeom>
            <a:ln w="2222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grpSp>
        <p:nvGrpSpPr>
          <p:cNvPr id="22552" name="组合 30740"/>
          <p:cNvGrpSpPr/>
          <p:nvPr>
            <p:custDataLst>
              <p:tags r:id="rId10"/>
            </p:custDataLst>
          </p:nvPr>
        </p:nvGrpSpPr>
        <p:grpSpPr>
          <a:xfrm>
            <a:off x="7521258" y="1471613"/>
            <a:ext cx="2189162" cy="1870075"/>
            <a:chOff x="3489" y="2151"/>
            <a:chExt cx="1869" cy="1597"/>
          </a:xfrm>
        </p:grpSpPr>
        <p:grpSp>
          <p:nvGrpSpPr>
            <p:cNvPr id="22553" name="组合 30741"/>
            <p:cNvGrpSpPr/>
            <p:nvPr>
              <p:custDataLst>
                <p:tags r:id="rId29"/>
              </p:custDataLst>
            </p:nvPr>
          </p:nvGrpSpPr>
          <p:grpSpPr>
            <a:xfrm>
              <a:off x="3489" y="2151"/>
              <a:ext cx="1791" cy="1597"/>
              <a:chOff x="3672" y="2177"/>
              <a:chExt cx="1791" cy="1597"/>
            </a:xfrm>
          </p:grpSpPr>
          <p:pic>
            <p:nvPicPr>
              <p:cNvPr id="22554" name="图片 30742"/>
              <p:cNvPicPr>
                <a:picLocks noChangeAspect="1"/>
              </p:cNvPicPr>
              <p:nvPr>
                <p:custDataLst>
                  <p:tags r:id="rId31"/>
                </p:custDataLst>
              </p:nvPr>
            </p:nvPicPr>
            <p:blipFill>
              <a:blip r:embed="rId46">
                <a:clrChange>
                  <a:clrFrom>
                    <a:srgbClr val="FFFFFF">
                      <a:alpha val="100000"/>
                    </a:srgbClr>
                  </a:clrFrom>
                  <a:clrTo>
                    <a:srgbClr val="FFFFFF">
                      <a:alpha val="100000"/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672" y="2177"/>
                <a:ext cx="1791" cy="1597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22555" name="文本框 30743"/>
              <p:cNvSpPr txBox="1"/>
              <p:nvPr>
                <p:custDataLst>
                  <p:tags r:id="rId32"/>
                </p:custDataLst>
              </p:nvPr>
            </p:nvSpPr>
            <p:spPr>
              <a:xfrm>
                <a:off x="4907" y="2984"/>
                <a:ext cx="408" cy="393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黑体" panose="02010609060101010101" charset="-122"/>
                    <a:cs typeface="Arial"/>
                  </a:rPr>
                  <a:t>P</a:t>
                </a:r>
              </a:p>
            </p:txBody>
          </p:sp>
        </p:grpSp>
        <p:sp>
          <p:nvSpPr>
            <p:cNvPr id="22556" name="文本框 30744"/>
            <p:cNvSpPr txBox="1"/>
            <p:nvPr>
              <p:custDataLst>
                <p:tags r:id="rId30"/>
              </p:custDataLst>
            </p:nvPr>
          </p:nvSpPr>
          <p:spPr>
            <a:xfrm>
              <a:off x="4950" y="2616"/>
              <a:ext cx="408" cy="39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charset="-122"/>
                  <a:cs typeface="Arial"/>
                </a:rPr>
                <a:t>C</a:t>
              </a:r>
            </a:p>
          </p:txBody>
        </p:sp>
      </p:grpSp>
      <p:grpSp>
        <p:nvGrpSpPr>
          <p:cNvPr id="21" name="组合 30761"/>
          <p:cNvGrpSpPr/>
          <p:nvPr>
            <p:custDataLst>
              <p:tags r:id="rId11"/>
            </p:custDataLst>
          </p:nvPr>
        </p:nvGrpSpPr>
        <p:grpSpPr>
          <a:xfrm>
            <a:off x="8424545" y="2035175"/>
            <a:ext cx="485775" cy="998538"/>
            <a:chOff x="1955" y="1187"/>
            <a:chExt cx="306" cy="638"/>
          </a:xfrm>
        </p:grpSpPr>
        <p:sp>
          <p:nvSpPr>
            <p:cNvPr id="22574" name="直接连接符 30762"/>
            <p:cNvSpPr/>
            <p:nvPr>
              <p:custDataLst>
                <p:tags r:id="rId27"/>
              </p:custDataLst>
            </p:nvPr>
          </p:nvSpPr>
          <p:spPr>
            <a:xfrm flipH="1" flipV="1">
              <a:off x="1955" y="1187"/>
              <a:ext cx="306" cy="253"/>
            </a:xfrm>
            <a:prstGeom prst="line">
              <a:avLst/>
            </a:prstGeom>
            <a:ln w="2222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2575" name="直接连接符 30763"/>
            <p:cNvSpPr/>
            <p:nvPr>
              <p:custDataLst>
                <p:tags r:id="rId28"/>
              </p:custDataLst>
            </p:nvPr>
          </p:nvSpPr>
          <p:spPr>
            <a:xfrm flipH="1" flipV="1">
              <a:off x="2260" y="1432"/>
              <a:ext cx="1" cy="393"/>
            </a:xfrm>
            <a:prstGeom prst="line">
              <a:avLst/>
            </a:prstGeom>
            <a:ln w="2222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sp>
        <p:nvSpPr>
          <p:cNvPr id="30769" name="直接连接符 30768"/>
          <p:cNvSpPr/>
          <p:nvPr>
            <p:custDataLst>
              <p:tags r:id="rId12"/>
            </p:custDataLst>
          </p:nvPr>
        </p:nvSpPr>
        <p:spPr>
          <a:xfrm flipV="1">
            <a:off x="7619683" y="2228850"/>
            <a:ext cx="1719262" cy="817563"/>
          </a:xfrm>
          <a:prstGeom prst="line">
            <a:avLst/>
          </a:prstGeom>
          <a:ln w="349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Arial"/>
            </a:endParaRPr>
          </a:p>
        </p:txBody>
      </p:sp>
      <p:grpSp>
        <p:nvGrpSpPr>
          <p:cNvPr id="22" name="组合 30769"/>
          <p:cNvGrpSpPr/>
          <p:nvPr>
            <p:custDataLst>
              <p:tags r:id="rId13"/>
            </p:custDataLst>
          </p:nvPr>
        </p:nvGrpSpPr>
        <p:grpSpPr>
          <a:xfrm>
            <a:off x="8522970" y="2063750"/>
            <a:ext cx="249238" cy="276225"/>
            <a:chOff x="4137" y="1484"/>
            <a:chExt cx="157" cy="174"/>
          </a:xfrm>
        </p:grpSpPr>
        <p:sp>
          <p:nvSpPr>
            <p:cNvPr id="22582" name="直接连接符 30770"/>
            <p:cNvSpPr/>
            <p:nvPr>
              <p:custDataLst>
                <p:tags r:id="rId25"/>
              </p:custDataLst>
            </p:nvPr>
          </p:nvSpPr>
          <p:spPr>
            <a:xfrm flipH="1">
              <a:off x="4137" y="1484"/>
              <a:ext cx="113" cy="131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2583" name="直接连接符 30771"/>
            <p:cNvSpPr/>
            <p:nvPr>
              <p:custDataLst>
                <p:tags r:id="rId26"/>
              </p:custDataLst>
            </p:nvPr>
          </p:nvSpPr>
          <p:spPr>
            <a:xfrm flipH="1">
              <a:off x="4181" y="1527"/>
              <a:ext cx="113" cy="131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grpSp>
        <p:nvGrpSpPr>
          <p:cNvPr id="23" name="组合 30772"/>
          <p:cNvGrpSpPr/>
          <p:nvPr>
            <p:custDataLst>
              <p:tags r:id="rId14"/>
            </p:custDataLst>
          </p:nvPr>
        </p:nvGrpSpPr>
        <p:grpSpPr>
          <a:xfrm rot="2335016">
            <a:off x="8772208" y="2605088"/>
            <a:ext cx="249237" cy="276225"/>
            <a:chOff x="4137" y="1484"/>
            <a:chExt cx="157" cy="174"/>
          </a:xfrm>
        </p:grpSpPr>
        <p:sp>
          <p:nvSpPr>
            <p:cNvPr id="22585" name="直接连接符 30773"/>
            <p:cNvSpPr/>
            <p:nvPr>
              <p:custDataLst>
                <p:tags r:id="rId23"/>
              </p:custDataLst>
            </p:nvPr>
          </p:nvSpPr>
          <p:spPr>
            <a:xfrm flipH="1">
              <a:off x="4137" y="1484"/>
              <a:ext cx="113" cy="131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2586" name="直接连接符 30774"/>
            <p:cNvSpPr/>
            <p:nvPr>
              <p:custDataLst>
                <p:tags r:id="rId24"/>
              </p:custDataLst>
            </p:nvPr>
          </p:nvSpPr>
          <p:spPr>
            <a:xfrm flipH="1">
              <a:off x="4181" y="1527"/>
              <a:ext cx="113" cy="131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sp>
        <p:nvSpPr>
          <p:cNvPr id="24" name="文本框 30754"/>
          <p:cNvSpPr txBox="1"/>
          <p:nvPr>
            <p:custDataLst>
              <p:tags r:id="rId15"/>
            </p:custDataLst>
          </p:nvPr>
        </p:nvSpPr>
        <p:spPr>
          <a:xfrm>
            <a:off x="3453765" y="3726815"/>
            <a:ext cx="263779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OP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平分∠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AOB</a:t>
            </a:r>
          </a:p>
        </p:txBody>
      </p:sp>
      <p:sp>
        <p:nvSpPr>
          <p:cNvPr id="30756" name="文本框 30755"/>
          <p:cNvSpPr txBox="1"/>
          <p:nvPr>
            <p:custDataLst>
              <p:tags r:id="rId16"/>
            </p:custDataLst>
          </p:nvPr>
        </p:nvSpPr>
        <p:spPr>
          <a:xfrm>
            <a:off x="3574733" y="4285615"/>
            <a:ext cx="2303462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PD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⊥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OA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于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30757" name="文本框 30756"/>
          <p:cNvSpPr txBox="1"/>
          <p:nvPr>
            <p:custDataLst>
              <p:tags r:id="rId17"/>
            </p:custDataLst>
          </p:nvPr>
        </p:nvSpPr>
        <p:spPr>
          <a:xfrm>
            <a:off x="3589020" y="4801553"/>
            <a:ext cx="2303463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PE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⊥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OB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于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25" name="文本框 30765"/>
          <p:cNvSpPr txBox="1"/>
          <p:nvPr>
            <p:custDataLst>
              <p:tags r:id="rId18"/>
            </p:custDataLst>
          </p:nvPr>
        </p:nvSpPr>
        <p:spPr>
          <a:xfrm>
            <a:off x="7686993" y="3671253"/>
            <a:ext cx="1584325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PD=PE</a:t>
            </a:r>
          </a:p>
        </p:txBody>
      </p:sp>
      <p:sp>
        <p:nvSpPr>
          <p:cNvPr id="26" name="文本框 30766"/>
          <p:cNvSpPr txBox="1"/>
          <p:nvPr>
            <p:custDataLst>
              <p:tags r:id="rId19"/>
            </p:custDataLst>
          </p:nvPr>
        </p:nvSpPr>
        <p:spPr>
          <a:xfrm>
            <a:off x="7454265" y="4248785"/>
            <a:ext cx="2303463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PD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⊥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OA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于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30768" name="文本框 30767"/>
          <p:cNvSpPr txBox="1"/>
          <p:nvPr>
            <p:custDataLst>
              <p:tags r:id="rId20"/>
            </p:custDataLst>
          </p:nvPr>
        </p:nvSpPr>
        <p:spPr>
          <a:xfrm>
            <a:off x="7454265" y="4770438"/>
            <a:ext cx="2303463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PE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⊥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OB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于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30758" name="文本框 30757"/>
          <p:cNvSpPr txBox="1"/>
          <p:nvPr>
            <p:custDataLst>
              <p:tags r:id="rId21"/>
            </p:custDataLst>
          </p:nvPr>
        </p:nvSpPr>
        <p:spPr>
          <a:xfrm>
            <a:off x="3974465" y="5599430"/>
            <a:ext cx="140525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PD=PE</a:t>
            </a:r>
          </a:p>
        </p:txBody>
      </p:sp>
      <p:sp>
        <p:nvSpPr>
          <p:cNvPr id="30765" name="文本框 30764"/>
          <p:cNvSpPr txBox="1"/>
          <p:nvPr>
            <p:custDataLst>
              <p:tags r:id="rId22"/>
            </p:custDataLst>
          </p:nvPr>
        </p:nvSpPr>
        <p:spPr>
          <a:xfrm>
            <a:off x="7263130" y="5609590"/>
            <a:ext cx="258953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OP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平分∠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AOB</a:t>
            </a:r>
          </a:p>
        </p:txBody>
      </p:sp>
    </p:spTree>
    <p:extLst>
      <p:ext uri="{BB962C8B-B14F-4D97-AF65-F5344CB8AC3E}">
        <p14:creationId xmlns:p14="http://schemas.microsoft.com/office/powerpoint/2010/main" val="21897012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5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5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  <p:cond evt="onBegin" delay="0">
                          <p:tn val="14"/>
                        </p:cond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  <p:cond evt="onBegin" delay="0">
                          <p:tn val="27"/>
                        </p:cond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  <p:cond evt="onBegin" delay="0">
                          <p:tn val="31"/>
                        </p:cond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  <p:cond evt="onBegin" delay="0">
                          <p:tn val="37"/>
                        </p:cond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  <p:cond evt="onBegin" delay="0">
                          <p:tn val="41"/>
                        </p:cond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  <p:cond evt="onBegin" delay="0">
                          <p:tn val="46"/>
                        </p:cond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  <p:cond evt="onBegin" delay="0">
                          <p:tn val="54"/>
                        </p:cond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0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  <p:cond evt="onBegin" delay="0">
                          <p:tn val="59"/>
                        </p:cond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  <p:cond evt="onBegin" delay="0">
                          <p:tn val="65"/>
                        </p:cond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  <p:cond evt="onBegin" delay="0">
                          <p:tn val="69"/>
                        </p:cond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0756" grpId="0"/>
      <p:bldP spid="30757" grpId="0"/>
      <p:bldP spid="26" grpId="0"/>
      <p:bldP spid="30758" grpId="0"/>
      <p:bldP spid="3076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内容占位符 7"/>
          <p:cNvSpPr txBox="1"/>
          <p:nvPr>
            <p:custDataLst>
              <p:tags r:id="rId1"/>
            </p:custDataLst>
          </p:nvPr>
        </p:nvSpPr>
        <p:spPr>
          <a:xfrm>
            <a:off x="502920" y="877570"/>
            <a:ext cx="11232515" cy="32791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5pPr>
          </a:lstStyle>
          <a:p>
            <a:pPr marL="0" marR="0" lvl="0" indent="0" algn="just" defTabSz="4572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1. 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如图，①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∵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OC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平分</a:t>
            </a: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，点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在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OC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上，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PM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⊥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OA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N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⊥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OB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，垂足分别为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</a:t>
            </a:r>
            <a:r>
              <a:rPr kumimoji="0" lang="zh-CN" altLang="en-US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N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PM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=2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∴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PN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</a:t>
            </a:r>
            <a:r>
              <a:rPr kumimoji="0" lang="zh-CN" altLang="en-US" sz="2800" b="1" i="0" u="sng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 　 　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</a:t>
            </a:r>
            <a:r>
              <a:rPr kumimoji="0" lang="zh-CN" altLang="en-US" sz="2800" b="1" i="0" u="sng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         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 </a:t>
            </a:r>
          </a:p>
          <a:p>
            <a:pPr marL="0" marR="0" lvl="0" indent="0" algn="just" defTabSz="457200" rtl="0" eaLnBrk="0" fontAlgn="base" latinLnBrk="0" hangingPunct="0">
              <a:lnSpc>
                <a:spcPct val="2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②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∵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PM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⊥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OA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PN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⊥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OB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PM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</a:t>
            </a:r>
            <a:r>
              <a:rPr kumimoji="0" lang="zh-CN" altLang="en-US" sz="2800" b="1" i="0" u="sng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　　　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∴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点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在∠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AOB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的平分线上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,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即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OC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平分</a:t>
            </a:r>
            <a:r>
              <a:rPr kumimoji="0" lang="zh-CN" altLang="en-US" sz="2800" b="1" i="0" u="sng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　　　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 </a:t>
            </a:r>
          </a:p>
        </p:txBody>
      </p:sp>
      <p:sp>
        <p:nvSpPr>
          <p:cNvPr id="6" name="文本框 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714750" y="877570"/>
            <a:ext cx="1598930" cy="7169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36000" tIns="36000" rIns="36000" bIns="36000">
            <a:spAutoFit/>
          </a:bodyPr>
          <a:lstStyle/>
          <a:p>
            <a:pPr marL="0" marR="0" lvl="0" indent="2667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∠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AOB</a:t>
            </a:r>
          </a:p>
        </p:txBody>
      </p:sp>
      <p:sp>
        <p:nvSpPr>
          <p:cNvPr id="11" name="文本框 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621020" y="1539240"/>
            <a:ext cx="1050290" cy="7169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36000" tIns="36000" rIns="36000" bIns="36000">
            <a:spAutoFit/>
          </a:bodyPr>
          <a:lstStyle/>
          <a:p>
            <a:pPr marL="0" marR="0" lvl="0" indent="2667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PM</a:t>
            </a:r>
          </a:p>
        </p:txBody>
      </p:sp>
      <p:sp>
        <p:nvSpPr>
          <p:cNvPr id="12" name="文本框 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252970" y="1539240"/>
            <a:ext cx="788670" cy="7169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36000" tIns="36000" rIns="36000" bIns="36000">
            <a:spAutoFit/>
          </a:bodyPr>
          <a:lstStyle/>
          <a:p>
            <a:pPr marL="0" marR="0" lvl="0" indent="2667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3" name="文本框 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739130" y="2477135"/>
            <a:ext cx="919480" cy="7169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36000" tIns="36000" rIns="36000" bIns="36000">
            <a:spAutoFit/>
          </a:bodyPr>
          <a:lstStyle/>
          <a:p>
            <a:pPr marL="0" marR="0" lvl="0" indent="2667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PN</a:t>
            </a:r>
          </a:p>
        </p:txBody>
      </p:sp>
      <p:sp>
        <p:nvSpPr>
          <p:cNvPr id="14" name="文本框 1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996741" y="3371338"/>
            <a:ext cx="1533311" cy="7169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36000" tIns="36000" rIns="36000" bIns="36000">
            <a:spAutoFit/>
          </a:bodyPr>
          <a:lstStyle/>
          <a:p>
            <a:pPr marL="0" marR="0" lvl="0" indent="2667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∠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AOB</a:t>
            </a:r>
          </a:p>
        </p:txBody>
      </p:sp>
      <p:grpSp>
        <p:nvGrpSpPr>
          <p:cNvPr id="2" name="组合 1"/>
          <p:cNvGrpSpPr/>
          <p:nvPr>
            <p:custDataLst>
              <p:tags r:id="rId7"/>
            </p:custDataLst>
          </p:nvPr>
        </p:nvGrpSpPr>
        <p:grpSpPr>
          <a:xfrm>
            <a:off x="-237" y="179881"/>
            <a:ext cx="2729467" cy="614597"/>
            <a:chOff x="-237" y="179881"/>
            <a:chExt cx="2729467" cy="614597"/>
          </a:xfrm>
        </p:grpSpPr>
        <p:sp>
          <p:nvSpPr>
            <p:cNvPr id="15" name="矩形 14"/>
            <p:cNvSpPr/>
            <p:nvPr>
              <p:custDataLst>
                <p:tags r:id="rId26"/>
              </p:custDataLst>
            </p:nvPr>
          </p:nvSpPr>
          <p:spPr>
            <a:xfrm>
              <a:off x="548773" y="250723"/>
              <a:ext cx="1605280" cy="521970"/>
            </a:xfrm>
            <a:prstGeom prst="rect">
              <a:avLst/>
            </a:prstGeom>
            <a:solidFill>
              <a:srgbClr val="7CC9C9"/>
            </a:solidFill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8021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宋体" panose="02010600030101010101" pitchFamily="2" charset="-122"/>
                </a:rPr>
                <a:t>新知巩固</a:t>
              </a:r>
            </a:p>
          </p:txBody>
        </p:sp>
        <p:sp>
          <p:nvSpPr>
            <p:cNvPr id="16" name="矩形: 圆角 6"/>
            <p:cNvSpPr/>
            <p:nvPr>
              <p:custDataLst>
                <p:tags r:id="rId27"/>
              </p:custDataLst>
            </p:nvPr>
          </p:nvSpPr>
          <p:spPr>
            <a:xfrm>
              <a:off x="-237" y="194871"/>
              <a:ext cx="569863" cy="599607"/>
            </a:xfrm>
            <a:prstGeom prst="roundRect">
              <a:avLst>
                <a:gd name="adj" fmla="val 12649"/>
              </a:avLst>
            </a:prstGeom>
            <a:solidFill>
              <a:srgbClr val="F0C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17" name="矩形: 圆角 8"/>
            <p:cNvSpPr/>
            <p:nvPr>
              <p:custDataLst>
                <p:tags r:id="rId28"/>
              </p:custDataLst>
            </p:nvPr>
          </p:nvSpPr>
          <p:spPr>
            <a:xfrm>
              <a:off x="219261" y="179881"/>
              <a:ext cx="95533" cy="599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18" name="直角三角形 17"/>
            <p:cNvSpPr/>
            <p:nvPr>
              <p:custDataLst>
                <p:tags r:id="rId29"/>
              </p:custDataLst>
            </p:nvPr>
          </p:nvSpPr>
          <p:spPr>
            <a:xfrm flipV="1">
              <a:off x="2154043" y="250721"/>
              <a:ext cx="575187" cy="516193"/>
            </a:xfrm>
            <a:prstGeom prst="rtTriangle">
              <a:avLst/>
            </a:prstGeom>
            <a:solidFill>
              <a:srgbClr val="7CC9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cxnSp>
        <p:nvCxnSpPr>
          <p:cNvPr id="77" name="直接连接符 76"/>
          <p:cNvCxnSpPr/>
          <p:nvPr>
            <p:custDataLst>
              <p:tags r:id="rId8"/>
            </p:custDataLst>
          </p:nvPr>
        </p:nvCxnSpPr>
        <p:spPr>
          <a:xfrm rot="20520000">
            <a:off x="7138035" y="5235575"/>
            <a:ext cx="3044825" cy="99441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7" name="文本框 26"/>
          <p:cNvSpPr txBox="1"/>
          <p:nvPr>
            <p:custDataLst>
              <p:tags r:id="rId9"/>
            </p:custDataLst>
          </p:nvPr>
        </p:nvSpPr>
        <p:spPr>
          <a:xfrm rot="21480000">
            <a:off x="6654165" y="5471795"/>
            <a:ext cx="590550" cy="5003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O</a:t>
            </a:r>
          </a:p>
        </p:txBody>
      </p:sp>
      <p:sp>
        <p:nvSpPr>
          <p:cNvPr id="28" name="文本框 27"/>
          <p:cNvSpPr txBox="1"/>
          <p:nvPr>
            <p:custDataLst>
              <p:tags r:id="rId10"/>
            </p:custDataLst>
          </p:nvPr>
        </p:nvSpPr>
        <p:spPr>
          <a:xfrm>
            <a:off x="10248900" y="5461635"/>
            <a:ext cx="5905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cxnSp>
        <p:nvCxnSpPr>
          <p:cNvPr id="29" name="直接连接符 28"/>
          <p:cNvCxnSpPr/>
          <p:nvPr>
            <p:custDataLst>
              <p:tags r:id="rId11"/>
            </p:custDataLst>
          </p:nvPr>
        </p:nvCxnSpPr>
        <p:spPr>
          <a:xfrm rot="20520000" flipV="1">
            <a:off x="6976745" y="5238115"/>
            <a:ext cx="3154680" cy="1397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0" name="文本框 29"/>
          <p:cNvSpPr txBox="1"/>
          <p:nvPr>
            <p:custDataLst>
              <p:tags r:id="rId12"/>
            </p:custDataLst>
          </p:nvPr>
        </p:nvSpPr>
        <p:spPr>
          <a:xfrm rot="21120000">
            <a:off x="9431655" y="3418840"/>
            <a:ext cx="5905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cxnSp>
        <p:nvCxnSpPr>
          <p:cNvPr id="32" name="直接连接符 31"/>
          <p:cNvCxnSpPr/>
          <p:nvPr>
            <p:custDataLst>
              <p:tags r:id="rId13"/>
            </p:custDataLst>
          </p:nvPr>
        </p:nvCxnSpPr>
        <p:spPr>
          <a:xfrm flipH="1">
            <a:off x="9299575" y="4975860"/>
            <a:ext cx="21590" cy="756285"/>
          </a:xfrm>
          <a:prstGeom prst="line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33" name="组合 32"/>
          <p:cNvGrpSpPr/>
          <p:nvPr>
            <p:custDataLst>
              <p:tags r:id="rId14"/>
            </p:custDataLst>
          </p:nvPr>
        </p:nvGrpSpPr>
        <p:grpSpPr>
          <a:xfrm>
            <a:off x="9118600" y="5523865"/>
            <a:ext cx="180340" cy="210185"/>
            <a:chOff x="5408" y="2193"/>
            <a:chExt cx="273" cy="285"/>
          </a:xfrm>
        </p:grpSpPr>
        <p:sp>
          <p:nvSpPr>
            <p:cNvPr id="34" name="Line 78"/>
            <p:cNvSpPr>
              <a:spLocks noChangeShapeType="1"/>
            </p:cNvSpPr>
            <p:nvPr>
              <p:custDataLst>
                <p:tags r:id="rId24"/>
              </p:custDataLst>
            </p:nvPr>
          </p:nvSpPr>
          <p:spPr bwMode="auto">
            <a:xfrm flipV="1">
              <a:off x="5408" y="2201"/>
              <a:ext cx="273" cy="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  <p:sp>
          <p:nvSpPr>
            <p:cNvPr id="35" name="Line 79"/>
            <p:cNvSpPr>
              <a:spLocks noChangeShapeType="1"/>
            </p:cNvSpPr>
            <p:nvPr>
              <p:custDataLst>
                <p:tags r:id="rId25"/>
              </p:custDataLst>
            </p:nvPr>
          </p:nvSpPr>
          <p:spPr bwMode="auto">
            <a:xfrm flipH="1">
              <a:off x="5408" y="2193"/>
              <a:ext cx="0" cy="28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</p:grpSp>
      <p:sp>
        <p:nvSpPr>
          <p:cNvPr id="36" name="文本框 35"/>
          <p:cNvSpPr txBox="1"/>
          <p:nvPr>
            <p:custDataLst>
              <p:tags r:id="rId15"/>
            </p:custDataLst>
          </p:nvPr>
        </p:nvSpPr>
        <p:spPr>
          <a:xfrm rot="21360000">
            <a:off x="9067800" y="5641340"/>
            <a:ext cx="61404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N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7" name="文本框 36"/>
          <p:cNvSpPr txBox="1"/>
          <p:nvPr>
            <p:custDataLst>
              <p:tags r:id="rId16"/>
            </p:custDataLst>
          </p:nvPr>
        </p:nvSpPr>
        <p:spPr>
          <a:xfrm>
            <a:off x="10039985" y="4371975"/>
            <a:ext cx="445135" cy="6038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C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38" name="直接连接符 37"/>
          <p:cNvCxnSpPr/>
          <p:nvPr>
            <p:custDataLst>
              <p:tags r:id="rId17"/>
            </p:custDataLst>
          </p:nvPr>
        </p:nvCxnSpPr>
        <p:spPr>
          <a:xfrm rot="20520000" flipV="1">
            <a:off x="6845300" y="4290060"/>
            <a:ext cx="2886075" cy="101536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0" name="文本框 39"/>
          <p:cNvSpPr txBox="1"/>
          <p:nvPr>
            <p:custDataLst>
              <p:tags r:id="rId18"/>
            </p:custDataLst>
          </p:nvPr>
        </p:nvSpPr>
        <p:spPr>
          <a:xfrm rot="21120000">
            <a:off x="8473440" y="3892550"/>
            <a:ext cx="445135" cy="5575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M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41" name="组合 40"/>
          <p:cNvGrpSpPr/>
          <p:nvPr>
            <p:custDataLst>
              <p:tags r:id="rId19"/>
            </p:custDataLst>
          </p:nvPr>
        </p:nvGrpSpPr>
        <p:grpSpPr>
          <a:xfrm rot="13860000">
            <a:off x="8686800" y="4431665"/>
            <a:ext cx="228600" cy="209550"/>
            <a:chOff x="5408" y="2193"/>
            <a:chExt cx="273" cy="285"/>
          </a:xfrm>
        </p:grpSpPr>
        <p:sp>
          <p:nvSpPr>
            <p:cNvPr id="42" name="Line 78"/>
            <p:cNvSpPr>
              <a:spLocks noChangeShapeType="1"/>
            </p:cNvSpPr>
            <p:nvPr>
              <p:custDataLst>
                <p:tags r:id="rId22"/>
              </p:custDataLst>
            </p:nvPr>
          </p:nvSpPr>
          <p:spPr bwMode="auto">
            <a:xfrm flipV="1">
              <a:off x="5408" y="2201"/>
              <a:ext cx="273" cy="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  <p:sp>
          <p:nvSpPr>
            <p:cNvPr id="43" name="Line 79"/>
            <p:cNvSpPr>
              <a:spLocks noChangeShapeType="1"/>
            </p:cNvSpPr>
            <p:nvPr>
              <p:custDataLst>
                <p:tags r:id="rId23"/>
              </p:custDataLst>
            </p:nvPr>
          </p:nvSpPr>
          <p:spPr bwMode="auto">
            <a:xfrm flipH="1">
              <a:off x="5408" y="2193"/>
              <a:ext cx="0" cy="28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</p:grpSp>
      <p:cxnSp>
        <p:nvCxnSpPr>
          <p:cNvPr id="44" name="直接连接符 43"/>
          <p:cNvCxnSpPr/>
          <p:nvPr>
            <p:custDataLst>
              <p:tags r:id="rId20"/>
            </p:custDataLst>
          </p:nvPr>
        </p:nvCxnSpPr>
        <p:spPr>
          <a:xfrm>
            <a:off x="8824595" y="4389120"/>
            <a:ext cx="496570" cy="586740"/>
          </a:xfrm>
          <a:prstGeom prst="line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5" name="文本框 44"/>
          <p:cNvSpPr txBox="1"/>
          <p:nvPr>
            <p:custDataLst>
              <p:tags r:id="rId21"/>
            </p:custDataLst>
          </p:nvPr>
        </p:nvSpPr>
        <p:spPr>
          <a:xfrm>
            <a:off x="9274810" y="4533265"/>
            <a:ext cx="445135" cy="6038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P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821159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3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内容占位符 7"/>
          <p:cNvSpPr txBox="1"/>
          <p:nvPr>
            <p:custDataLst>
              <p:tags r:id="rId1"/>
            </p:custDataLst>
          </p:nvPr>
        </p:nvSpPr>
        <p:spPr>
          <a:xfrm>
            <a:off x="548640" y="794385"/>
            <a:ext cx="4004310" cy="737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5pPr>
          </a:lstStyle>
          <a:p>
            <a:pPr marL="0" marR="0" lvl="0" indent="0" algn="just" defTabSz="4572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宋体" panose="02010600030101010101" pitchFamily="2" charset="-122"/>
              </a:rPr>
              <a:t>2.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利用网格线画图：</a:t>
            </a:r>
          </a:p>
        </p:txBody>
      </p:sp>
      <p:sp>
        <p:nvSpPr>
          <p:cNvPr id="14340" name="内容占位符 7"/>
          <p:cNvSpPr txBox="1"/>
          <p:nvPr>
            <p:custDataLst>
              <p:tags r:id="rId2"/>
            </p:custDataLst>
          </p:nvPr>
        </p:nvSpPr>
        <p:spPr>
          <a:xfrm>
            <a:off x="569595" y="1353820"/>
            <a:ext cx="8263890" cy="737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5pPr>
          </a:lstStyle>
          <a:p>
            <a:pPr marL="0" marR="0" lvl="0" indent="0" algn="just" defTabSz="4572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(1)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在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BC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上找一点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，使点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到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AB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和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AC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的距离相等；</a:t>
            </a:r>
          </a:p>
        </p:txBody>
      </p:sp>
      <p:grpSp>
        <p:nvGrpSpPr>
          <p:cNvPr id="14" name="组合 13"/>
          <p:cNvGrpSpPr/>
          <p:nvPr>
            <p:custDataLst>
              <p:tags r:id="rId3"/>
            </p:custDataLst>
          </p:nvPr>
        </p:nvGrpSpPr>
        <p:grpSpPr>
          <a:xfrm>
            <a:off x="-237" y="179881"/>
            <a:ext cx="2729467" cy="614597"/>
            <a:chOff x="-237" y="179881"/>
            <a:chExt cx="2729467" cy="614597"/>
          </a:xfrm>
        </p:grpSpPr>
        <p:sp>
          <p:nvSpPr>
            <p:cNvPr id="15" name="矩形 14"/>
            <p:cNvSpPr/>
            <p:nvPr>
              <p:custDataLst>
                <p:tags r:id="rId15"/>
              </p:custDataLst>
            </p:nvPr>
          </p:nvSpPr>
          <p:spPr>
            <a:xfrm>
              <a:off x="548773" y="250723"/>
              <a:ext cx="1605280" cy="521970"/>
            </a:xfrm>
            <a:prstGeom prst="rect">
              <a:avLst/>
            </a:prstGeom>
            <a:solidFill>
              <a:srgbClr val="7CC9C9"/>
            </a:solidFill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8021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宋体" panose="02010600030101010101" pitchFamily="2" charset="-122"/>
                </a:rPr>
                <a:t>新知巩固</a:t>
              </a:r>
            </a:p>
          </p:txBody>
        </p:sp>
        <p:sp>
          <p:nvSpPr>
            <p:cNvPr id="16" name="矩形: 圆角 6"/>
            <p:cNvSpPr/>
            <p:nvPr>
              <p:custDataLst>
                <p:tags r:id="rId16"/>
              </p:custDataLst>
            </p:nvPr>
          </p:nvSpPr>
          <p:spPr>
            <a:xfrm>
              <a:off x="-237" y="194871"/>
              <a:ext cx="569863" cy="599607"/>
            </a:xfrm>
            <a:prstGeom prst="roundRect">
              <a:avLst>
                <a:gd name="adj" fmla="val 12649"/>
              </a:avLst>
            </a:prstGeom>
            <a:solidFill>
              <a:srgbClr val="F0C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17" name="矩形: 圆角 8"/>
            <p:cNvSpPr/>
            <p:nvPr>
              <p:custDataLst>
                <p:tags r:id="rId17"/>
              </p:custDataLst>
            </p:nvPr>
          </p:nvSpPr>
          <p:spPr>
            <a:xfrm>
              <a:off x="219261" y="179881"/>
              <a:ext cx="95533" cy="599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18" name="直角三角形 17"/>
            <p:cNvSpPr/>
            <p:nvPr>
              <p:custDataLst>
                <p:tags r:id="rId18"/>
              </p:custDataLst>
            </p:nvPr>
          </p:nvSpPr>
          <p:spPr>
            <a:xfrm flipV="1">
              <a:off x="2154043" y="250721"/>
              <a:ext cx="575187" cy="516193"/>
            </a:xfrm>
            <a:prstGeom prst="rtTriangle">
              <a:avLst/>
            </a:prstGeom>
            <a:solidFill>
              <a:srgbClr val="7CC9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graphicFrame>
        <p:nvGraphicFramePr>
          <p:cNvPr id="23" name="表格 22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266825" y="2250440"/>
          <a:ext cx="4032250" cy="4032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419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0419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4" name="直接连接符 23"/>
          <p:cNvCxnSpPr/>
          <p:nvPr>
            <p:custDataLst>
              <p:tags r:id="rId5"/>
            </p:custDataLst>
          </p:nvPr>
        </p:nvCxnSpPr>
        <p:spPr>
          <a:xfrm flipV="1">
            <a:off x="1761609" y="2750750"/>
            <a:ext cx="3511" cy="302839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>
            <p:custDataLst>
              <p:tags r:id="rId6"/>
            </p:custDataLst>
          </p:nvPr>
        </p:nvCxnSpPr>
        <p:spPr>
          <a:xfrm flipH="1" flipV="1">
            <a:off x="1759704" y="2755275"/>
            <a:ext cx="2029460" cy="305181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>
            <p:custDataLst>
              <p:tags r:id="rId7"/>
            </p:custDataLst>
          </p:nvPr>
        </p:nvCxnSpPr>
        <p:spPr>
          <a:xfrm flipH="1">
            <a:off x="1752719" y="5779145"/>
            <a:ext cx="202247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>
            <p:custDataLst>
              <p:tags r:id="rId8"/>
            </p:custDataLst>
          </p:nvPr>
        </p:nvCxnSpPr>
        <p:spPr>
          <a:xfrm flipV="1">
            <a:off x="1765300" y="2582545"/>
            <a:ext cx="3211195" cy="322453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1" name="文本框 30"/>
          <p:cNvSpPr txBox="1"/>
          <p:nvPr>
            <p:custDataLst>
              <p:tags r:id="rId9"/>
            </p:custDataLst>
          </p:nvPr>
        </p:nvSpPr>
        <p:spPr>
          <a:xfrm>
            <a:off x="1381125" y="5737860"/>
            <a:ext cx="384175" cy="4464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sp>
        <p:nvSpPr>
          <p:cNvPr id="33" name="文本框 32"/>
          <p:cNvSpPr txBox="1"/>
          <p:nvPr>
            <p:custDataLst>
              <p:tags r:id="rId10"/>
            </p:custDataLst>
          </p:nvPr>
        </p:nvSpPr>
        <p:spPr>
          <a:xfrm rot="21420000">
            <a:off x="3726180" y="5684520"/>
            <a:ext cx="655955" cy="5797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sp>
        <p:nvSpPr>
          <p:cNvPr id="34" name="文本框 33"/>
          <p:cNvSpPr txBox="1"/>
          <p:nvPr>
            <p:custDataLst>
              <p:tags r:id="rId11"/>
            </p:custDataLst>
          </p:nvPr>
        </p:nvSpPr>
        <p:spPr>
          <a:xfrm rot="21420000">
            <a:off x="1395095" y="2340610"/>
            <a:ext cx="586105" cy="6242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  <p:grpSp>
        <p:nvGrpSpPr>
          <p:cNvPr id="39" name="组合 38"/>
          <p:cNvGrpSpPr/>
          <p:nvPr>
            <p:custDataLst>
              <p:tags r:id="rId12"/>
            </p:custDataLst>
          </p:nvPr>
        </p:nvGrpSpPr>
        <p:grpSpPr>
          <a:xfrm>
            <a:off x="2841625" y="4352737"/>
            <a:ext cx="759395" cy="609150"/>
            <a:chOff x="5513" y="6831"/>
            <a:chExt cx="1061" cy="981"/>
          </a:xfrm>
        </p:grpSpPr>
        <p:sp>
          <p:nvSpPr>
            <p:cNvPr id="84" name="Text Box 82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5513" y="6909"/>
              <a:ext cx="624" cy="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微软雅黑"/>
                  <a:cs typeface="Arial"/>
                </a:rPr>
                <a:t>●</a:t>
              </a:r>
            </a:p>
          </p:txBody>
        </p:sp>
        <p:sp>
          <p:nvSpPr>
            <p:cNvPr id="35" name="文本框 34"/>
            <p:cNvSpPr txBox="1"/>
            <p:nvPr>
              <p:custDataLst>
                <p:tags r:id="rId14"/>
              </p:custDataLst>
            </p:nvPr>
          </p:nvSpPr>
          <p:spPr>
            <a:xfrm>
              <a:off x="5849" y="6831"/>
              <a:ext cx="725" cy="981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P</a:t>
              </a:r>
              <a:endParaRPr kumimoji="0" lang="en-US" altLang="zh-CN" sz="2800" b="1" i="1" u="none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02742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内容占位符 7"/>
          <p:cNvSpPr txBox="1"/>
          <p:nvPr>
            <p:custDataLst>
              <p:tags r:id="rId1"/>
            </p:custDataLst>
          </p:nvPr>
        </p:nvSpPr>
        <p:spPr>
          <a:xfrm>
            <a:off x="548640" y="794385"/>
            <a:ext cx="4004310" cy="737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5pPr>
          </a:lstStyle>
          <a:p>
            <a:pPr marL="0" marR="0" lvl="0" indent="0" algn="just" defTabSz="4572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宋体" panose="02010600030101010101" pitchFamily="2" charset="-122"/>
              </a:rPr>
              <a:t>2.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利用网格线画图：</a:t>
            </a:r>
          </a:p>
        </p:txBody>
      </p:sp>
      <p:grpSp>
        <p:nvGrpSpPr>
          <p:cNvPr id="14" name="组合 13"/>
          <p:cNvGrpSpPr/>
          <p:nvPr>
            <p:custDataLst>
              <p:tags r:id="rId2"/>
            </p:custDataLst>
          </p:nvPr>
        </p:nvGrpSpPr>
        <p:grpSpPr>
          <a:xfrm>
            <a:off x="-237" y="179881"/>
            <a:ext cx="2729467" cy="614597"/>
            <a:chOff x="-237" y="179881"/>
            <a:chExt cx="2729467" cy="614597"/>
          </a:xfrm>
        </p:grpSpPr>
        <p:sp>
          <p:nvSpPr>
            <p:cNvPr id="15" name="矩形 14"/>
            <p:cNvSpPr/>
            <p:nvPr>
              <p:custDataLst>
                <p:tags r:id="rId19"/>
              </p:custDataLst>
            </p:nvPr>
          </p:nvSpPr>
          <p:spPr>
            <a:xfrm>
              <a:off x="548773" y="250723"/>
              <a:ext cx="1605280" cy="521970"/>
            </a:xfrm>
            <a:prstGeom prst="rect">
              <a:avLst/>
            </a:prstGeom>
            <a:solidFill>
              <a:srgbClr val="7CC9C9"/>
            </a:solidFill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8021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宋体" panose="02010600030101010101" pitchFamily="2" charset="-122"/>
                </a:rPr>
                <a:t>新知巩固</a:t>
              </a:r>
            </a:p>
          </p:txBody>
        </p:sp>
        <p:sp>
          <p:nvSpPr>
            <p:cNvPr id="16" name="矩形: 圆角 6"/>
            <p:cNvSpPr/>
            <p:nvPr>
              <p:custDataLst>
                <p:tags r:id="rId20"/>
              </p:custDataLst>
            </p:nvPr>
          </p:nvSpPr>
          <p:spPr>
            <a:xfrm>
              <a:off x="-237" y="194871"/>
              <a:ext cx="569863" cy="599607"/>
            </a:xfrm>
            <a:prstGeom prst="roundRect">
              <a:avLst>
                <a:gd name="adj" fmla="val 12649"/>
              </a:avLst>
            </a:prstGeom>
            <a:solidFill>
              <a:srgbClr val="F0C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17" name="矩形: 圆角 8"/>
            <p:cNvSpPr/>
            <p:nvPr>
              <p:custDataLst>
                <p:tags r:id="rId21"/>
              </p:custDataLst>
            </p:nvPr>
          </p:nvSpPr>
          <p:spPr>
            <a:xfrm>
              <a:off x="219261" y="179881"/>
              <a:ext cx="95533" cy="599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18" name="直角三角形 17"/>
            <p:cNvSpPr/>
            <p:nvPr>
              <p:custDataLst>
                <p:tags r:id="rId22"/>
              </p:custDataLst>
            </p:nvPr>
          </p:nvSpPr>
          <p:spPr>
            <a:xfrm flipV="1">
              <a:off x="2154043" y="250721"/>
              <a:ext cx="575187" cy="516193"/>
            </a:xfrm>
            <a:prstGeom prst="rtTriangle">
              <a:avLst/>
            </a:prstGeom>
            <a:solidFill>
              <a:srgbClr val="7CC9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sp>
        <p:nvSpPr>
          <p:cNvPr id="22" name="内容占位符 7"/>
          <p:cNvSpPr txBox="1"/>
          <p:nvPr>
            <p:custDataLst>
              <p:tags r:id="rId3"/>
            </p:custDataLst>
          </p:nvPr>
        </p:nvSpPr>
        <p:spPr>
          <a:xfrm>
            <a:off x="548640" y="1464310"/>
            <a:ext cx="5979160" cy="737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5pPr>
          </a:lstStyle>
          <a:p>
            <a:pPr marL="0" marR="0" lvl="0" indent="0" algn="just" defTabSz="4572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(2)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在射线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AP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上找一点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Q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，使</a:t>
            </a:r>
            <a:r>
              <a:rPr kumimoji="0" lang="en-US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Q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QC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266825" y="2250440"/>
          <a:ext cx="4032250" cy="4032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419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0419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L>
                    <a:lnR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R>
                    <a:lnT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T>
                    <a:lnB w="19050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4" name="直接连接符 23"/>
          <p:cNvCxnSpPr/>
          <p:nvPr>
            <p:custDataLst>
              <p:tags r:id="rId5"/>
            </p:custDataLst>
          </p:nvPr>
        </p:nvCxnSpPr>
        <p:spPr>
          <a:xfrm flipV="1">
            <a:off x="1761609" y="2750750"/>
            <a:ext cx="3511" cy="302839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>
            <p:custDataLst>
              <p:tags r:id="rId6"/>
            </p:custDataLst>
          </p:nvPr>
        </p:nvCxnSpPr>
        <p:spPr>
          <a:xfrm flipH="1" flipV="1">
            <a:off x="1759704" y="2755275"/>
            <a:ext cx="2029460" cy="305181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>
            <p:custDataLst>
              <p:tags r:id="rId7"/>
            </p:custDataLst>
          </p:nvPr>
        </p:nvCxnSpPr>
        <p:spPr>
          <a:xfrm flipH="1">
            <a:off x="1752719" y="5779145"/>
            <a:ext cx="202247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>
            <p:custDataLst>
              <p:tags r:id="rId8"/>
            </p:custDataLst>
          </p:nvPr>
        </p:nvCxnSpPr>
        <p:spPr>
          <a:xfrm flipV="1">
            <a:off x="1765300" y="2582545"/>
            <a:ext cx="3211195" cy="322453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1" name="文本框 30"/>
          <p:cNvSpPr txBox="1"/>
          <p:nvPr>
            <p:custDataLst>
              <p:tags r:id="rId9"/>
            </p:custDataLst>
          </p:nvPr>
        </p:nvSpPr>
        <p:spPr>
          <a:xfrm>
            <a:off x="1381125" y="5737860"/>
            <a:ext cx="384175" cy="4464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sp>
        <p:nvSpPr>
          <p:cNvPr id="33" name="文本框 32"/>
          <p:cNvSpPr txBox="1"/>
          <p:nvPr>
            <p:custDataLst>
              <p:tags r:id="rId10"/>
            </p:custDataLst>
          </p:nvPr>
        </p:nvSpPr>
        <p:spPr>
          <a:xfrm rot="21420000">
            <a:off x="3726180" y="5684520"/>
            <a:ext cx="655955" cy="5797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sp>
        <p:nvSpPr>
          <p:cNvPr id="34" name="文本框 33"/>
          <p:cNvSpPr txBox="1"/>
          <p:nvPr>
            <p:custDataLst>
              <p:tags r:id="rId11"/>
            </p:custDataLst>
          </p:nvPr>
        </p:nvSpPr>
        <p:spPr>
          <a:xfrm rot="21420000">
            <a:off x="1395095" y="2340610"/>
            <a:ext cx="586105" cy="6242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  <p:grpSp>
        <p:nvGrpSpPr>
          <p:cNvPr id="39" name="组合 38"/>
          <p:cNvGrpSpPr/>
          <p:nvPr>
            <p:custDataLst>
              <p:tags r:id="rId12"/>
            </p:custDataLst>
          </p:nvPr>
        </p:nvGrpSpPr>
        <p:grpSpPr>
          <a:xfrm>
            <a:off x="2841625" y="4352737"/>
            <a:ext cx="759395" cy="609150"/>
            <a:chOff x="5513" y="6831"/>
            <a:chExt cx="1061" cy="981"/>
          </a:xfrm>
        </p:grpSpPr>
        <p:sp>
          <p:nvSpPr>
            <p:cNvPr id="84" name="Text Box 82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5513" y="6909"/>
              <a:ext cx="624" cy="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微软雅黑"/>
                  <a:cs typeface="Arial"/>
                </a:rPr>
                <a:t>●</a:t>
              </a:r>
            </a:p>
          </p:txBody>
        </p:sp>
        <p:sp>
          <p:nvSpPr>
            <p:cNvPr id="35" name="文本框 34"/>
            <p:cNvSpPr txBox="1"/>
            <p:nvPr>
              <p:custDataLst>
                <p:tags r:id="rId18"/>
              </p:custDataLst>
            </p:nvPr>
          </p:nvSpPr>
          <p:spPr>
            <a:xfrm>
              <a:off x="5849" y="6831"/>
              <a:ext cx="725" cy="981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P</a:t>
              </a:r>
              <a:endParaRPr kumimoji="0" lang="en-US" altLang="zh-CN" sz="2800" b="1" i="1" u="none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13"/>
            </p:custDataLst>
          </p:nvPr>
        </p:nvCxnSpPr>
        <p:spPr>
          <a:xfrm flipV="1">
            <a:off x="1372870" y="2741930"/>
            <a:ext cx="3707130" cy="2484755"/>
          </a:xfrm>
          <a:prstGeom prst="line">
            <a:avLst/>
          </a:prstGeom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4" name="组合 3"/>
          <p:cNvGrpSpPr/>
          <p:nvPr>
            <p:custDataLst>
              <p:tags r:id="rId14"/>
            </p:custDataLst>
          </p:nvPr>
        </p:nvGrpSpPr>
        <p:grpSpPr>
          <a:xfrm>
            <a:off x="4142105" y="3027492"/>
            <a:ext cx="759395" cy="609150"/>
            <a:chOff x="5513" y="6831"/>
            <a:chExt cx="1061" cy="981"/>
          </a:xfrm>
        </p:grpSpPr>
        <p:sp>
          <p:nvSpPr>
            <p:cNvPr id="5" name="Text Box 82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5513" y="6909"/>
              <a:ext cx="624" cy="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微软雅黑"/>
                  <a:cs typeface="Arial"/>
                </a:rPr>
                <a:t>●</a:t>
              </a:r>
            </a:p>
          </p:txBody>
        </p:sp>
        <p:sp>
          <p:nvSpPr>
            <p:cNvPr id="6" name="文本框 5"/>
            <p:cNvSpPr txBox="1"/>
            <p:nvPr>
              <p:custDataLst>
                <p:tags r:id="rId16"/>
              </p:custDataLst>
            </p:nvPr>
          </p:nvSpPr>
          <p:spPr>
            <a:xfrm>
              <a:off x="5849" y="6831"/>
              <a:ext cx="725" cy="981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Q</a:t>
              </a:r>
              <a:endParaRPr kumimoji="0" lang="en-US" altLang="zh-CN" sz="2800" b="1" i="1" u="none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72986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>
            <p:custDataLst>
              <p:tags r:id="rId1"/>
            </p:custDataLst>
          </p:nvPr>
        </p:nvGrpSpPr>
        <p:grpSpPr>
          <a:xfrm>
            <a:off x="-237" y="179881"/>
            <a:ext cx="2729467" cy="614597"/>
            <a:chOff x="-237" y="179881"/>
            <a:chExt cx="2729467" cy="614597"/>
          </a:xfrm>
        </p:grpSpPr>
        <p:sp>
          <p:nvSpPr>
            <p:cNvPr id="6" name="矩形 5"/>
            <p:cNvSpPr/>
            <p:nvPr>
              <p:custDataLst>
                <p:tags r:id="rId23"/>
              </p:custDataLst>
            </p:nvPr>
          </p:nvSpPr>
          <p:spPr>
            <a:xfrm>
              <a:off x="548773" y="250723"/>
              <a:ext cx="1605280" cy="521970"/>
            </a:xfrm>
            <a:prstGeom prst="rect">
              <a:avLst/>
            </a:prstGeom>
            <a:solidFill>
              <a:srgbClr val="7CC9C9"/>
            </a:solidFill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8021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宋体" panose="02010600030101010101" pitchFamily="2" charset="-122"/>
                </a:rPr>
                <a:t>新知应用</a:t>
              </a:r>
            </a:p>
          </p:txBody>
        </p:sp>
        <p:sp>
          <p:nvSpPr>
            <p:cNvPr id="9" name="矩形: 圆角 6"/>
            <p:cNvSpPr/>
            <p:nvPr>
              <p:custDataLst>
                <p:tags r:id="rId24"/>
              </p:custDataLst>
            </p:nvPr>
          </p:nvSpPr>
          <p:spPr>
            <a:xfrm>
              <a:off x="-237" y="194871"/>
              <a:ext cx="569863" cy="599607"/>
            </a:xfrm>
            <a:prstGeom prst="roundRect">
              <a:avLst>
                <a:gd name="adj" fmla="val 12649"/>
              </a:avLst>
            </a:prstGeom>
            <a:solidFill>
              <a:srgbClr val="F0C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10" name="矩形: 圆角 8"/>
            <p:cNvSpPr/>
            <p:nvPr>
              <p:custDataLst>
                <p:tags r:id="rId25"/>
              </p:custDataLst>
            </p:nvPr>
          </p:nvSpPr>
          <p:spPr>
            <a:xfrm>
              <a:off x="219261" y="179881"/>
              <a:ext cx="95533" cy="599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11" name="直角三角形 10"/>
            <p:cNvSpPr/>
            <p:nvPr>
              <p:custDataLst>
                <p:tags r:id="rId26"/>
              </p:custDataLst>
            </p:nvPr>
          </p:nvSpPr>
          <p:spPr>
            <a:xfrm flipV="1">
              <a:off x="2154043" y="250721"/>
              <a:ext cx="575187" cy="516193"/>
            </a:xfrm>
            <a:prstGeom prst="rtTriangle">
              <a:avLst/>
            </a:prstGeom>
            <a:solidFill>
              <a:srgbClr val="7CC9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sp>
        <p:nvSpPr>
          <p:cNvPr id="16385" name="TextBox 30"/>
          <p:cNvSpPr txBox="1"/>
          <p:nvPr>
            <p:custDataLst>
              <p:tags r:id="rId2"/>
            </p:custDataLst>
          </p:nvPr>
        </p:nvSpPr>
        <p:spPr>
          <a:xfrm>
            <a:off x="548640" y="748665"/>
            <a:ext cx="11233785" cy="20300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-10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例</a:t>
            </a:r>
            <a:r>
              <a:rPr kumimoji="0" lang="en-US" altLang="zh-CN" sz="2800" b="1" i="0" u="none" strike="noStrike" kern="1200" cap="none" spc="-10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zh-CN" altLang="en-US" sz="2800" b="1" i="0" u="none" strike="noStrike" kern="1200" cap="none" spc="-10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已知：如图，在△</a:t>
            </a:r>
            <a:r>
              <a:rPr kumimoji="0" lang="en-US" altLang="zh-CN" sz="2800" b="1" i="1" u="none" strike="noStrike" kern="1200" cap="none" spc="-10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ABC</a:t>
            </a:r>
            <a:r>
              <a:rPr kumimoji="0" lang="zh-CN" altLang="en-US" sz="2800" b="1" i="0" u="none" strike="noStrike" kern="1200" cap="none" spc="-10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中，</a:t>
            </a:r>
            <a:r>
              <a:rPr kumimoji="0" lang="en-US" altLang="zh-CN" sz="2800" b="1" i="1" u="none" strike="noStrike" kern="1200" cap="none" spc="-10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AD</a:t>
            </a:r>
            <a:r>
              <a:rPr kumimoji="0" lang="zh-CN" altLang="en-US" sz="2800" b="1" i="0" u="none" strike="noStrike" kern="1200" cap="none" spc="-10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是它的角平分线，且</a:t>
            </a:r>
            <a:r>
              <a:rPr kumimoji="0" lang="en-US" altLang="zh-CN" sz="2800" b="1" i="1" u="none" strike="noStrike" kern="1200" cap="none" spc="-10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BD=CD</a:t>
            </a:r>
            <a:r>
              <a:rPr kumimoji="0" lang="zh-CN" altLang="en-US" sz="2800" b="1" i="0" u="none" strike="noStrike" kern="1200" cap="none" spc="-10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kumimoji="0" lang="en-US" altLang="zh-CN" sz="2800" b="1" i="1" u="none" strike="noStrike" kern="1200" cap="none" spc="-10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DE</a:t>
            </a:r>
            <a:r>
              <a:rPr kumimoji="0" lang="en-US" altLang="zh-CN" sz="2800" b="1" i="0" u="none" strike="noStrike" kern="1200" cap="none" spc="-10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⊥</a:t>
            </a:r>
            <a:r>
              <a:rPr kumimoji="0" lang="en-US" altLang="zh-CN" sz="2800" b="1" i="1" u="none" strike="noStrike" kern="1200" cap="none" spc="-10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AB</a:t>
            </a:r>
            <a:r>
              <a:rPr kumimoji="0" lang="zh-CN" altLang="en-US" sz="2800" b="1" i="0" u="none" strike="noStrike" kern="1200" cap="none" spc="-10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kumimoji="0" lang="en-US" altLang="zh-CN" sz="2800" b="1" i="1" u="none" strike="noStrike" kern="1200" cap="none" spc="-10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DF</a:t>
            </a:r>
            <a:r>
              <a:rPr kumimoji="0" lang="en-US" altLang="zh-CN" sz="2800" b="1" i="0" u="none" strike="noStrike" kern="1200" cap="none" spc="-10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⊥</a:t>
            </a:r>
            <a:r>
              <a:rPr kumimoji="0" lang="en-US" altLang="zh-CN" sz="2800" b="1" i="1" u="none" strike="noStrike" kern="1200" cap="none" spc="-10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AC</a:t>
            </a:r>
            <a:r>
              <a:rPr kumimoji="0" lang="zh-CN" altLang="en-US" sz="2800" b="1" i="0" u="none" strike="noStrike" kern="1200" cap="none" spc="-10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微软雅黑"/>
              </a:rPr>
              <a:t>，</a:t>
            </a:r>
            <a:r>
              <a:rPr kumimoji="0" lang="zh-CN" altLang="en-US" sz="2800" b="1" i="0" u="none" strike="noStrike" kern="1200" cap="none" spc="-10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垂足分别为</a:t>
            </a:r>
            <a:r>
              <a:rPr kumimoji="0" lang="en-US" altLang="zh-CN" sz="2800" b="1" i="1" u="none" strike="noStrike" kern="1200" cap="none" spc="-10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E</a:t>
            </a:r>
            <a:r>
              <a:rPr kumimoji="0" lang="zh-CN" altLang="en-US" sz="2800" b="1" i="0" u="none" strike="noStrike" kern="1200" cap="none" spc="-10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2800" b="1" i="1" u="none" strike="noStrike" kern="1200" cap="none" spc="-10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kumimoji="0" lang="en-US" altLang="zh-CN" sz="2800" b="1" i="0" u="none" strike="noStrike" kern="1200" cap="none" spc="-10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-10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求证：</a:t>
            </a:r>
            <a:r>
              <a:rPr kumimoji="0" lang="en-US" altLang="zh-CN" sz="2800" b="1" i="1" u="none" strike="noStrike" kern="1200" cap="none" spc="-10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EB=FC</a:t>
            </a:r>
            <a:r>
              <a:rPr kumimoji="0" lang="en-US" altLang="zh-CN" sz="2800" b="1" i="0" u="none" strike="noStrike" kern="1200" cap="none" spc="-10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11266" name="组合 53"/>
          <p:cNvGrpSpPr/>
          <p:nvPr>
            <p:custDataLst>
              <p:tags r:id="rId3"/>
            </p:custDataLst>
          </p:nvPr>
        </p:nvGrpSpPr>
        <p:grpSpPr>
          <a:xfrm>
            <a:off x="614363" y="3154998"/>
            <a:ext cx="2676783" cy="2777378"/>
            <a:chOff x="6012160" y="1844824"/>
            <a:chExt cx="2677256" cy="2776824"/>
          </a:xfrm>
        </p:grpSpPr>
        <p:grpSp>
          <p:nvGrpSpPr>
            <p:cNvPr id="11267" name="组合 46"/>
            <p:cNvGrpSpPr/>
            <p:nvPr>
              <p:custDataLst>
                <p:tags r:id="rId9"/>
              </p:custDataLst>
            </p:nvPr>
          </p:nvGrpSpPr>
          <p:grpSpPr>
            <a:xfrm>
              <a:off x="6386286" y="2249714"/>
              <a:ext cx="1944914" cy="1902540"/>
              <a:chOff x="6386286" y="2249714"/>
              <a:chExt cx="1944914" cy="1902540"/>
            </a:xfrm>
          </p:grpSpPr>
          <p:grpSp>
            <p:nvGrpSpPr>
              <p:cNvPr id="11268" name="组合 43"/>
              <p:cNvGrpSpPr/>
              <p:nvPr>
                <p:custDataLst>
                  <p:tags r:id="rId16"/>
                </p:custDataLst>
              </p:nvPr>
            </p:nvGrpSpPr>
            <p:grpSpPr>
              <a:xfrm>
                <a:off x="6386286" y="2249714"/>
                <a:ext cx="1944914" cy="1902540"/>
                <a:chOff x="6386286" y="2249714"/>
                <a:chExt cx="1944914" cy="1902540"/>
              </a:xfrm>
            </p:grpSpPr>
            <p:sp>
              <p:nvSpPr>
                <p:cNvPr id="11269" name="任意多边形 32"/>
                <p:cNvSpPr/>
                <p:nvPr>
                  <p:custDataLst>
                    <p:tags r:id="rId19"/>
                  </p:custDataLst>
                </p:nvPr>
              </p:nvSpPr>
              <p:spPr>
                <a:xfrm>
                  <a:off x="6386286" y="2249714"/>
                  <a:ext cx="1944914" cy="1901372"/>
                </a:xfrm>
                <a:custGeom>
                  <a:avLst/>
                  <a:gdLst/>
                  <a:ahLst/>
                  <a:cxnLst>
                    <a:cxn ang="0">
                      <a:pos x="972457" y="0"/>
                    </a:cxn>
                    <a:cxn ang="0">
                      <a:pos x="0" y="1901372"/>
                    </a:cxn>
                    <a:cxn ang="0">
                      <a:pos x="1944914" y="1901372"/>
                    </a:cxn>
                    <a:cxn ang="0">
                      <a:pos x="972457" y="0"/>
                    </a:cxn>
                  </a:cxnLst>
                  <a:rect l="0" t="0" r="0" b="0"/>
                  <a:pathLst>
                    <a:path w="1944914" h="1901371">
                      <a:moveTo>
                        <a:pt x="972457" y="0"/>
                      </a:moveTo>
                      <a:lnTo>
                        <a:pt x="0" y="1901372"/>
                      </a:lnTo>
                      <a:lnTo>
                        <a:pt x="1944914" y="1901372"/>
                      </a:lnTo>
                      <a:lnTo>
                        <a:pt x="972457" y="0"/>
                      </a:lnTo>
                      <a:close/>
                    </a:path>
                  </a:pathLst>
                </a:custGeom>
                <a:noFill/>
                <a:ln w="25400" cap="flat" cmpd="sng">
                  <a:solidFill>
                    <a:sysClr val="windowText" lastClr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ea typeface="微软雅黑"/>
                    <a:cs typeface="Arial"/>
                  </a:endParaRPr>
                </a:p>
              </p:txBody>
            </p:sp>
            <p:cxnSp>
              <p:nvCxnSpPr>
                <p:cNvPr id="11270" name="直接连接符 34"/>
                <p:cNvCxnSpPr>
                  <a:stCxn id="11269" idx="0"/>
                </p:cNvCxnSpPr>
                <p:nvPr>
                  <p:custDataLst>
                    <p:tags r:id="rId20"/>
                  </p:custDataLst>
                </p:nvPr>
              </p:nvCxnSpPr>
              <p:spPr>
                <a:xfrm flipH="1">
                  <a:off x="7326987" y="2249714"/>
                  <a:ext cx="31756" cy="1891288"/>
                </a:xfrm>
                <a:prstGeom prst="line">
                  <a:avLst/>
                </a:prstGeom>
                <a:ln w="25400" cap="flat" cmpd="sng">
                  <a:solidFill>
                    <a:sysClr val="windowText" lastClr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1271" name="直接连接符 37"/>
                <p:cNvCxnSpPr/>
                <p:nvPr>
                  <p:custDataLst>
                    <p:tags r:id="rId21"/>
                  </p:custDataLst>
                </p:nvPr>
              </p:nvCxnSpPr>
              <p:spPr>
                <a:xfrm flipV="1">
                  <a:off x="7338789" y="3716731"/>
                  <a:ext cx="761500" cy="435523"/>
                </a:xfrm>
                <a:prstGeom prst="line">
                  <a:avLst/>
                </a:prstGeom>
                <a:ln w="254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1272" name="直接连接符 41"/>
                <p:cNvCxnSpPr/>
                <p:nvPr>
                  <p:custDataLst>
                    <p:tags r:id="rId22"/>
                  </p:custDataLst>
                </p:nvPr>
              </p:nvCxnSpPr>
              <p:spPr>
                <a:xfrm flipH="1" flipV="1">
                  <a:off x="6588087" y="3789107"/>
                  <a:ext cx="733555" cy="357434"/>
                </a:xfrm>
                <a:prstGeom prst="line">
                  <a:avLst/>
                </a:prstGeom>
                <a:ln w="254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sp>
            <p:nvSpPr>
              <p:cNvPr id="11273" name="矩形 44"/>
              <p:cNvSpPr/>
              <p:nvPr>
                <p:custDataLst>
                  <p:tags r:id="rId17"/>
                </p:custDataLst>
              </p:nvPr>
            </p:nvSpPr>
            <p:spPr>
              <a:xfrm rot="6914812">
                <a:off x="6533662" y="3812742"/>
                <a:ext cx="158083" cy="161319"/>
              </a:xfrm>
              <a:prstGeom prst="rect">
                <a:avLst/>
              </a:prstGeom>
              <a:solidFill>
                <a:srgbClr val="000000">
                  <a:alpha val="0"/>
                </a:srgbClr>
              </a:solidFill>
              <a:ln w="254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/>
                </a:endParaRPr>
              </a:p>
            </p:txBody>
          </p:sp>
          <p:sp>
            <p:nvSpPr>
              <p:cNvPr id="11274" name="矩形 45"/>
              <p:cNvSpPr/>
              <p:nvPr>
                <p:custDataLst>
                  <p:tags r:id="rId18"/>
                </p:custDataLst>
              </p:nvPr>
            </p:nvSpPr>
            <p:spPr>
              <a:xfrm rot="9108018">
                <a:off x="7967877" y="3749951"/>
                <a:ext cx="177051" cy="150185"/>
              </a:xfrm>
              <a:prstGeom prst="rect">
                <a:avLst/>
              </a:prstGeom>
              <a:solidFill>
                <a:srgbClr val="000000">
                  <a:alpha val="0"/>
                </a:srgbClr>
              </a:solidFill>
              <a:ln w="254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/>
                </a:endParaRPr>
              </a:p>
            </p:txBody>
          </p:sp>
        </p:grpSp>
        <p:sp>
          <p:nvSpPr>
            <p:cNvPr id="11275" name="TextBox 47"/>
            <p:cNvSpPr txBox="1"/>
            <p:nvPr>
              <p:custDataLst>
                <p:tags r:id="rId10"/>
              </p:custDataLst>
            </p:nvPr>
          </p:nvSpPr>
          <p:spPr>
            <a:xfrm>
              <a:off x="7236296" y="1844824"/>
              <a:ext cx="420444" cy="52186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Arial"/>
                </a:rPr>
                <a:t>A</a:t>
              </a:r>
            </a:p>
          </p:txBody>
        </p:sp>
        <p:sp>
          <p:nvSpPr>
            <p:cNvPr id="11276" name="TextBox 48"/>
            <p:cNvSpPr txBox="1"/>
            <p:nvPr>
              <p:custDataLst>
                <p:tags r:id="rId11"/>
              </p:custDataLst>
            </p:nvPr>
          </p:nvSpPr>
          <p:spPr>
            <a:xfrm>
              <a:off x="6012160" y="3975447"/>
              <a:ext cx="420444" cy="52186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Arial"/>
                </a:rPr>
                <a:t>B</a:t>
              </a:r>
            </a:p>
          </p:txBody>
        </p:sp>
        <p:sp>
          <p:nvSpPr>
            <p:cNvPr id="11277" name="TextBox 49"/>
            <p:cNvSpPr txBox="1"/>
            <p:nvPr>
              <p:custDataLst>
                <p:tags r:id="rId12"/>
              </p:custDataLst>
            </p:nvPr>
          </p:nvSpPr>
          <p:spPr>
            <a:xfrm>
              <a:off x="8268972" y="3975447"/>
              <a:ext cx="420444" cy="52186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Arial"/>
                </a:rPr>
                <a:t>C</a:t>
              </a:r>
            </a:p>
          </p:txBody>
        </p:sp>
        <p:sp>
          <p:nvSpPr>
            <p:cNvPr id="11278" name="TextBox 50"/>
            <p:cNvSpPr txBox="1"/>
            <p:nvPr>
              <p:custDataLst>
                <p:tags r:id="rId13"/>
              </p:custDataLst>
            </p:nvPr>
          </p:nvSpPr>
          <p:spPr>
            <a:xfrm>
              <a:off x="7139073" y="4099782"/>
              <a:ext cx="439498" cy="52186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Arial"/>
                </a:rPr>
                <a:t>D</a:t>
              </a:r>
            </a:p>
          </p:txBody>
        </p:sp>
        <p:sp>
          <p:nvSpPr>
            <p:cNvPr id="11279" name="TextBox 51"/>
            <p:cNvSpPr txBox="1"/>
            <p:nvPr>
              <p:custDataLst>
                <p:tags r:id="rId14"/>
              </p:custDataLst>
            </p:nvPr>
          </p:nvSpPr>
          <p:spPr>
            <a:xfrm>
              <a:off x="6156176" y="3543399"/>
              <a:ext cx="420444" cy="52186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Arial"/>
                </a:rPr>
                <a:t>E</a:t>
              </a:r>
            </a:p>
          </p:txBody>
        </p:sp>
        <p:sp>
          <p:nvSpPr>
            <p:cNvPr id="11280" name="TextBox 52"/>
            <p:cNvSpPr txBox="1"/>
            <p:nvPr>
              <p:custDataLst>
                <p:tags r:id="rId15"/>
              </p:custDataLst>
            </p:nvPr>
          </p:nvSpPr>
          <p:spPr>
            <a:xfrm>
              <a:off x="8124956" y="3501008"/>
              <a:ext cx="420444" cy="52186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Arial"/>
                </a:rPr>
                <a:t>F</a:t>
              </a:r>
            </a:p>
          </p:txBody>
        </p:sp>
      </p:grpSp>
      <p:sp>
        <p:nvSpPr>
          <p:cNvPr id="3" name="TextBox 19"/>
          <p:cNvSpPr txBox="1"/>
          <p:nvPr>
            <p:custDataLst>
              <p:tags r:id="rId4"/>
            </p:custDataLst>
          </p:nvPr>
        </p:nvSpPr>
        <p:spPr>
          <a:xfrm>
            <a:off x="3938905" y="2621280"/>
            <a:ext cx="7636510" cy="534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证明：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∵</a:t>
            </a: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AD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是∠</a:t>
            </a: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BAC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的平分线，</a:t>
            </a: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DE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⊥</a:t>
            </a: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AB</a:t>
            </a:r>
            <a:r>
              <a:rPr kumimoji="0" lang="zh-CN" altLang="en-US" sz="24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DF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⊥</a:t>
            </a: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AC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</a:p>
        </p:txBody>
      </p:sp>
      <p:sp>
        <p:nvSpPr>
          <p:cNvPr id="4" name="TextBox 20"/>
          <p:cNvSpPr txBox="1"/>
          <p:nvPr>
            <p:custDataLst>
              <p:tags r:id="rId5"/>
            </p:custDataLst>
          </p:nvPr>
        </p:nvSpPr>
        <p:spPr>
          <a:xfrm>
            <a:off x="4952365" y="3228023"/>
            <a:ext cx="486537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∴</a:t>
            </a:r>
            <a:r>
              <a:rPr kumimoji="0" lang="zh-CN" altLang="en-US" sz="24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DE=DF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∠DEB=∠DFC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=90 °.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21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4952365" y="3878580"/>
                <a:ext cx="4069080" cy="106680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7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在</a:t>
                </a:r>
                <a:r>
                  <a:rPr kumimoji="0" lang="en-US" altLang="zh-CN" sz="2400" b="1" i="0" u="none" strike="noStrike" kern="1200" cap="none" spc="0" normalizeH="0" baseline="0" noProof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Rt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△</a:t>
                </a:r>
                <a:r>
                  <a:rPr kumimoji="0" lang="en-US" altLang="zh-CN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BDE</a:t>
                </a: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和</a:t>
                </a: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Rt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△</a:t>
                </a:r>
                <a:r>
                  <a:rPr kumimoji="0" lang="en-US" altLang="zh-CN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CDF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中，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7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1" i="1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7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ctrlPr>
                            <a:rPr kumimoji="0" lang="en-US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Cambria Math" panose="0204050305040603020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Cambria Math" panose="02040503050406030204" charset="0"/>
                                </a:rPr>
                              </m:ctrlPr>
                            </m:eqArrPr>
                            <m:e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  <a:sym typeface="+mn-ea"/>
                                </a:rPr>
                                <m:t>𝑫𝑬</m:t>
                              </m:r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  <a:sym typeface="+mn-ea"/>
                                </a:rPr>
                                <m:t>=</m:t>
                              </m:r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  <a:sym typeface="+mn-ea"/>
                                </a:rPr>
                                <m:t>𝑫𝑭</m:t>
                              </m:r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  <a:sym typeface="+mn-ea"/>
                                </a:rPr>
                                <m:t>,</m:t>
                              </m:r>
                            </m:e>
                            <m:e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  <a:sym typeface="+mn-ea"/>
                                </a:rPr>
                                <m:t>𝑩𝑫</m:t>
                              </m:r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  <a:sym typeface="+mn-ea"/>
                                </a:rPr>
                                <m:t>=</m:t>
                              </m:r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  <a:sym typeface="+mn-ea"/>
                                </a:rPr>
                                <m:t>𝑪𝑫</m:t>
                              </m:r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  <a:sym typeface="+mn-ea"/>
                                </a:rPr>
                                <m:t>,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7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8"/>
                </p:custDataLst>
              </p:nvPr>
            </p:nvSpPr>
            <p:spPr>
              <a:xfrm>
                <a:off x="4952365" y="3878580"/>
                <a:ext cx="4069080" cy="1066800"/>
              </a:xfrm>
              <a:prstGeom prst="rect">
                <a:avLst/>
              </a:prstGeom>
              <a:blipFill rotWithShape="1">
                <a:blip r:embed="rId29"/>
                <a:stretch>
                  <a:fillRect t="-2976"/>
                </a:stretch>
              </a:blipFill>
              <a:ln w="9525"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矩形 18"/>
          <p:cNvSpPr/>
          <p:nvPr>
            <p:custDataLst>
              <p:tags r:id="rId7"/>
            </p:custDataLst>
          </p:nvPr>
        </p:nvSpPr>
        <p:spPr>
          <a:xfrm>
            <a:off x="4952365" y="5135880"/>
            <a:ext cx="4268470" cy="43434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∴ Rt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△</a:t>
            </a: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BDE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≌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Rt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△</a:t>
            </a: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CDF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(HL).</a:t>
            </a:r>
          </a:p>
        </p:txBody>
      </p:sp>
      <p:sp>
        <p:nvSpPr>
          <p:cNvPr id="23" name="矩形 22"/>
          <p:cNvSpPr/>
          <p:nvPr>
            <p:custDataLst>
              <p:tags r:id="rId8"/>
            </p:custDataLst>
          </p:nvPr>
        </p:nvSpPr>
        <p:spPr>
          <a:xfrm>
            <a:off x="4952365" y="5712460"/>
            <a:ext cx="1633220" cy="4349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∴</a:t>
            </a: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EB=FC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71521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 uiExpand="1" build="p"/>
      <p:bldP spid="19" grpId="0"/>
      <p:bldP spid="2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>
            <p:custDataLst>
              <p:tags r:id="rId1"/>
            </p:custDataLst>
          </p:nvPr>
        </p:nvGrpSpPr>
        <p:grpSpPr>
          <a:xfrm>
            <a:off x="-237" y="179881"/>
            <a:ext cx="2729467" cy="614597"/>
            <a:chOff x="-237" y="179881"/>
            <a:chExt cx="2729467" cy="614597"/>
          </a:xfrm>
        </p:grpSpPr>
        <p:sp>
          <p:nvSpPr>
            <p:cNvPr id="9" name="矩形 8"/>
            <p:cNvSpPr/>
            <p:nvPr>
              <p:custDataLst>
                <p:tags r:id="rId24"/>
              </p:custDataLst>
            </p:nvPr>
          </p:nvSpPr>
          <p:spPr>
            <a:xfrm>
              <a:off x="548773" y="250723"/>
              <a:ext cx="1605280" cy="521970"/>
            </a:xfrm>
            <a:prstGeom prst="rect">
              <a:avLst/>
            </a:prstGeom>
            <a:solidFill>
              <a:srgbClr val="7CC9C9"/>
            </a:solidFill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8021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宋体" panose="02010600030101010101" pitchFamily="2" charset="-122"/>
                </a:rPr>
                <a:t>新知应用</a:t>
              </a:r>
            </a:p>
          </p:txBody>
        </p:sp>
        <p:sp>
          <p:nvSpPr>
            <p:cNvPr id="10" name="矩形: 圆角 6"/>
            <p:cNvSpPr/>
            <p:nvPr>
              <p:custDataLst>
                <p:tags r:id="rId25"/>
              </p:custDataLst>
            </p:nvPr>
          </p:nvSpPr>
          <p:spPr>
            <a:xfrm>
              <a:off x="-237" y="194871"/>
              <a:ext cx="569863" cy="599607"/>
            </a:xfrm>
            <a:prstGeom prst="roundRect">
              <a:avLst>
                <a:gd name="adj" fmla="val 12649"/>
              </a:avLst>
            </a:prstGeom>
            <a:solidFill>
              <a:srgbClr val="F0C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11" name="矩形: 圆角 8"/>
            <p:cNvSpPr/>
            <p:nvPr>
              <p:custDataLst>
                <p:tags r:id="rId26"/>
              </p:custDataLst>
            </p:nvPr>
          </p:nvSpPr>
          <p:spPr>
            <a:xfrm>
              <a:off x="219261" y="179881"/>
              <a:ext cx="95533" cy="599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12" name="直角三角形 11"/>
            <p:cNvSpPr/>
            <p:nvPr>
              <p:custDataLst>
                <p:tags r:id="rId27"/>
              </p:custDataLst>
            </p:nvPr>
          </p:nvSpPr>
          <p:spPr>
            <a:xfrm flipV="1">
              <a:off x="2154043" y="250721"/>
              <a:ext cx="575187" cy="516193"/>
            </a:xfrm>
            <a:prstGeom prst="rtTriangle">
              <a:avLst/>
            </a:prstGeom>
            <a:solidFill>
              <a:srgbClr val="7CC9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sp>
        <p:nvSpPr>
          <p:cNvPr id="14" name="内容占位符 7"/>
          <p:cNvSpPr txBox="1"/>
          <p:nvPr>
            <p:custDataLst>
              <p:tags r:id="rId2"/>
            </p:custDataLst>
          </p:nvPr>
        </p:nvSpPr>
        <p:spPr>
          <a:xfrm>
            <a:off x="569489" y="749762"/>
            <a:ext cx="10391809" cy="14700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5pPr>
          </a:lstStyle>
          <a:p>
            <a:pPr marL="0" marR="0" lvl="0" indent="0" algn="just" defTabSz="4572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变式：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如图所示，在△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ABC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中，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BD=CD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∠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ABD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=∠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ACD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4572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求证：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AD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平分∠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BAC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等腰三角形 1"/>
          <p:cNvSpPr/>
          <p:nvPr>
            <p:custDataLst>
              <p:tags r:id="rId3"/>
            </p:custDataLst>
          </p:nvPr>
        </p:nvSpPr>
        <p:spPr>
          <a:xfrm>
            <a:off x="1042035" y="3342640"/>
            <a:ext cx="2305050" cy="2429510"/>
          </a:xfrm>
          <a:prstGeom prst="triangle">
            <a:avLst/>
          </a:prstGeom>
          <a:solidFill>
            <a:srgbClr val="000000">
              <a:alpha val="0"/>
            </a:srgb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Arial"/>
            </a:endParaRPr>
          </a:p>
        </p:txBody>
      </p:sp>
      <p:cxnSp>
        <p:nvCxnSpPr>
          <p:cNvPr id="11270" name="直接连接符 34"/>
          <p:cNvCxnSpPr>
            <a:stCxn id="2" idx="0"/>
          </p:cNvCxnSpPr>
          <p:nvPr>
            <p:custDataLst>
              <p:tags r:id="rId4"/>
            </p:custDataLst>
          </p:nvPr>
        </p:nvCxnSpPr>
        <p:spPr>
          <a:xfrm flipH="1">
            <a:off x="2167083" y="3342799"/>
            <a:ext cx="27305" cy="1774190"/>
          </a:xfrm>
          <a:prstGeom prst="line">
            <a:avLst/>
          </a:prstGeom>
          <a:ln w="25400" cap="flat" cmpd="sng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" name="直接连接符 34"/>
          <p:cNvCxnSpPr>
            <a:endCxn id="2" idx="2"/>
          </p:cNvCxnSpPr>
          <p:nvPr>
            <p:custDataLst>
              <p:tags r:id="rId5"/>
            </p:custDataLst>
          </p:nvPr>
        </p:nvCxnSpPr>
        <p:spPr>
          <a:xfrm flipH="1">
            <a:off x="1041863" y="5110004"/>
            <a:ext cx="1111250" cy="662305"/>
          </a:xfrm>
          <a:prstGeom prst="line">
            <a:avLst/>
          </a:prstGeom>
          <a:ln w="25400" cap="flat" cmpd="sng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" name="直接连接符 34"/>
          <p:cNvCxnSpPr>
            <a:endCxn id="2" idx="4"/>
          </p:cNvCxnSpPr>
          <p:nvPr>
            <p:custDataLst>
              <p:tags r:id="rId6"/>
            </p:custDataLst>
          </p:nvPr>
        </p:nvCxnSpPr>
        <p:spPr>
          <a:xfrm>
            <a:off x="2160098" y="5089684"/>
            <a:ext cx="1186815" cy="682625"/>
          </a:xfrm>
          <a:prstGeom prst="line">
            <a:avLst/>
          </a:prstGeom>
          <a:ln w="25400" cap="flat" cmpd="sng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275" name="TextBox 47"/>
          <p:cNvSpPr txBox="1"/>
          <p:nvPr>
            <p:custDataLst>
              <p:tags r:id="rId7"/>
            </p:custDataLst>
          </p:nvPr>
        </p:nvSpPr>
        <p:spPr>
          <a:xfrm>
            <a:off x="2053548" y="2820353"/>
            <a:ext cx="42037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Arial"/>
              </a:rPr>
              <a:t>A</a:t>
            </a:r>
          </a:p>
        </p:txBody>
      </p:sp>
      <p:sp>
        <p:nvSpPr>
          <p:cNvPr id="5" name="TextBox 47"/>
          <p:cNvSpPr txBox="1"/>
          <p:nvPr>
            <p:custDataLst>
              <p:tags r:id="rId8"/>
            </p:custDataLst>
          </p:nvPr>
        </p:nvSpPr>
        <p:spPr>
          <a:xfrm>
            <a:off x="621623" y="5599113"/>
            <a:ext cx="42037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Arial"/>
              </a:rPr>
              <a:t>B</a:t>
            </a:r>
          </a:p>
        </p:txBody>
      </p:sp>
      <p:sp>
        <p:nvSpPr>
          <p:cNvPr id="7" name="TextBox 47"/>
          <p:cNvSpPr txBox="1"/>
          <p:nvPr>
            <p:custDataLst>
              <p:tags r:id="rId9"/>
            </p:custDataLst>
          </p:nvPr>
        </p:nvSpPr>
        <p:spPr>
          <a:xfrm>
            <a:off x="3398478" y="5550853"/>
            <a:ext cx="42037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Arial"/>
              </a:rPr>
              <a:t>C</a:t>
            </a:r>
          </a:p>
        </p:txBody>
      </p:sp>
      <p:sp>
        <p:nvSpPr>
          <p:cNvPr id="8" name="TextBox 47"/>
          <p:cNvSpPr txBox="1"/>
          <p:nvPr>
            <p:custDataLst>
              <p:tags r:id="rId10"/>
            </p:custDataLst>
          </p:nvPr>
        </p:nvSpPr>
        <p:spPr>
          <a:xfrm>
            <a:off x="1966553" y="5169218"/>
            <a:ext cx="43942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Arial"/>
              </a:rPr>
              <a:t>D</a:t>
            </a:r>
          </a:p>
        </p:txBody>
      </p:sp>
      <p:sp>
        <p:nvSpPr>
          <p:cNvPr id="90" name="文本框 89"/>
          <p:cNvSpPr txBox="1"/>
          <p:nvPr>
            <p:custDataLst>
              <p:tags r:id="rId11"/>
            </p:custDataLst>
          </p:nvPr>
        </p:nvSpPr>
        <p:spPr>
          <a:xfrm>
            <a:off x="1137285" y="4309110"/>
            <a:ext cx="570865" cy="4362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M</a:t>
            </a:r>
            <a:endParaRPr kumimoji="0" lang="en-US" altLang="zh-CN" sz="2400" b="1" i="1" u="none" strike="noStrike" kern="1200" cap="none" spc="0" normalizeH="0" baseline="-2500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15" name="组合 14"/>
          <p:cNvGrpSpPr/>
          <p:nvPr>
            <p:custDataLst>
              <p:tags r:id="rId12"/>
            </p:custDataLst>
          </p:nvPr>
        </p:nvGrpSpPr>
        <p:grpSpPr>
          <a:xfrm>
            <a:off x="1489075" y="4765675"/>
            <a:ext cx="678180" cy="323850"/>
            <a:chOff x="2747" y="7505"/>
            <a:chExt cx="1068" cy="510"/>
          </a:xfrm>
        </p:grpSpPr>
        <p:cxnSp>
          <p:nvCxnSpPr>
            <p:cNvPr id="86" name="直接连接符 85"/>
            <p:cNvCxnSpPr/>
            <p:nvPr>
              <p:custDataLst>
                <p:tags r:id="rId20"/>
              </p:custDataLst>
            </p:nvPr>
          </p:nvCxnSpPr>
          <p:spPr>
            <a:xfrm>
              <a:off x="2829" y="7505"/>
              <a:ext cx="986" cy="510"/>
            </a:xfrm>
            <a:prstGeom prst="line">
              <a:avLst/>
            </a:prstGeom>
            <a:ln w="28575">
              <a:solidFill>
                <a:srgbClr val="FF000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19" name="组合 18"/>
            <p:cNvGrpSpPr/>
            <p:nvPr>
              <p:custDataLst>
                <p:tags r:id="rId21"/>
              </p:custDataLst>
            </p:nvPr>
          </p:nvGrpSpPr>
          <p:grpSpPr>
            <a:xfrm rot="12300000">
              <a:off x="2747" y="7507"/>
              <a:ext cx="217" cy="224"/>
              <a:chOff x="5408" y="2193"/>
              <a:chExt cx="273" cy="285"/>
            </a:xfrm>
          </p:grpSpPr>
          <p:sp>
            <p:nvSpPr>
              <p:cNvPr id="20" name="Line 78"/>
              <p:cNvSpPr>
                <a:spLocks noChangeShapeType="1"/>
              </p:cNvSpPr>
              <p:nvPr>
                <p:custDataLst>
                  <p:tags r:id="rId22"/>
                </p:custDataLst>
              </p:nvPr>
            </p:nvSpPr>
            <p:spPr bwMode="auto">
              <a:xfrm flipV="1">
                <a:off x="5408" y="2201"/>
                <a:ext cx="273" cy="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微软雅黑"/>
                  <a:cs typeface="Arial"/>
                </a:endParaRPr>
              </a:p>
            </p:txBody>
          </p:sp>
          <p:sp>
            <p:nvSpPr>
              <p:cNvPr id="21" name="Line 79"/>
              <p:cNvSpPr>
                <a:spLocks noChangeShapeType="1"/>
              </p:cNvSpPr>
              <p:nvPr>
                <p:custDataLst>
                  <p:tags r:id="rId23"/>
                </p:custDataLst>
              </p:nvPr>
            </p:nvSpPr>
            <p:spPr bwMode="auto">
              <a:xfrm flipH="1">
                <a:off x="5408" y="2193"/>
                <a:ext cx="0" cy="28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微软雅黑"/>
                  <a:cs typeface="Arial"/>
                </a:endParaRPr>
              </a:p>
            </p:txBody>
          </p:sp>
        </p:grpSp>
      </p:grpSp>
      <p:grpSp>
        <p:nvGrpSpPr>
          <p:cNvPr id="17" name="组合 16"/>
          <p:cNvGrpSpPr/>
          <p:nvPr>
            <p:custDataLst>
              <p:tags r:id="rId13"/>
            </p:custDataLst>
          </p:nvPr>
        </p:nvGrpSpPr>
        <p:grpSpPr>
          <a:xfrm rot="7320000">
            <a:off x="2134235" y="4707255"/>
            <a:ext cx="739775" cy="366395"/>
            <a:chOff x="2747" y="7505"/>
            <a:chExt cx="1068" cy="510"/>
          </a:xfrm>
        </p:grpSpPr>
        <p:cxnSp>
          <p:nvCxnSpPr>
            <p:cNvPr id="22" name="直接连接符 21"/>
            <p:cNvCxnSpPr/>
            <p:nvPr>
              <p:custDataLst>
                <p:tags r:id="rId16"/>
              </p:custDataLst>
            </p:nvPr>
          </p:nvCxnSpPr>
          <p:spPr>
            <a:xfrm>
              <a:off x="2829" y="7505"/>
              <a:ext cx="986" cy="510"/>
            </a:xfrm>
            <a:prstGeom prst="line">
              <a:avLst/>
            </a:prstGeom>
            <a:ln w="28575">
              <a:solidFill>
                <a:srgbClr val="FF000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23" name="组合 22"/>
            <p:cNvGrpSpPr/>
            <p:nvPr>
              <p:custDataLst>
                <p:tags r:id="rId17"/>
              </p:custDataLst>
            </p:nvPr>
          </p:nvGrpSpPr>
          <p:grpSpPr>
            <a:xfrm rot="12300000">
              <a:off x="2747" y="7507"/>
              <a:ext cx="217" cy="224"/>
              <a:chOff x="5408" y="2193"/>
              <a:chExt cx="273" cy="285"/>
            </a:xfrm>
          </p:grpSpPr>
          <p:sp>
            <p:nvSpPr>
              <p:cNvPr id="24" name="Line 78"/>
              <p:cNvSpPr>
                <a:spLocks noChangeShapeType="1"/>
              </p:cNvSpPr>
              <p:nvPr>
                <p:custDataLst>
                  <p:tags r:id="rId18"/>
                </p:custDataLst>
              </p:nvPr>
            </p:nvSpPr>
            <p:spPr bwMode="auto">
              <a:xfrm flipV="1">
                <a:off x="5408" y="2201"/>
                <a:ext cx="273" cy="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微软雅黑"/>
                  <a:cs typeface="Arial"/>
                </a:endParaRPr>
              </a:p>
            </p:txBody>
          </p:sp>
          <p:sp>
            <p:nvSpPr>
              <p:cNvPr id="25" name="Line 79"/>
              <p:cNvSpPr>
                <a:spLocks noChangeShapeType="1"/>
              </p:cNvSpPr>
              <p:nvPr>
                <p:custDataLst>
                  <p:tags r:id="rId19"/>
                </p:custDataLst>
              </p:nvPr>
            </p:nvSpPr>
            <p:spPr bwMode="auto">
              <a:xfrm flipH="1">
                <a:off x="5408" y="2193"/>
                <a:ext cx="0" cy="28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微软雅黑"/>
                  <a:cs typeface="Arial"/>
                </a:endParaRPr>
              </a:p>
            </p:txBody>
          </p:sp>
        </p:grpSp>
      </p:grpSp>
      <p:sp>
        <p:nvSpPr>
          <p:cNvPr id="26" name="文本框 25"/>
          <p:cNvSpPr txBox="1"/>
          <p:nvPr>
            <p:custDataLst>
              <p:tags r:id="rId14"/>
            </p:custDataLst>
          </p:nvPr>
        </p:nvSpPr>
        <p:spPr>
          <a:xfrm>
            <a:off x="2825115" y="4431030"/>
            <a:ext cx="570865" cy="4362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N</a:t>
            </a:r>
            <a:endParaRPr kumimoji="0" lang="en-US" altLang="zh-CN" sz="2400" b="1" i="1" u="none" strike="noStrike" kern="1200" cap="none" spc="0" normalizeH="0" baseline="-2500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文本框 99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4125595" y="2180590"/>
                <a:ext cx="7654290" cy="420243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</a:rPr>
                  <a:t>证明：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如图，过点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D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作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DM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⊥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AB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于点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M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DN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⊥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AC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于点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N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，则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∠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BMD=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∠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CND=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90°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.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在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△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BDM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和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△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CDN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中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,
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ctrlPr>
                            <a:rPr kumimoji="0" lang="en-US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Cambria Math" panose="0204050305040603020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Cambria Math" panose="02040503050406030204" charset="0"/>
                                </a:rPr>
                              </m:ctrlPr>
                            </m:eqArrPr>
                            <m:e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∠</m:t>
                              </m:r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charset="0"/>
                                  <a:ea typeface="楷体" panose="02010609060101010101" pitchFamily="49" charset="-122"/>
                                  <a:cs typeface="Cambria Math" panose="02040503050406030204" charset="0"/>
                                </a:rPr>
                                <m:t>𝑨</m:t>
                              </m:r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charset="0"/>
                                  <a:ea typeface="楷体" panose="02010609060101010101" pitchFamily="49" charset="-122"/>
                                  <a:cs typeface="Cambria Math" panose="02040503050406030204" charset="0"/>
                                </a:rPr>
                                <m:t>��</m:t>
                              </m:r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charset="0"/>
                                  <a:ea typeface="楷体" panose="02010609060101010101" pitchFamily="49" charset="-122"/>
                                  <a:cs typeface="Cambria Math" panose="02040503050406030204" charset="0"/>
                                </a:rPr>
                                <m:t>���</m:t>
                              </m:r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=∠</m:t>
                              </m:r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charset="0"/>
                                  <a:ea typeface="楷体" panose="02010609060101010101" pitchFamily="49" charset="-122"/>
                                  <a:cs typeface="Cambria Math" panose="02040503050406030204" charset="0"/>
                                </a:rPr>
                                <m:t>𝑨𝑪𝑫</m:t>
                              </m:r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,</m:t>
                              </m:r>
                            </m:e>
                            <m:e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charset="0"/>
                                  <a:ea typeface="楷体" panose="02010609060101010101" pitchFamily="49" charset="-122"/>
                                  <a:cs typeface="Cambria Math" panose="02040503050406030204" charset="0"/>
                                  <a:sym typeface="+mn-ea"/>
                                </a:rPr>
                                <m:t>∠</m:t>
                              </m:r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charset="0"/>
                                  <a:ea typeface="楷体" panose="02010609060101010101" pitchFamily="49" charset="-122"/>
                                  <a:cs typeface="Cambria Math" panose="02040503050406030204" charset="0"/>
                                  <a:sym typeface="+mn-ea"/>
                                </a:rPr>
                                <m:t>𝑩𝑴𝑫</m:t>
                              </m:r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charset="0"/>
                                  <a:ea typeface="楷体" panose="02010609060101010101" pitchFamily="49" charset="-122"/>
                                  <a:cs typeface="Cambria Math" panose="02040503050406030204" charset="0"/>
                                  <a:sym typeface="+mn-ea"/>
                                </a:rPr>
                                <m:t>=∠</m:t>
                              </m:r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charset="0"/>
                                  <a:ea typeface="楷体" panose="02010609060101010101" pitchFamily="49" charset="-122"/>
                                  <a:cs typeface="Cambria Math" panose="02040503050406030204" charset="0"/>
                                  <a:sym typeface="+mn-ea"/>
                                </a:rPr>
                                <m:t>𝑪𝑵𝑫</m:t>
                              </m:r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  <a:sym typeface="+mn-ea"/>
                                </a:rPr>
                                <m:t>,</m:t>
                              </m:r>
                            </m:e>
                            <m:e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charset="0"/>
                                  <a:ea typeface="楷体" panose="02010609060101010101" pitchFamily="49" charset="-122"/>
                                  <a:cs typeface="Cambria Math" panose="02040503050406030204" charset="0"/>
                                </a:rPr>
                                <m:t>𝑩𝑫</m:t>
                              </m:r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=</m:t>
                              </m:r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charset="0"/>
                                  <a:ea typeface="楷体" panose="02010609060101010101" pitchFamily="49" charset="-122"/>
                                  <a:cs typeface="Cambria Math" panose="02040503050406030204" charset="0"/>
                                </a:rPr>
                                <m:t>𝑪𝑫</m:t>
                              </m:r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,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∴△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BDM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≌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△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CDN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(AAS)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∴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DM=DN.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又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∵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DM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⊥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AB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，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DN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⊥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AC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,
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∴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AD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平分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∠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BAC.</a:t>
                </a:r>
                <a:endParaRPr kumimoji="0" lang="en-US" altLang="en-US" sz="2400" b="1" i="1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00" name="文本框 99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0"/>
                </p:custDataLst>
              </p:nvPr>
            </p:nvSpPr>
            <p:spPr>
              <a:xfrm>
                <a:off x="4125595" y="2180590"/>
                <a:ext cx="7654290" cy="4202430"/>
              </a:xfrm>
              <a:prstGeom prst="rect">
                <a:avLst/>
              </a:prstGeom>
              <a:blipFill rotWithShape="1">
                <a:blip r:embed="rId31"/>
                <a:stretch>
                  <a:fillRect r="-1236"/>
                </a:stretch>
              </a:blipFill>
              <a:ln w="9525"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62674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  <p:bldP spid="2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>
            <p:custDataLst>
              <p:tags r:id="rId1"/>
            </p:custDataLst>
          </p:nvPr>
        </p:nvGrpSpPr>
        <p:grpSpPr>
          <a:xfrm>
            <a:off x="-237" y="179881"/>
            <a:ext cx="2729467" cy="614597"/>
            <a:chOff x="-237" y="179881"/>
            <a:chExt cx="2729467" cy="614597"/>
          </a:xfrm>
        </p:grpSpPr>
        <p:sp>
          <p:nvSpPr>
            <p:cNvPr id="9" name="矩形 8"/>
            <p:cNvSpPr/>
            <p:nvPr>
              <p:custDataLst>
                <p:tags r:id="rId5"/>
              </p:custDataLst>
            </p:nvPr>
          </p:nvSpPr>
          <p:spPr>
            <a:xfrm>
              <a:off x="548773" y="250723"/>
              <a:ext cx="1605280" cy="521970"/>
            </a:xfrm>
            <a:prstGeom prst="rect">
              <a:avLst/>
            </a:prstGeom>
            <a:solidFill>
              <a:srgbClr val="7CC9C9"/>
            </a:solidFill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8021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宋体" panose="02010600030101010101" pitchFamily="2" charset="-122"/>
                </a:rPr>
                <a:t>新知归纳</a:t>
              </a:r>
            </a:p>
          </p:txBody>
        </p:sp>
        <p:sp>
          <p:nvSpPr>
            <p:cNvPr id="10" name="矩形: 圆角 6"/>
            <p:cNvSpPr/>
            <p:nvPr>
              <p:custDataLst>
                <p:tags r:id="rId6"/>
              </p:custDataLst>
            </p:nvPr>
          </p:nvSpPr>
          <p:spPr>
            <a:xfrm>
              <a:off x="-237" y="194871"/>
              <a:ext cx="569863" cy="599607"/>
            </a:xfrm>
            <a:prstGeom prst="roundRect">
              <a:avLst>
                <a:gd name="adj" fmla="val 12649"/>
              </a:avLst>
            </a:prstGeom>
            <a:solidFill>
              <a:srgbClr val="F0C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11" name="矩形: 圆角 8"/>
            <p:cNvSpPr/>
            <p:nvPr>
              <p:custDataLst>
                <p:tags r:id="rId7"/>
              </p:custDataLst>
            </p:nvPr>
          </p:nvSpPr>
          <p:spPr>
            <a:xfrm>
              <a:off x="219261" y="179881"/>
              <a:ext cx="95533" cy="599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12" name="直角三角形 11"/>
            <p:cNvSpPr/>
            <p:nvPr>
              <p:custDataLst>
                <p:tags r:id="rId8"/>
              </p:custDataLst>
            </p:nvPr>
          </p:nvSpPr>
          <p:spPr>
            <a:xfrm flipV="1">
              <a:off x="2154043" y="250721"/>
              <a:ext cx="575187" cy="516193"/>
            </a:xfrm>
            <a:prstGeom prst="rtTriangle">
              <a:avLst/>
            </a:prstGeom>
            <a:solidFill>
              <a:srgbClr val="7CC9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sp>
        <p:nvSpPr>
          <p:cNvPr id="13" name="Rectangle 7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48640" y="1148715"/>
            <a:ext cx="11192510" cy="20300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1. 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应用角平分线的性质时，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角的平分线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”“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角平分线上的点到角两边的距离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”两个条件缺一不可，不能错用为“角平分线上的点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到角两边任意点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的距离相等”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Rectangle 7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14680" y="3533140"/>
            <a:ext cx="11060430" cy="73723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2. 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应用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角平分线的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判定时，需要满足两个条件：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垂直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”和“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相等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”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Rectangle 7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14680" y="4712970"/>
            <a:ext cx="8333740" cy="73723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3.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常用辅助线：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过角平分线上一点向两边作垂线段. </a:t>
            </a:r>
          </a:p>
        </p:txBody>
      </p:sp>
    </p:spTree>
    <p:extLst>
      <p:ext uri="{BB962C8B-B14F-4D97-AF65-F5344CB8AC3E}">
        <p14:creationId xmlns:p14="http://schemas.microsoft.com/office/powerpoint/2010/main" val="14153601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10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 flipH="1" flipV="1">
            <a:off x="4180205" y="767080"/>
            <a:ext cx="7506335" cy="4544695"/>
          </a:xfrm>
          <a:prstGeom prst="wedgeRoundRectCallout">
            <a:avLst>
              <a:gd name="adj1" fmla="val 55354"/>
              <a:gd name="adj2" fmla="val 6532"/>
              <a:gd name="adj3" fmla="val 16667"/>
            </a:avLst>
          </a:prstGeom>
          <a:solidFill>
            <a:schemeClr val="bg1"/>
          </a:solidFill>
          <a:ln w="9525" cmpd="sng">
            <a:solidFill>
              <a:schemeClr val="tx1"/>
            </a:solidFill>
            <a:miter lim="800000"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rot="10800000" lIns="68580" tIns="34290" rIns="68580" bIns="3429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grpSp>
        <p:nvGrpSpPr>
          <p:cNvPr id="8" name="组合 7"/>
          <p:cNvGrpSpPr/>
          <p:nvPr>
            <p:custDataLst>
              <p:tags r:id="rId2"/>
            </p:custDataLst>
          </p:nvPr>
        </p:nvGrpSpPr>
        <p:grpSpPr>
          <a:xfrm>
            <a:off x="-237" y="179881"/>
            <a:ext cx="2743437" cy="614597"/>
            <a:chOff x="-237" y="179881"/>
            <a:chExt cx="2743437" cy="614597"/>
          </a:xfrm>
        </p:grpSpPr>
        <p:sp>
          <p:nvSpPr>
            <p:cNvPr id="4" name="矩形 3"/>
            <p:cNvSpPr/>
            <p:nvPr>
              <p:custDataLst>
                <p:tags r:id="rId16"/>
              </p:custDataLst>
            </p:nvPr>
          </p:nvSpPr>
          <p:spPr>
            <a:xfrm>
              <a:off x="548773" y="250723"/>
              <a:ext cx="1620957" cy="523220"/>
            </a:xfrm>
            <a:prstGeom prst="rect">
              <a:avLst/>
            </a:prstGeom>
            <a:solidFill>
              <a:srgbClr val="7CC9C9"/>
            </a:solidFill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8021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宋体" panose="02010600030101010101" pitchFamily="2" charset="-122"/>
                </a:rPr>
                <a:t>课堂小结</a:t>
              </a:r>
            </a:p>
          </p:txBody>
        </p:sp>
        <p:sp>
          <p:nvSpPr>
            <p:cNvPr id="3" name="矩形: 圆角 6"/>
            <p:cNvSpPr/>
            <p:nvPr>
              <p:custDataLst>
                <p:tags r:id="rId17"/>
              </p:custDataLst>
            </p:nvPr>
          </p:nvSpPr>
          <p:spPr>
            <a:xfrm>
              <a:off x="-237" y="194871"/>
              <a:ext cx="569863" cy="599607"/>
            </a:xfrm>
            <a:prstGeom prst="roundRect">
              <a:avLst>
                <a:gd name="adj" fmla="val 12649"/>
              </a:avLst>
            </a:prstGeom>
            <a:solidFill>
              <a:srgbClr val="F0C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5" name="矩形: 圆角 8"/>
            <p:cNvSpPr/>
            <p:nvPr>
              <p:custDataLst>
                <p:tags r:id="rId18"/>
              </p:custDataLst>
            </p:nvPr>
          </p:nvSpPr>
          <p:spPr>
            <a:xfrm>
              <a:off x="219261" y="179881"/>
              <a:ext cx="95533" cy="599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7" name="直角三角形 6"/>
            <p:cNvSpPr/>
            <p:nvPr>
              <p:custDataLst>
                <p:tags r:id="rId19"/>
              </p:custDataLst>
            </p:nvPr>
          </p:nvSpPr>
          <p:spPr>
            <a:xfrm flipV="1">
              <a:off x="2168013" y="250721"/>
              <a:ext cx="575187" cy="516193"/>
            </a:xfrm>
            <a:prstGeom prst="rtTriangle">
              <a:avLst/>
            </a:prstGeom>
            <a:solidFill>
              <a:srgbClr val="7CC9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pic>
        <p:nvPicPr>
          <p:cNvPr id="12" name="图片 3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21"/>
          <a:stretch>
            <a:fillRect/>
          </a:stretch>
        </p:blipFill>
        <p:spPr bwMode="auto">
          <a:xfrm>
            <a:off x="298245" y="1182381"/>
            <a:ext cx="3813686" cy="53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2"/>
          <p:cNvSpPr txBox="1"/>
          <p:nvPr>
            <p:custDataLst>
              <p:tags r:id="rId4"/>
            </p:custDataLst>
          </p:nvPr>
        </p:nvSpPr>
        <p:spPr>
          <a:xfrm>
            <a:off x="4519930" y="2158365"/>
            <a:ext cx="441325" cy="1568450"/>
          </a:xfrm>
          <a:prstGeom prst="rect">
            <a:avLst/>
          </a:prstGeom>
          <a:noFill/>
          <a:ln w="19050" cap="flat" cmpd="sng">
            <a:solidFill>
              <a:schemeClr val="tx1">
                <a:alpha val="54117"/>
              </a:schemeClr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/>
              </a:rPr>
              <a:t>角平分线</a:t>
            </a:r>
          </a:p>
        </p:txBody>
      </p:sp>
      <p:sp>
        <p:nvSpPr>
          <p:cNvPr id="11" name="TextBox 5"/>
          <p:cNvSpPr txBox="1"/>
          <p:nvPr>
            <p:custDataLst>
              <p:tags r:id="rId5"/>
            </p:custDataLst>
          </p:nvPr>
        </p:nvSpPr>
        <p:spPr>
          <a:xfrm>
            <a:off x="5235893" y="1464310"/>
            <a:ext cx="1008062" cy="830263"/>
          </a:xfrm>
          <a:prstGeom prst="rect">
            <a:avLst/>
          </a:prstGeom>
          <a:noFill/>
          <a:ln w="19050" cap="flat" cmpd="sng">
            <a:solidFill>
              <a:schemeClr val="tx1">
                <a:alpha val="54117"/>
              </a:schemeClr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/>
              </a:rPr>
              <a:t>性质定理</a:t>
            </a:r>
          </a:p>
        </p:txBody>
      </p:sp>
      <p:sp>
        <p:nvSpPr>
          <p:cNvPr id="14" name="TextBox 6"/>
          <p:cNvSpPr txBox="1"/>
          <p:nvPr>
            <p:custDataLst>
              <p:tags r:id="rId6"/>
            </p:custDataLst>
          </p:nvPr>
        </p:nvSpPr>
        <p:spPr>
          <a:xfrm>
            <a:off x="7033895" y="940753"/>
            <a:ext cx="4584700" cy="1753235"/>
          </a:xfrm>
          <a:prstGeom prst="rect">
            <a:avLst/>
          </a:prstGeom>
          <a:noFill/>
          <a:ln w="25400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1D41D5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一个点：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角平分线上的点；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1D41D5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二距离：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点到角两边的距离；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1D41D5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两相等：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两条垂线段的长度相等</a:t>
            </a:r>
          </a:p>
        </p:txBody>
      </p:sp>
      <p:sp>
        <p:nvSpPr>
          <p:cNvPr id="21" name="左大括号 20"/>
          <p:cNvSpPr/>
          <p:nvPr>
            <p:custDataLst>
              <p:tags r:id="rId7"/>
            </p:custDataLst>
          </p:nvPr>
        </p:nvSpPr>
        <p:spPr>
          <a:xfrm>
            <a:off x="5012055" y="1814830"/>
            <a:ext cx="171450" cy="2206625"/>
          </a:xfrm>
          <a:prstGeom prst="leftBrace">
            <a:avLst>
              <a:gd name="adj1" fmla="val 112527"/>
              <a:gd name="adj2" fmla="val 50000"/>
            </a:avLst>
          </a:prstGeom>
          <a:noFill/>
          <a:ln w="19050" cap="flat" cmpd="sng">
            <a:solidFill>
              <a:srgbClr val="F90538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</a:extLst>
        </p:spPr>
        <p:txBody>
          <a:bodyPr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Arial"/>
            </a:endParaRPr>
          </a:p>
        </p:txBody>
      </p:sp>
      <p:sp>
        <p:nvSpPr>
          <p:cNvPr id="22" name="右箭头 21"/>
          <p:cNvSpPr/>
          <p:nvPr>
            <p:custDataLst>
              <p:tags r:id="rId8"/>
            </p:custDataLst>
          </p:nvPr>
        </p:nvSpPr>
        <p:spPr bwMode="auto">
          <a:xfrm>
            <a:off x="6453823" y="1732915"/>
            <a:ext cx="433388" cy="360363"/>
          </a:xfrm>
          <a:prstGeom prst="rightArrow">
            <a:avLst/>
          </a:prstGeom>
          <a:solidFill>
            <a:srgbClr val="70AD47">
              <a:lumMod val="75000"/>
              <a:alpha val="69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3" name="TextBox 5"/>
          <p:cNvSpPr txBox="1"/>
          <p:nvPr>
            <p:custDataLst>
              <p:tags r:id="rId9"/>
            </p:custDataLst>
          </p:nvPr>
        </p:nvSpPr>
        <p:spPr>
          <a:xfrm>
            <a:off x="5234305" y="3458210"/>
            <a:ext cx="1008063" cy="822325"/>
          </a:xfrm>
          <a:prstGeom prst="rect">
            <a:avLst/>
          </a:prstGeom>
          <a:noFill/>
          <a:ln w="19050" cap="flat" cmpd="sng">
            <a:solidFill>
              <a:schemeClr val="tx1">
                <a:alpha val="54117"/>
              </a:schemeClr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/>
              </a:rPr>
              <a:t>判定定理</a:t>
            </a:r>
          </a:p>
        </p:txBody>
      </p:sp>
      <p:sp>
        <p:nvSpPr>
          <p:cNvPr id="24" name="右箭头 23"/>
          <p:cNvSpPr/>
          <p:nvPr>
            <p:custDataLst>
              <p:tags r:id="rId10"/>
            </p:custDataLst>
          </p:nvPr>
        </p:nvSpPr>
        <p:spPr bwMode="auto">
          <a:xfrm>
            <a:off x="6453823" y="3726815"/>
            <a:ext cx="433388" cy="360363"/>
          </a:xfrm>
          <a:prstGeom prst="rightArrow">
            <a:avLst/>
          </a:prstGeom>
          <a:solidFill>
            <a:srgbClr val="70AD47">
              <a:lumMod val="75000"/>
              <a:alpha val="69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5" name="TextBox 4"/>
          <p:cNvSpPr txBox="1"/>
          <p:nvPr>
            <p:custDataLst>
              <p:tags r:id="rId11"/>
            </p:custDataLst>
          </p:nvPr>
        </p:nvSpPr>
        <p:spPr>
          <a:xfrm>
            <a:off x="6939915" y="3312478"/>
            <a:ext cx="4583113" cy="1198880"/>
          </a:xfrm>
          <a:prstGeom prst="rect">
            <a:avLst/>
          </a:prstGeom>
          <a:noFill/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1D41D5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/>
              </a:rPr>
              <a:t>在一个角的内部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/>
              </a:rPr>
              <a:t>，到角两边距离相等的点在这个角的平分线上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Arial"/>
            </a:endParaRPr>
          </a:p>
        </p:txBody>
      </p:sp>
      <p:sp>
        <p:nvSpPr>
          <p:cNvPr id="26" name="下箭头 25"/>
          <p:cNvSpPr/>
          <p:nvPr>
            <p:custDataLst>
              <p:tags r:id="rId12"/>
            </p:custDataLst>
          </p:nvPr>
        </p:nvSpPr>
        <p:spPr>
          <a:xfrm>
            <a:off x="5416550" y="2495550"/>
            <a:ext cx="240030" cy="728345"/>
          </a:xfrm>
          <a:prstGeom prst="downArrow">
            <a:avLst/>
          </a:prstGeom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Arial"/>
            </a:endParaRPr>
          </a:p>
        </p:txBody>
      </p:sp>
      <p:sp>
        <p:nvSpPr>
          <p:cNvPr id="27" name="上箭头 26"/>
          <p:cNvSpPr/>
          <p:nvPr>
            <p:custDataLst>
              <p:tags r:id="rId13"/>
            </p:custDataLst>
          </p:nvPr>
        </p:nvSpPr>
        <p:spPr>
          <a:xfrm>
            <a:off x="5838190" y="2447290"/>
            <a:ext cx="240030" cy="776605"/>
          </a:xfrm>
          <a:prstGeom prst="upArrow">
            <a:avLst/>
          </a:prstGeom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Arial"/>
            </a:endParaRPr>
          </a:p>
        </p:txBody>
      </p:sp>
      <p:sp>
        <p:nvSpPr>
          <p:cNvPr id="28" name="左大括号 27"/>
          <p:cNvSpPr/>
          <p:nvPr>
            <p:custDataLst>
              <p:tags r:id="rId14"/>
            </p:custDataLst>
          </p:nvPr>
        </p:nvSpPr>
        <p:spPr>
          <a:xfrm>
            <a:off x="6922135" y="1285240"/>
            <a:ext cx="112395" cy="1196340"/>
          </a:xfrm>
          <a:prstGeom prst="leftBrace">
            <a:avLst>
              <a:gd name="adj1" fmla="val 112527"/>
              <a:gd name="adj2" fmla="val 50000"/>
            </a:avLst>
          </a:prstGeom>
          <a:noFill/>
          <a:ln w="19050" cap="flat" cmpd="sng">
            <a:solidFill>
              <a:srgbClr val="F90538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</a:extLst>
        </p:spPr>
        <p:txBody>
          <a:bodyPr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"/>
            </a:endParaRPr>
          </a:p>
        </p:txBody>
      </p:sp>
      <p:sp>
        <p:nvSpPr>
          <p:cNvPr id="9" name="文本框 8"/>
          <p:cNvSpPr txBox="1"/>
          <p:nvPr>
            <p:custDataLst>
              <p:tags r:id="rId15"/>
            </p:custDataLst>
          </p:nvPr>
        </p:nvSpPr>
        <p:spPr>
          <a:xfrm>
            <a:off x="5183505" y="4514850"/>
            <a:ext cx="582041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  <a:sym typeface="+mn-ea"/>
              </a:rPr>
              <a:t>常用辅助线：</a:t>
            </a: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  <a:sym typeface="+mn-ea"/>
              </a:rPr>
              <a:t>过角平分线上一点向两边作垂线段</a:t>
            </a:r>
            <a:r>
              <a: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  <a:sym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367574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  <p:cond evt="onBegin" delay="0">
                          <p:tn val="27"/>
                        </p:cond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  <p:cond evt="onBegin" delay="0">
                          <p:tn val="32"/>
                        </p:cond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  <p:cond evt="onBegin" delay="0">
                          <p:tn val="39"/>
                        </p:cond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  <p:cond evt="onBegin" delay="0">
                          <p:tn val="44"/>
                        </p:cond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  <p:cond evt="onBegin" delay="0">
                          <p:tn val="49"/>
                        </p:cond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  <p:cond evt="onBegin" delay="0">
                          <p:tn val="56"/>
                        </p:cond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  <p:cond evt="onBegin" delay="0">
                          <p:tn val="61"/>
                        </p:cond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  <p:cond evt="onBegin" delay="0">
                          <p:tn val="66"/>
                        </p:cond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" grpId="0" animBg="1"/>
      <p:bldP spid="11" grpId="0" animBg="1"/>
      <p:bldP spid="14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1"/>
            </p:custDataLst>
          </p:nvPr>
        </p:nvGrpSpPr>
        <p:grpSpPr>
          <a:xfrm>
            <a:off x="-237" y="179881"/>
            <a:ext cx="2729467" cy="614597"/>
            <a:chOff x="-237" y="179881"/>
            <a:chExt cx="2729467" cy="614597"/>
          </a:xfrm>
        </p:grpSpPr>
        <p:sp>
          <p:nvSpPr>
            <p:cNvPr id="4" name="矩形 3"/>
            <p:cNvSpPr/>
            <p:nvPr>
              <p:custDataLst>
                <p:tags r:id="rId36"/>
              </p:custDataLst>
            </p:nvPr>
          </p:nvSpPr>
          <p:spPr>
            <a:xfrm>
              <a:off x="548773" y="250723"/>
              <a:ext cx="1605280" cy="521970"/>
            </a:xfrm>
            <a:prstGeom prst="rect">
              <a:avLst/>
            </a:prstGeom>
            <a:solidFill>
              <a:srgbClr val="7CC9C9"/>
            </a:solidFill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8021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宋体" panose="02010600030101010101" pitchFamily="2" charset="-122"/>
                </a:rPr>
                <a:t>知识回顾</a:t>
              </a:r>
            </a:p>
          </p:txBody>
        </p:sp>
        <p:sp>
          <p:nvSpPr>
            <p:cNvPr id="3" name="矩形: 圆角 6"/>
            <p:cNvSpPr/>
            <p:nvPr>
              <p:custDataLst>
                <p:tags r:id="rId37"/>
              </p:custDataLst>
            </p:nvPr>
          </p:nvSpPr>
          <p:spPr>
            <a:xfrm>
              <a:off x="-237" y="194871"/>
              <a:ext cx="569863" cy="599607"/>
            </a:xfrm>
            <a:prstGeom prst="roundRect">
              <a:avLst>
                <a:gd name="adj" fmla="val 12649"/>
              </a:avLst>
            </a:prstGeom>
            <a:solidFill>
              <a:srgbClr val="F0C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5" name="矩形: 圆角 8"/>
            <p:cNvSpPr/>
            <p:nvPr>
              <p:custDataLst>
                <p:tags r:id="rId38"/>
              </p:custDataLst>
            </p:nvPr>
          </p:nvSpPr>
          <p:spPr>
            <a:xfrm>
              <a:off x="219261" y="179881"/>
              <a:ext cx="95533" cy="599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7" name="直角三角形 6"/>
            <p:cNvSpPr/>
            <p:nvPr>
              <p:custDataLst>
                <p:tags r:id="rId39"/>
              </p:custDataLst>
            </p:nvPr>
          </p:nvSpPr>
          <p:spPr>
            <a:xfrm flipV="1">
              <a:off x="2154043" y="256436"/>
              <a:ext cx="575187" cy="516193"/>
            </a:xfrm>
            <a:prstGeom prst="rtTriangle">
              <a:avLst/>
            </a:prstGeom>
            <a:solidFill>
              <a:srgbClr val="7CC9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sp>
        <p:nvSpPr>
          <p:cNvPr id="2" name="AutoShape 9"/>
          <p:cNvSpPr>
            <a:spLocks noChangeAspect="1" noChangeArrowheads="1"/>
          </p:cNvSpPr>
          <p:nvPr>
            <p:custDataLst>
              <p:tags r:id="rId2"/>
            </p:custDataLst>
          </p:nvPr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Arial"/>
            </a:endParaRPr>
          </a:p>
        </p:txBody>
      </p:sp>
      <p:sp>
        <p:nvSpPr>
          <p:cNvPr id="6" name="AutoShape 11"/>
          <p:cNvSpPr>
            <a:spLocks noChangeAspect="1" noChangeArrowheads="1"/>
          </p:cNvSpPr>
          <p:nvPr>
            <p:custDataLst>
              <p:tags r:id="rId3"/>
            </p:custDataLst>
          </p:nvPr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Arial"/>
            </a:endParaRPr>
          </a:p>
        </p:txBody>
      </p:sp>
      <p:sp>
        <p:nvSpPr>
          <p:cNvPr id="9" name="AutoShape 13"/>
          <p:cNvSpPr>
            <a:spLocks noChangeAspect="1" noChangeArrowheads="1"/>
          </p:cNvSpPr>
          <p:nvPr>
            <p:custDataLst>
              <p:tags r:id="rId4"/>
            </p:custDataLst>
          </p:nvPr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Arial"/>
            </a:endParaRPr>
          </a:p>
        </p:txBody>
      </p:sp>
      <p:sp>
        <p:nvSpPr>
          <p:cNvPr id="6145" name="Text Box 2"/>
          <p:cNvSpPr txBox="1"/>
          <p:nvPr>
            <p:custDataLst>
              <p:tags r:id="rId5"/>
            </p:custDataLst>
          </p:nvPr>
        </p:nvSpPr>
        <p:spPr>
          <a:xfrm>
            <a:off x="513715" y="986790"/>
            <a:ext cx="1027620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.下图中表示点</a:t>
            </a:r>
            <a:r>
              <a:rPr kumimoji="0" lang="en-US" altLang="zh-CN" sz="3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到直线</a:t>
            </a:r>
            <a:r>
              <a:rPr kumimoji="0" lang="zh-CN" altLang="en-US" sz="3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l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的距离的是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________________.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1" name="Text Box 4"/>
          <p:cNvSpPr txBox="1"/>
          <p:nvPr>
            <p:custDataLst>
              <p:tags r:id="rId6"/>
            </p:custDataLst>
          </p:nvPr>
        </p:nvSpPr>
        <p:spPr>
          <a:xfrm>
            <a:off x="7337743" y="982028"/>
            <a:ext cx="2447925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线段</a:t>
            </a:r>
            <a:r>
              <a:rPr kumimoji="0" lang="en-US" altLang="zh-CN" sz="32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PC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的长</a:t>
            </a:r>
          </a:p>
        </p:txBody>
      </p:sp>
      <p:sp>
        <p:nvSpPr>
          <p:cNvPr id="10" name="圆角矩形 9"/>
          <p:cNvSpPr/>
          <p:nvPr>
            <p:custDataLst>
              <p:tags r:id="rId7"/>
            </p:custDataLst>
          </p:nvPr>
        </p:nvSpPr>
        <p:spPr>
          <a:xfrm>
            <a:off x="1040130" y="2597150"/>
            <a:ext cx="5103495" cy="1372235"/>
          </a:xfrm>
          <a:prstGeom prst="roundRect">
            <a:avLst>
              <a:gd name="adj" fmla="val 20974"/>
            </a:avLst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E9403C">
                    <a:lumMod val="40000"/>
                    <a:lumOff val="60000"/>
                  </a:srgbClr>
                </a:solidFill>
              </a14:hiddenFill>
            </a:ext>
          </a:extLst>
        </p:spPr>
        <p:style>
          <a:lnRef idx="2">
            <a:srgbClr val="477DEA">
              <a:shade val="50000"/>
            </a:srgbClr>
          </a:lnRef>
          <a:fillRef idx="1">
            <a:srgbClr val="477DEA"/>
          </a:fillRef>
          <a:effectRef idx="0">
            <a:srgbClr val="477DEA"/>
          </a:effectRef>
          <a:fontRef idx="minor">
            <a:srgbClr val="FFFFFF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点到直线的距离是指：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点到直线的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垂线段的长度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.</a:t>
            </a:r>
          </a:p>
        </p:txBody>
      </p:sp>
      <p:grpSp>
        <p:nvGrpSpPr>
          <p:cNvPr id="37" name="组合 36"/>
          <p:cNvGrpSpPr/>
          <p:nvPr>
            <p:custDataLst>
              <p:tags r:id="rId8"/>
            </p:custDataLst>
          </p:nvPr>
        </p:nvGrpSpPr>
        <p:grpSpPr>
          <a:xfrm>
            <a:off x="6707505" y="1618302"/>
            <a:ext cx="4423410" cy="2450418"/>
            <a:chOff x="1499" y="3977"/>
            <a:chExt cx="6966" cy="3859"/>
          </a:xfrm>
        </p:grpSpPr>
        <p:cxnSp>
          <p:nvCxnSpPr>
            <p:cNvPr id="11" name="直接连接符 10"/>
            <p:cNvCxnSpPr/>
            <p:nvPr>
              <p:custDataLst>
                <p:tags r:id="rId13"/>
              </p:custDataLst>
            </p:nvPr>
          </p:nvCxnSpPr>
          <p:spPr>
            <a:xfrm>
              <a:off x="1499" y="7251"/>
              <a:ext cx="6966" cy="1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19" name="组合 18"/>
            <p:cNvGrpSpPr/>
            <p:nvPr>
              <p:custDataLst>
                <p:tags r:id="rId14"/>
              </p:custDataLst>
            </p:nvPr>
          </p:nvGrpSpPr>
          <p:grpSpPr>
            <a:xfrm>
              <a:off x="4838" y="3977"/>
              <a:ext cx="1193" cy="1059"/>
              <a:chOff x="2131" y="5165"/>
              <a:chExt cx="1140" cy="803"/>
            </a:xfrm>
          </p:grpSpPr>
          <p:sp>
            <p:nvSpPr>
              <p:cNvPr id="20" name="Text Box 82"/>
              <p:cNvSpPr txBox="1">
                <a:spLocks noChangeArrowheads="1"/>
              </p:cNvSpPr>
              <p:nvPr>
                <p:custDataLst>
                  <p:tags r:id="rId34"/>
                </p:custDataLst>
              </p:nvPr>
            </p:nvSpPr>
            <p:spPr bwMode="auto">
              <a:xfrm>
                <a:off x="2131" y="5492"/>
                <a:ext cx="610" cy="4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微软雅黑"/>
                    <a:cs typeface="Arial"/>
                  </a:rPr>
                  <a:t>●</a:t>
                </a:r>
              </a:p>
            </p:txBody>
          </p:sp>
          <p:sp>
            <p:nvSpPr>
              <p:cNvPr id="21" name="文本框 20"/>
              <p:cNvSpPr txBox="1"/>
              <p:nvPr>
                <p:custDataLst>
                  <p:tags r:id="rId35"/>
                </p:custDataLst>
              </p:nvPr>
            </p:nvSpPr>
            <p:spPr>
              <a:xfrm>
                <a:off x="2401" y="5165"/>
                <a:ext cx="870" cy="626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200" b="1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>
                      <a:outerShdw blurRad="38100" dist="38100" dir="2700000">
                        <a:srgbClr val="FFFFFF"/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P</a:t>
                </a:r>
                <a:endParaRPr kumimoji="0" lang="en-US" altLang="zh-CN" sz="3200" b="1" i="1" u="none" strike="noStrike" kern="1200" cap="none" spc="0" normalizeH="0" baseline="-2500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p:grpSp>
        <p:cxnSp>
          <p:nvCxnSpPr>
            <p:cNvPr id="15" name="直接连接符 14"/>
            <p:cNvCxnSpPr/>
            <p:nvPr>
              <p:custDataLst>
                <p:tags r:id="rId15"/>
              </p:custDataLst>
            </p:nvPr>
          </p:nvCxnSpPr>
          <p:spPr>
            <a:xfrm flipV="1">
              <a:off x="2140" y="4762"/>
              <a:ext cx="2892" cy="247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>
              <p:custDataLst>
                <p:tags r:id="rId16"/>
              </p:custDataLst>
            </p:nvPr>
          </p:nvGrpSpPr>
          <p:grpSpPr>
            <a:xfrm>
              <a:off x="1900" y="6953"/>
              <a:ext cx="853" cy="880"/>
              <a:chOff x="2131" y="5492"/>
              <a:chExt cx="815" cy="667"/>
            </a:xfrm>
          </p:grpSpPr>
          <p:sp>
            <p:nvSpPr>
              <p:cNvPr id="17" name="Text Box 82"/>
              <p:cNvSpPr txBox="1">
                <a:spLocks noChangeArrowheads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2131" y="5492"/>
                <a:ext cx="610" cy="4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微软雅黑"/>
                    <a:cs typeface="Arial"/>
                  </a:rPr>
                  <a:t>●</a:t>
                </a:r>
              </a:p>
            </p:txBody>
          </p:sp>
          <p:sp>
            <p:nvSpPr>
              <p:cNvPr id="18" name="文本框 17"/>
              <p:cNvSpPr txBox="1"/>
              <p:nvPr>
                <p:custDataLst>
                  <p:tags r:id="rId33"/>
                </p:custDataLst>
              </p:nvPr>
            </p:nvSpPr>
            <p:spPr>
              <a:xfrm>
                <a:off x="2178" y="5711"/>
                <a:ext cx="768" cy="448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200" b="1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>
                      <a:outerShdw blurRad="38100" dist="38100" dir="2700000">
                        <a:srgbClr val="FFFFFF"/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A</a:t>
                </a:r>
                <a:endParaRPr kumimoji="0" lang="en-US" altLang="zh-CN" sz="3200" b="1" i="1" u="none" strike="noStrike" kern="1200" cap="none" spc="0" normalizeH="0" baseline="-2500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p:grpSp>
        <p:grpSp>
          <p:nvGrpSpPr>
            <p:cNvPr id="22" name="组合 21"/>
            <p:cNvGrpSpPr/>
            <p:nvPr>
              <p:custDataLst>
                <p:tags r:id="rId17"/>
              </p:custDataLst>
            </p:nvPr>
          </p:nvGrpSpPr>
          <p:grpSpPr>
            <a:xfrm>
              <a:off x="3494" y="6953"/>
              <a:ext cx="853" cy="880"/>
              <a:chOff x="2131" y="5492"/>
              <a:chExt cx="815" cy="667"/>
            </a:xfrm>
          </p:grpSpPr>
          <p:sp>
            <p:nvSpPr>
              <p:cNvPr id="23" name="Text Box 82"/>
              <p:cNvSpPr txBox="1">
                <a:spLocks noChangeArrowheads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2131" y="5492"/>
                <a:ext cx="610" cy="4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微软雅黑"/>
                    <a:cs typeface="Arial"/>
                  </a:rPr>
                  <a:t>●</a:t>
                </a:r>
              </a:p>
            </p:txBody>
          </p:sp>
          <p:sp>
            <p:nvSpPr>
              <p:cNvPr id="24" name="文本框 23"/>
              <p:cNvSpPr txBox="1"/>
              <p:nvPr>
                <p:custDataLst>
                  <p:tags r:id="rId31"/>
                </p:custDataLst>
              </p:nvPr>
            </p:nvSpPr>
            <p:spPr>
              <a:xfrm>
                <a:off x="2178" y="5711"/>
                <a:ext cx="768" cy="448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200" b="1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>
                      <a:outerShdw blurRad="38100" dist="38100" dir="2700000">
                        <a:srgbClr val="FFFFFF"/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B</a:t>
                </a:r>
                <a:endParaRPr kumimoji="0" lang="en-US" altLang="zh-CN" sz="3200" b="1" i="1" u="none" strike="noStrike" kern="1200" cap="none" spc="0" normalizeH="0" baseline="-2500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p:grpSp>
        <p:grpSp>
          <p:nvGrpSpPr>
            <p:cNvPr id="25" name="组合 24"/>
            <p:cNvGrpSpPr/>
            <p:nvPr>
              <p:custDataLst>
                <p:tags r:id="rId18"/>
              </p:custDataLst>
            </p:nvPr>
          </p:nvGrpSpPr>
          <p:grpSpPr>
            <a:xfrm>
              <a:off x="6047" y="6953"/>
              <a:ext cx="853" cy="880"/>
              <a:chOff x="2131" y="5492"/>
              <a:chExt cx="815" cy="667"/>
            </a:xfrm>
          </p:grpSpPr>
          <p:sp>
            <p:nvSpPr>
              <p:cNvPr id="26" name="Text Box 82"/>
              <p:cNvSpPr txBox="1">
                <a:spLocks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2131" y="5492"/>
                <a:ext cx="610" cy="4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微软雅黑"/>
                    <a:cs typeface="Arial"/>
                  </a:rPr>
                  <a:t>●</a:t>
                </a:r>
              </a:p>
            </p:txBody>
          </p:sp>
          <p:sp>
            <p:nvSpPr>
              <p:cNvPr id="27" name="文本框 26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2178" y="5711"/>
                <a:ext cx="768" cy="448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200" b="1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>
                      <a:outerShdw blurRad="38100" dist="38100" dir="2700000">
                        <a:srgbClr val="FFFFFF"/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D</a:t>
                </a:r>
                <a:endParaRPr kumimoji="0" lang="en-US" altLang="zh-CN" sz="3200" b="1" i="1" u="none" strike="noStrike" kern="1200" cap="none" spc="0" normalizeH="0" baseline="-2500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p:grpSp>
        <p:grpSp>
          <p:nvGrpSpPr>
            <p:cNvPr id="28" name="组合 27"/>
            <p:cNvGrpSpPr/>
            <p:nvPr>
              <p:custDataLst>
                <p:tags r:id="rId19"/>
              </p:custDataLst>
            </p:nvPr>
          </p:nvGrpSpPr>
          <p:grpSpPr>
            <a:xfrm>
              <a:off x="4825" y="6956"/>
              <a:ext cx="853" cy="880"/>
              <a:chOff x="2131" y="5492"/>
              <a:chExt cx="815" cy="667"/>
            </a:xfrm>
          </p:grpSpPr>
          <p:sp>
            <p:nvSpPr>
              <p:cNvPr id="29" name="Text Box 82"/>
              <p:cNvSpPr txBox="1">
                <a:spLocks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2131" y="5492"/>
                <a:ext cx="610" cy="4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微软雅黑"/>
                    <a:cs typeface="Arial"/>
                  </a:rPr>
                  <a:t>●</a:t>
                </a:r>
              </a:p>
            </p:txBody>
          </p:sp>
          <p:sp>
            <p:nvSpPr>
              <p:cNvPr id="30" name="文本框 29"/>
              <p:cNvSpPr txBox="1"/>
              <p:nvPr>
                <p:custDataLst>
                  <p:tags r:id="rId27"/>
                </p:custDataLst>
              </p:nvPr>
            </p:nvSpPr>
            <p:spPr>
              <a:xfrm>
                <a:off x="2178" y="5711"/>
                <a:ext cx="768" cy="448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200" b="1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>
                      <a:outerShdw blurRad="38100" dist="38100" dir="2700000">
                        <a:srgbClr val="FFFFFF"/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C</a:t>
                </a:r>
                <a:endParaRPr kumimoji="0" lang="en-US" altLang="zh-CN" sz="3200" b="1" i="1" u="none" strike="noStrike" kern="1200" cap="none" spc="0" normalizeH="0" baseline="-2500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p:grpSp>
        <p:cxnSp>
          <p:nvCxnSpPr>
            <p:cNvPr id="31" name="直接连接符 30"/>
            <p:cNvCxnSpPr/>
            <p:nvPr>
              <p:custDataLst>
                <p:tags r:id="rId20"/>
              </p:custDataLst>
            </p:nvPr>
          </p:nvCxnSpPr>
          <p:spPr>
            <a:xfrm flipV="1">
              <a:off x="3760" y="4708"/>
              <a:ext cx="1348" cy="254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>
              <p:custDataLst>
                <p:tags r:id="rId21"/>
              </p:custDataLst>
            </p:nvPr>
          </p:nvCxnSpPr>
          <p:spPr>
            <a:xfrm flipV="1">
              <a:off x="5065" y="4697"/>
              <a:ext cx="22" cy="255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>
              <p:custDataLst>
                <p:tags r:id="rId22"/>
              </p:custDataLst>
            </p:nvPr>
          </p:nvCxnSpPr>
          <p:spPr>
            <a:xfrm flipH="1" flipV="1">
              <a:off x="5108" y="4708"/>
              <a:ext cx="1174" cy="256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34" name="组合 33"/>
            <p:cNvGrpSpPr/>
            <p:nvPr>
              <p:custDataLst>
                <p:tags r:id="rId23"/>
              </p:custDataLst>
            </p:nvPr>
          </p:nvGrpSpPr>
          <p:grpSpPr>
            <a:xfrm rot="5400000">
              <a:off x="5086" y="6924"/>
              <a:ext cx="321" cy="331"/>
              <a:chOff x="5408" y="2193"/>
              <a:chExt cx="273" cy="285"/>
            </a:xfrm>
          </p:grpSpPr>
          <p:sp>
            <p:nvSpPr>
              <p:cNvPr id="35" name="Line 78"/>
              <p:cNvSpPr>
                <a:spLocks noChangeShapeType="1"/>
              </p:cNvSpPr>
              <p:nvPr>
                <p:custDataLst>
                  <p:tags r:id="rId24"/>
                </p:custDataLst>
              </p:nvPr>
            </p:nvSpPr>
            <p:spPr bwMode="auto">
              <a:xfrm flipV="1">
                <a:off x="5408" y="2201"/>
                <a:ext cx="273" cy="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微软雅黑"/>
                  <a:cs typeface="Arial"/>
                </a:endParaRPr>
              </a:p>
            </p:txBody>
          </p:sp>
          <p:sp>
            <p:nvSpPr>
              <p:cNvPr id="36" name="Line 79"/>
              <p:cNvSpPr>
                <a:spLocks noChangeShapeType="1"/>
              </p:cNvSpPr>
              <p:nvPr>
                <p:custDataLst>
                  <p:tags r:id="rId25"/>
                </p:custDataLst>
              </p:nvPr>
            </p:nvSpPr>
            <p:spPr bwMode="auto">
              <a:xfrm flipH="1">
                <a:off x="5408" y="2193"/>
                <a:ext cx="0" cy="28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微软雅黑"/>
                  <a:cs typeface="Arial"/>
                </a:endParaRPr>
              </a:p>
            </p:txBody>
          </p:sp>
        </p:grpSp>
      </p:grpSp>
      <p:sp>
        <p:nvSpPr>
          <p:cNvPr id="42" name="文本框 41"/>
          <p:cNvSpPr txBox="1"/>
          <p:nvPr>
            <p:custDataLst>
              <p:tags r:id="rId9"/>
            </p:custDataLst>
          </p:nvPr>
        </p:nvSpPr>
        <p:spPr>
          <a:xfrm>
            <a:off x="513715" y="4613275"/>
            <a:ext cx="11092180" cy="7308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2. 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如果点</a:t>
            </a:r>
            <a:r>
              <a:rPr kumimoji="0" lang="en-US" altLang="zh-CN" sz="3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在线段</a:t>
            </a:r>
            <a:r>
              <a:rPr kumimoji="0" lang="en-US" altLang="zh-CN" sz="3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AB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的垂直平分线上，那么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____________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；</a:t>
            </a:r>
          </a:p>
        </p:txBody>
      </p:sp>
      <p:sp>
        <p:nvSpPr>
          <p:cNvPr id="43" name="文本框 42"/>
          <p:cNvSpPr txBox="1"/>
          <p:nvPr>
            <p:custDataLst>
              <p:tags r:id="rId10"/>
            </p:custDataLst>
          </p:nvPr>
        </p:nvSpPr>
        <p:spPr>
          <a:xfrm>
            <a:off x="408305" y="5113655"/>
            <a:ext cx="1119759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反过来，如果</a:t>
            </a:r>
            <a:r>
              <a:rPr kumimoji="0" lang="en-US" altLang="zh-CN" sz="3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QA=QB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，那么点</a:t>
            </a:r>
            <a:r>
              <a:rPr kumimoji="0" lang="en-US" altLang="zh-CN" sz="3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Q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在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______________________.</a:t>
            </a:r>
          </a:p>
        </p:txBody>
      </p:sp>
      <p:sp>
        <p:nvSpPr>
          <p:cNvPr id="44" name="文本框 43"/>
          <p:cNvSpPr txBox="1"/>
          <p:nvPr>
            <p:custDataLst>
              <p:tags r:id="rId11"/>
            </p:custDataLst>
          </p:nvPr>
        </p:nvSpPr>
        <p:spPr>
          <a:xfrm>
            <a:off x="8657590" y="4735195"/>
            <a:ext cx="15621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PA=PB</a:t>
            </a:r>
          </a:p>
        </p:txBody>
      </p:sp>
      <p:sp>
        <p:nvSpPr>
          <p:cNvPr id="45" name="文本框 44"/>
          <p:cNvSpPr txBox="1"/>
          <p:nvPr>
            <p:custDataLst>
              <p:tags r:id="rId12"/>
            </p:custDataLst>
          </p:nvPr>
        </p:nvSpPr>
        <p:spPr>
          <a:xfrm>
            <a:off x="6739890" y="5561965"/>
            <a:ext cx="409384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线段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AB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的垂直平分线上</a:t>
            </a:r>
          </a:p>
        </p:txBody>
      </p:sp>
    </p:spTree>
    <p:extLst>
      <p:ext uri="{BB962C8B-B14F-4D97-AF65-F5344CB8AC3E}">
        <p14:creationId xmlns:p14="http://schemas.microsoft.com/office/powerpoint/2010/main" val="7588818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" grpId="0"/>
      <p:bldP spid="51" grpId="0"/>
      <p:bldP spid="10" grpId="0" animBg="1"/>
      <p:bldP spid="42" grpId="0"/>
      <p:bldP spid="43" grpId="0"/>
      <p:bldP spid="44" grpId="0"/>
      <p:bldP spid="4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1"/>
            </p:custDataLst>
          </p:nvPr>
        </p:nvGrpSpPr>
        <p:grpSpPr>
          <a:xfrm>
            <a:off x="-237" y="179881"/>
            <a:ext cx="2743437" cy="614597"/>
            <a:chOff x="-237" y="179881"/>
            <a:chExt cx="2743437" cy="614597"/>
          </a:xfrm>
        </p:grpSpPr>
        <p:sp>
          <p:nvSpPr>
            <p:cNvPr id="4" name="矩形 3"/>
            <p:cNvSpPr/>
            <p:nvPr>
              <p:custDataLst>
                <p:tags r:id="rId24"/>
              </p:custDataLst>
            </p:nvPr>
          </p:nvSpPr>
          <p:spPr>
            <a:xfrm>
              <a:off x="548773" y="250723"/>
              <a:ext cx="1620957" cy="523220"/>
            </a:xfrm>
            <a:prstGeom prst="rect">
              <a:avLst/>
            </a:prstGeom>
            <a:solidFill>
              <a:srgbClr val="7CC9C9"/>
            </a:solidFill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8021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宋体" panose="02010600030101010101" pitchFamily="2" charset="-122"/>
                </a:rPr>
                <a:t>当堂检测</a:t>
              </a:r>
            </a:p>
          </p:txBody>
        </p:sp>
        <p:sp>
          <p:nvSpPr>
            <p:cNvPr id="3" name="矩形: 圆角 6"/>
            <p:cNvSpPr/>
            <p:nvPr>
              <p:custDataLst>
                <p:tags r:id="rId25"/>
              </p:custDataLst>
            </p:nvPr>
          </p:nvSpPr>
          <p:spPr>
            <a:xfrm>
              <a:off x="-237" y="194871"/>
              <a:ext cx="569863" cy="599607"/>
            </a:xfrm>
            <a:prstGeom prst="roundRect">
              <a:avLst>
                <a:gd name="adj" fmla="val 12649"/>
              </a:avLst>
            </a:prstGeom>
            <a:solidFill>
              <a:srgbClr val="F0C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5" name="矩形: 圆角 8"/>
            <p:cNvSpPr/>
            <p:nvPr>
              <p:custDataLst>
                <p:tags r:id="rId26"/>
              </p:custDataLst>
            </p:nvPr>
          </p:nvSpPr>
          <p:spPr>
            <a:xfrm>
              <a:off x="219261" y="179881"/>
              <a:ext cx="95533" cy="599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7" name="直角三角形 6"/>
            <p:cNvSpPr/>
            <p:nvPr>
              <p:custDataLst>
                <p:tags r:id="rId27"/>
              </p:custDataLst>
            </p:nvPr>
          </p:nvSpPr>
          <p:spPr>
            <a:xfrm flipV="1">
              <a:off x="2168013" y="250721"/>
              <a:ext cx="575187" cy="516193"/>
            </a:xfrm>
            <a:prstGeom prst="rtTriangle">
              <a:avLst/>
            </a:prstGeom>
            <a:solidFill>
              <a:srgbClr val="7CC9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sp>
        <p:nvSpPr>
          <p:cNvPr id="100" name="文本框 99"/>
          <p:cNvSpPr txBox="1"/>
          <p:nvPr>
            <p:custDataLst>
              <p:tags r:id="rId2"/>
            </p:custDataLst>
          </p:nvPr>
        </p:nvSpPr>
        <p:spPr>
          <a:xfrm>
            <a:off x="548640" y="686435"/>
            <a:ext cx="11045825" cy="2030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-1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1. </a:t>
            </a:r>
            <a:r>
              <a:rPr kumimoji="0" lang="zh-CN" altLang="en-US" sz="2800" b="1" i="0" u="none" strike="noStrike" kern="1200" cap="none" spc="-1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如图，</a:t>
            </a:r>
            <a:r>
              <a:rPr kumimoji="0" lang="en-US" sz="2800" b="1" i="1" u="none" strike="noStrike" kern="1200" cap="none" spc="-1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</a:t>
            </a:r>
            <a:r>
              <a:rPr kumimoji="0" lang="zh-CN" altLang="en-US" sz="2800" b="1" i="0" u="none" strike="noStrike" kern="1200" cap="none" spc="-1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是</a:t>
            </a:r>
            <a:r>
              <a:rPr kumimoji="0" lang="en-US" sz="2800" b="1" i="0" u="none" strike="noStrike" kern="1200" cap="none" spc="-1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∠</a:t>
            </a:r>
            <a:r>
              <a:rPr kumimoji="0" lang="en-US" sz="2800" b="1" i="1" u="none" strike="noStrike" kern="1200" cap="none" spc="-1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AOB</a:t>
            </a:r>
            <a:r>
              <a:rPr kumimoji="0" lang="zh-CN" altLang="en-US" sz="2800" b="1" i="0" u="none" strike="noStrike" kern="1200" cap="none" spc="-1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的平分线</a:t>
            </a:r>
            <a:r>
              <a:rPr kumimoji="0" lang="en-US" sz="2800" b="1" i="1" u="none" strike="noStrike" kern="1200" cap="none" spc="-1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OC</a:t>
            </a:r>
            <a:r>
              <a:rPr kumimoji="0" lang="zh-CN" altLang="en-US" sz="2800" b="1" i="0" u="none" strike="noStrike" kern="1200" cap="none" spc="-1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上一点，</a:t>
            </a:r>
            <a:r>
              <a:rPr kumimoji="0" lang="en-US" sz="2800" b="1" i="1" u="none" strike="noStrike" kern="1200" cap="none" spc="-1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PD</a:t>
            </a:r>
            <a:r>
              <a:rPr kumimoji="0" lang="en-US" sz="2800" b="1" i="0" u="none" strike="noStrike" kern="1200" cap="none" spc="-1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⊥</a:t>
            </a:r>
            <a:r>
              <a:rPr kumimoji="0" lang="en-US" sz="2800" b="1" i="1" u="none" strike="noStrike" kern="1200" cap="none" spc="-1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OB</a:t>
            </a:r>
            <a:r>
              <a:rPr kumimoji="0" lang="zh-CN" altLang="en-US" sz="2800" b="1" i="0" u="none" strike="noStrike" kern="1200" cap="none" spc="-1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，垂足为</a:t>
            </a:r>
            <a:r>
              <a:rPr kumimoji="0" lang="en-US" sz="2800" b="1" i="1" u="none" strike="noStrike" kern="1200" cap="none" spc="-1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</a:t>
            </a:r>
            <a:r>
              <a:rPr kumimoji="0" lang="zh-CN" altLang="en-US" sz="2800" b="1" i="0" u="none" strike="noStrike" kern="1200" cap="none" spc="-1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，若</a:t>
            </a:r>
            <a:r>
              <a:rPr kumimoji="0" lang="en-US" sz="2800" b="1" i="1" u="none" strike="noStrike" kern="1200" cap="none" spc="-1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PD=</a:t>
            </a:r>
            <a:r>
              <a:rPr kumimoji="0" lang="en-US" sz="2800" b="1" i="0" u="none" strike="noStrike" kern="1200" cap="none" spc="-1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800" b="1" i="0" u="none" strike="noStrike" kern="1200" cap="none" spc="-1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，则点</a:t>
            </a:r>
            <a:r>
              <a:rPr kumimoji="0" lang="en-US" sz="2800" b="1" i="1" u="none" strike="noStrike" kern="1200" cap="none" spc="-1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</a:t>
            </a:r>
            <a:r>
              <a:rPr kumimoji="0" lang="zh-CN" altLang="en-US" sz="2800" b="1" i="0" u="none" strike="noStrike" kern="1200" cap="none" spc="-1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到边</a:t>
            </a:r>
            <a:r>
              <a:rPr kumimoji="0" lang="en-US" sz="2800" b="1" i="1" u="none" strike="noStrike" kern="1200" cap="none" spc="-1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OA</a:t>
            </a:r>
            <a:r>
              <a:rPr kumimoji="0" lang="zh-CN" altLang="en-US" sz="2800" b="1" i="0" u="none" strike="noStrike" kern="1200" cap="none" spc="-1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的距离是</a:t>
            </a:r>
            <a:r>
              <a:rPr kumimoji="0" lang="en-US" sz="2800" b="1" i="0" u="none" strike="noStrike" kern="1200" cap="none" spc="-1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kumimoji="0" lang="zh-CN" altLang="en-US" sz="2800" b="1" i="1" u="none" strike="noStrike" kern="1200" cap="none" spc="-1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　</a:t>
            </a:r>
            <a:r>
              <a:rPr kumimoji="0" lang="en-US" sz="2800" b="1" i="0" u="none" strike="noStrike" kern="1200" cap="none" spc="-1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A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                                B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                             C. 1                             D.4</a:t>
            </a:r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4315778" y="1498600"/>
            <a:ext cx="439420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</a:t>
            </a:r>
          </a:p>
        </p:txBody>
      </p:sp>
      <p:grpSp>
        <p:nvGrpSpPr>
          <p:cNvPr id="23" name="组合 22"/>
          <p:cNvGrpSpPr/>
          <p:nvPr>
            <p:custDataLst>
              <p:tags r:id="rId4"/>
            </p:custDataLst>
          </p:nvPr>
        </p:nvGrpSpPr>
        <p:grpSpPr>
          <a:xfrm rot="20400000">
            <a:off x="3142596" y="3626376"/>
            <a:ext cx="614045" cy="1276350"/>
            <a:chOff x="4889" y="5573"/>
            <a:chExt cx="967" cy="1898"/>
          </a:xfrm>
        </p:grpSpPr>
        <p:cxnSp>
          <p:nvCxnSpPr>
            <p:cNvPr id="86" name="直接连接符 85"/>
            <p:cNvCxnSpPr/>
            <p:nvPr>
              <p:custDataLst>
                <p:tags r:id="rId19"/>
              </p:custDataLst>
            </p:nvPr>
          </p:nvCxnSpPr>
          <p:spPr>
            <a:xfrm>
              <a:off x="5404" y="6297"/>
              <a:ext cx="372" cy="1174"/>
            </a:xfrm>
            <a:prstGeom prst="line">
              <a:avLst/>
            </a:prstGeom>
            <a:ln w="28575">
              <a:solidFill>
                <a:srgbClr val="FF000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90" name="文本框 89"/>
            <p:cNvSpPr txBox="1"/>
            <p:nvPr>
              <p:custDataLst>
                <p:tags r:id="rId20"/>
              </p:custDataLst>
            </p:nvPr>
          </p:nvSpPr>
          <p:spPr>
            <a:xfrm>
              <a:off x="4889" y="5573"/>
              <a:ext cx="967" cy="77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E</a:t>
              </a:r>
              <a:endParaRPr kumimoji="0" lang="en-US" altLang="zh-CN" sz="2800" b="1" i="1" u="none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  <p:grpSp>
          <p:nvGrpSpPr>
            <p:cNvPr id="19" name="组合 18"/>
            <p:cNvGrpSpPr/>
            <p:nvPr>
              <p:custDataLst>
                <p:tags r:id="rId21"/>
              </p:custDataLst>
            </p:nvPr>
          </p:nvGrpSpPr>
          <p:grpSpPr>
            <a:xfrm rot="15060000">
              <a:off x="5117" y="6341"/>
              <a:ext cx="340" cy="331"/>
              <a:chOff x="5408" y="2193"/>
              <a:chExt cx="273" cy="285"/>
            </a:xfrm>
          </p:grpSpPr>
          <p:sp>
            <p:nvSpPr>
              <p:cNvPr id="20" name="Line 78"/>
              <p:cNvSpPr>
                <a:spLocks noChangeShapeType="1"/>
              </p:cNvSpPr>
              <p:nvPr>
                <p:custDataLst>
                  <p:tags r:id="rId22"/>
                </p:custDataLst>
              </p:nvPr>
            </p:nvSpPr>
            <p:spPr bwMode="auto">
              <a:xfrm flipV="1">
                <a:off x="5408" y="2201"/>
                <a:ext cx="273" cy="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微软雅黑"/>
                  <a:cs typeface="Arial"/>
                </a:endParaRPr>
              </a:p>
            </p:txBody>
          </p:sp>
          <p:sp>
            <p:nvSpPr>
              <p:cNvPr id="21" name="Line 79"/>
              <p:cNvSpPr>
                <a:spLocks noChangeShapeType="1"/>
              </p:cNvSpPr>
              <p:nvPr>
                <p:custDataLst>
                  <p:tags r:id="rId23"/>
                </p:custDataLst>
              </p:nvPr>
            </p:nvSpPr>
            <p:spPr bwMode="auto">
              <a:xfrm flipH="1">
                <a:off x="5408" y="2193"/>
                <a:ext cx="0" cy="28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微软雅黑"/>
                  <a:cs typeface="Arial"/>
                </a:endParaRPr>
              </a:p>
            </p:txBody>
          </p:sp>
        </p:grpSp>
      </p:grpSp>
      <p:cxnSp>
        <p:nvCxnSpPr>
          <p:cNvPr id="77" name="直接连接符 76"/>
          <p:cNvCxnSpPr/>
          <p:nvPr>
            <p:custDataLst>
              <p:tags r:id="rId5"/>
            </p:custDataLst>
          </p:nvPr>
        </p:nvCxnSpPr>
        <p:spPr>
          <a:xfrm rot="20520000">
            <a:off x="1688465" y="5007610"/>
            <a:ext cx="3044825" cy="99441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8" name="文本框 77"/>
          <p:cNvSpPr txBox="1"/>
          <p:nvPr>
            <p:custDataLst>
              <p:tags r:id="rId6"/>
            </p:custDataLst>
          </p:nvPr>
        </p:nvSpPr>
        <p:spPr>
          <a:xfrm rot="21480000">
            <a:off x="1204595" y="5243830"/>
            <a:ext cx="590550" cy="5003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O</a:t>
            </a:r>
          </a:p>
        </p:txBody>
      </p:sp>
      <p:sp>
        <p:nvSpPr>
          <p:cNvPr id="79" name="文本框 78"/>
          <p:cNvSpPr txBox="1"/>
          <p:nvPr>
            <p:custDataLst>
              <p:tags r:id="rId7"/>
            </p:custDataLst>
          </p:nvPr>
        </p:nvSpPr>
        <p:spPr>
          <a:xfrm>
            <a:off x="4799330" y="5233670"/>
            <a:ext cx="5905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cxnSp>
        <p:nvCxnSpPr>
          <p:cNvPr id="80" name="直接连接符 79"/>
          <p:cNvCxnSpPr/>
          <p:nvPr>
            <p:custDataLst>
              <p:tags r:id="rId8"/>
            </p:custDataLst>
          </p:nvPr>
        </p:nvCxnSpPr>
        <p:spPr>
          <a:xfrm rot="20520000" flipV="1">
            <a:off x="1527175" y="5010150"/>
            <a:ext cx="3154680" cy="1397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1" name="文本框 80"/>
          <p:cNvSpPr txBox="1"/>
          <p:nvPr>
            <p:custDataLst>
              <p:tags r:id="rId9"/>
            </p:custDataLst>
          </p:nvPr>
        </p:nvSpPr>
        <p:spPr>
          <a:xfrm rot="21120000">
            <a:off x="3982085" y="3190875"/>
            <a:ext cx="5905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sp>
        <p:nvSpPr>
          <p:cNvPr id="84" name="Text Box 82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 rot="20520000">
            <a:off x="3747135" y="4562475"/>
            <a:ext cx="396240" cy="483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微软雅黑"/>
                <a:cs typeface="Arial"/>
              </a:rPr>
              <a:t>●</a:t>
            </a:r>
          </a:p>
        </p:txBody>
      </p:sp>
      <p:cxnSp>
        <p:nvCxnSpPr>
          <p:cNvPr id="91" name="直接连接符 90"/>
          <p:cNvCxnSpPr/>
          <p:nvPr>
            <p:custDataLst>
              <p:tags r:id="rId11"/>
            </p:custDataLst>
          </p:nvPr>
        </p:nvCxnSpPr>
        <p:spPr>
          <a:xfrm rot="20520000" flipH="1">
            <a:off x="3761740" y="4810760"/>
            <a:ext cx="232410" cy="673735"/>
          </a:xfrm>
          <a:prstGeom prst="line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92" name="组合 91"/>
          <p:cNvGrpSpPr/>
          <p:nvPr>
            <p:custDataLst>
              <p:tags r:id="rId12"/>
            </p:custDataLst>
          </p:nvPr>
        </p:nvGrpSpPr>
        <p:grpSpPr>
          <a:xfrm>
            <a:off x="3676650" y="5290185"/>
            <a:ext cx="215900" cy="210185"/>
            <a:chOff x="5408" y="2193"/>
            <a:chExt cx="273" cy="285"/>
          </a:xfrm>
        </p:grpSpPr>
        <p:sp>
          <p:nvSpPr>
            <p:cNvPr id="93" name="Line 78"/>
            <p:cNvSpPr>
              <a:spLocks noChangeShapeType="1"/>
            </p:cNvSpPr>
            <p:nvPr>
              <p:custDataLst>
                <p:tags r:id="rId17"/>
              </p:custDataLst>
            </p:nvPr>
          </p:nvSpPr>
          <p:spPr bwMode="auto">
            <a:xfrm flipV="1">
              <a:off x="5408" y="2201"/>
              <a:ext cx="273" cy="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  <p:sp>
          <p:nvSpPr>
            <p:cNvPr id="94" name="Line 79"/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 flipH="1">
              <a:off x="5408" y="2193"/>
              <a:ext cx="0" cy="28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</p:grpSp>
      <p:sp>
        <p:nvSpPr>
          <p:cNvPr id="95" name="文本框 94"/>
          <p:cNvSpPr txBox="1"/>
          <p:nvPr>
            <p:custDataLst>
              <p:tags r:id="rId13"/>
            </p:custDataLst>
          </p:nvPr>
        </p:nvSpPr>
        <p:spPr>
          <a:xfrm rot="21360000">
            <a:off x="3618230" y="5413375"/>
            <a:ext cx="61404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D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14"/>
            </p:custDataLst>
          </p:nvPr>
        </p:nvSpPr>
        <p:spPr>
          <a:xfrm rot="21120000">
            <a:off x="3775710" y="4220845"/>
            <a:ext cx="445135" cy="6038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P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18" name="直接连接符 17"/>
          <p:cNvCxnSpPr/>
          <p:nvPr>
            <p:custDataLst>
              <p:tags r:id="rId15"/>
            </p:custDataLst>
          </p:nvPr>
        </p:nvCxnSpPr>
        <p:spPr>
          <a:xfrm rot="20520000" flipV="1">
            <a:off x="1395730" y="4062095"/>
            <a:ext cx="2886075" cy="101536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2" name="文本框 21"/>
          <p:cNvSpPr txBox="1"/>
          <p:nvPr>
            <p:custDataLst>
              <p:tags r:id="rId16"/>
            </p:custDataLst>
          </p:nvPr>
        </p:nvSpPr>
        <p:spPr>
          <a:xfrm rot="21540000">
            <a:off x="4607560" y="4190365"/>
            <a:ext cx="445135" cy="6038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C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34239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1"/>
            </p:custDataLst>
          </p:nvPr>
        </p:nvGrpSpPr>
        <p:grpSpPr>
          <a:xfrm>
            <a:off x="-237" y="179881"/>
            <a:ext cx="2743437" cy="614597"/>
            <a:chOff x="-237" y="179881"/>
            <a:chExt cx="2743437" cy="614597"/>
          </a:xfrm>
        </p:grpSpPr>
        <p:sp>
          <p:nvSpPr>
            <p:cNvPr id="4" name="矩形 3"/>
            <p:cNvSpPr/>
            <p:nvPr>
              <p:custDataLst>
                <p:tags r:id="rId21"/>
              </p:custDataLst>
            </p:nvPr>
          </p:nvSpPr>
          <p:spPr>
            <a:xfrm>
              <a:off x="548773" y="250723"/>
              <a:ext cx="1620957" cy="523220"/>
            </a:xfrm>
            <a:prstGeom prst="rect">
              <a:avLst/>
            </a:prstGeom>
            <a:solidFill>
              <a:srgbClr val="7CC9C9"/>
            </a:solidFill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8021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宋体" panose="02010600030101010101" pitchFamily="2" charset="-122"/>
                </a:rPr>
                <a:t>当堂检测</a:t>
              </a:r>
            </a:p>
          </p:txBody>
        </p:sp>
        <p:sp>
          <p:nvSpPr>
            <p:cNvPr id="3" name="矩形: 圆角 6"/>
            <p:cNvSpPr/>
            <p:nvPr>
              <p:custDataLst>
                <p:tags r:id="rId22"/>
              </p:custDataLst>
            </p:nvPr>
          </p:nvSpPr>
          <p:spPr>
            <a:xfrm>
              <a:off x="-237" y="194871"/>
              <a:ext cx="569863" cy="599607"/>
            </a:xfrm>
            <a:prstGeom prst="roundRect">
              <a:avLst>
                <a:gd name="adj" fmla="val 12649"/>
              </a:avLst>
            </a:prstGeom>
            <a:solidFill>
              <a:srgbClr val="F0C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5" name="矩形: 圆角 8"/>
            <p:cNvSpPr/>
            <p:nvPr>
              <p:custDataLst>
                <p:tags r:id="rId23"/>
              </p:custDataLst>
            </p:nvPr>
          </p:nvSpPr>
          <p:spPr>
            <a:xfrm>
              <a:off x="219261" y="179881"/>
              <a:ext cx="95533" cy="599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7" name="直角三角形 6"/>
            <p:cNvSpPr/>
            <p:nvPr>
              <p:custDataLst>
                <p:tags r:id="rId24"/>
              </p:custDataLst>
            </p:nvPr>
          </p:nvSpPr>
          <p:spPr>
            <a:xfrm flipV="1">
              <a:off x="2168013" y="250721"/>
              <a:ext cx="575187" cy="516193"/>
            </a:xfrm>
            <a:prstGeom prst="rtTriangle">
              <a:avLst/>
            </a:prstGeom>
            <a:solidFill>
              <a:srgbClr val="7CC9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sp>
        <p:nvSpPr>
          <p:cNvPr id="12292" name="内容占位符 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69595" y="696595"/>
            <a:ext cx="10774045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2. 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如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图，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OP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平分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∠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AOB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PA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⊥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OA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PB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⊥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OB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垂足分别为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4572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下列结论中不一定成立的是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　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</a:p>
          <a:p>
            <a:pPr marL="0" marR="0" lvl="0" indent="0" algn="l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PA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＝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PB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                                      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PO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平分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∠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APB</a:t>
            </a:r>
          </a:p>
          <a:p>
            <a:pPr marL="0" marR="0" lvl="0" indent="0" algn="l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OA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＝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OB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                                     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AB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垂直平分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OP</a:t>
            </a:r>
          </a:p>
        </p:txBody>
      </p:sp>
      <p:sp>
        <p:nvSpPr>
          <p:cNvPr id="22" name="矩形 21"/>
          <p:cNvSpPr/>
          <p:nvPr>
            <p:custDataLst>
              <p:tags r:id="rId3"/>
            </p:custDataLst>
          </p:nvPr>
        </p:nvSpPr>
        <p:spPr>
          <a:xfrm>
            <a:off x="5269548" y="1615123"/>
            <a:ext cx="439420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</a:t>
            </a:r>
          </a:p>
        </p:txBody>
      </p:sp>
      <p:cxnSp>
        <p:nvCxnSpPr>
          <p:cNvPr id="77" name="直接连接符 76"/>
          <p:cNvCxnSpPr/>
          <p:nvPr>
            <p:custDataLst>
              <p:tags r:id="rId4"/>
            </p:custDataLst>
          </p:nvPr>
        </p:nvCxnSpPr>
        <p:spPr>
          <a:xfrm rot="20520000">
            <a:off x="1536065" y="5177155"/>
            <a:ext cx="3044825" cy="99441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8" name="文本框 77"/>
          <p:cNvSpPr txBox="1"/>
          <p:nvPr>
            <p:custDataLst>
              <p:tags r:id="rId5"/>
            </p:custDataLst>
          </p:nvPr>
        </p:nvSpPr>
        <p:spPr>
          <a:xfrm rot="21480000">
            <a:off x="1052195" y="5413375"/>
            <a:ext cx="590550" cy="5003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O</a:t>
            </a:r>
          </a:p>
        </p:txBody>
      </p:sp>
      <p:cxnSp>
        <p:nvCxnSpPr>
          <p:cNvPr id="80" name="直接连接符 79"/>
          <p:cNvCxnSpPr/>
          <p:nvPr>
            <p:custDataLst>
              <p:tags r:id="rId6"/>
            </p:custDataLst>
          </p:nvPr>
        </p:nvCxnSpPr>
        <p:spPr>
          <a:xfrm rot="20520000" flipV="1">
            <a:off x="1374775" y="5179695"/>
            <a:ext cx="3154680" cy="1397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4" name="Text Box 82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 rot="20520000">
            <a:off x="3594735" y="4732020"/>
            <a:ext cx="396240" cy="483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微软雅黑"/>
                <a:cs typeface="Arial"/>
              </a:rPr>
              <a:t>●</a:t>
            </a:r>
          </a:p>
        </p:txBody>
      </p:sp>
      <p:cxnSp>
        <p:nvCxnSpPr>
          <p:cNvPr id="91" name="直接连接符 90"/>
          <p:cNvCxnSpPr/>
          <p:nvPr>
            <p:custDataLst>
              <p:tags r:id="rId8"/>
            </p:custDataLst>
          </p:nvPr>
        </p:nvCxnSpPr>
        <p:spPr>
          <a:xfrm rot="20520000" flipH="1">
            <a:off x="3609340" y="4980305"/>
            <a:ext cx="232410" cy="673735"/>
          </a:xfrm>
          <a:prstGeom prst="line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92" name="组合 91"/>
          <p:cNvGrpSpPr/>
          <p:nvPr>
            <p:custDataLst>
              <p:tags r:id="rId9"/>
            </p:custDataLst>
          </p:nvPr>
        </p:nvGrpSpPr>
        <p:grpSpPr>
          <a:xfrm>
            <a:off x="3524250" y="5459730"/>
            <a:ext cx="215900" cy="210185"/>
            <a:chOff x="5408" y="2193"/>
            <a:chExt cx="273" cy="285"/>
          </a:xfrm>
        </p:grpSpPr>
        <p:sp>
          <p:nvSpPr>
            <p:cNvPr id="93" name="Line 78"/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 flipV="1">
              <a:off x="5408" y="2201"/>
              <a:ext cx="273" cy="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  <p:sp>
          <p:nvSpPr>
            <p:cNvPr id="94" name="Line 79"/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 flipH="1">
              <a:off x="5408" y="2193"/>
              <a:ext cx="0" cy="28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</p:grpSp>
      <p:sp>
        <p:nvSpPr>
          <p:cNvPr id="95" name="文本框 94"/>
          <p:cNvSpPr txBox="1"/>
          <p:nvPr>
            <p:custDataLst>
              <p:tags r:id="rId10"/>
            </p:custDataLst>
          </p:nvPr>
        </p:nvSpPr>
        <p:spPr>
          <a:xfrm rot="21360000">
            <a:off x="3466465" y="5582920"/>
            <a:ext cx="61404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B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11"/>
            </p:custDataLst>
          </p:nvPr>
        </p:nvSpPr>
        <p:spPr>
          <a:xfrm rot="21120000">
            <a:off x="3623310" y="4390390"/>
            <a:ext cx="445135" cy="6038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P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18" name="直接连接符 17"/>
          <p:cNvCxnSpPr/>
          <p:nvPr>
            <p:custDataLst>
              <p:tags r:id="rId12"/>
            </p:custDataLst>
          </p:nvPr>
        </p:nvCxnSpPr>
        <p:spPr>
          <a:xfrm rot="20520000" flipV="1">
            <a:off x="1243330" y="4231640"/>
            <a:ext cx="2886075" cy="101536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6" name="直接连接符 85"/>
          <p:cNvCxnSpPr/>
          <p:nvPr>
            <p:custDataLst>
              <p:tags r:id="rId13"/>
            </p:custDataLst>
          </p:nvPr>
        </p:nvCxnSpPr>
        <p:spPr>
          <a:xfrm rot="20400000">
            <a:off x="3392170" y="4220845"/>
            <a:ext cx="236220" cy="789305"/>
          </a:xfrm>
          <a:prstGeom prst="line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0" name="文本框 89"/>
          <p:cNvSpPr txBox="1"/>
          <p:nvPr>
            <p:custDataLst>
              <p:tags r:id="rId14"/>
            </p:custDataLst>
          </p:nvPr>
        </p:nvSpPr>
        <p:spPr>
          <a:xfrm rot="21420000">
            <a:off x="2861310" y="3818890"/>
            <a:ext cx="61404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A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19" name="组合 18"/>
          <p:cNvGrpSpPr/>
          <p:nvPr>
            <p:custDataLst>
              <p:tags r:id="rId15"/>
            </p:custDataLst>
          </p:nvPr>
        </p:nvGrpSpPr>
        <p:grpSpPr>
          <a:xfrm rot="13860000">
            <a:off x="3128010" y="4337685"/>
            <a:ext cx="228600" cy="210185"/>
            <a:chOff x="5408" y="2193"/>
            <a:chExt cx="273" cy="285"/>
          </a:xfrm>
        </p:grpSpPr>
        <p:sp>
          <p:nvSpPr>
            <p:cNvPr id="9" name="Line 78"/>
            <p:cNvSpPr>
              <a:spLocks noChangeShapeType="1"/>
            </p:cNvSpPr>
            <p:nvPr>
              <p:custDataLst>
                <p:tags r:id="rId17"/>
              </p:custDataLst>
            </p:nvPr>
          </p:nvSpPr>
          <p:spPr bwMode="auto">
            <a:xfrm flipV="1">
              <a:off x="5408" y="2201"/>
              <a:ext cx="273" cy="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  <p:sp>
          <p:nvSpPr>
            <p:cNvPr id="21" name="Line 79"/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 flipH="1">
              <a:off x="5408" y="2193"/>
              <a:ext cx="0" cy="28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</p:grpSp>
      <p:cxnSp>
        <p:nvCxnSpPr>
          <p:cNvPr id="10" name="直接连接符 9"/>
          <p:cNvCxnSpPr/>
          <p:nvPr>
            <p:custDataLst>
              <p:tags r:id="rId16"/>
            </p:custDataLst>
          </p:nvPr>
        </p:nvCxnSpPr>
        <p:spPr>
          <a:xfrm flipH="1" flipV="1">
            <a:off x="3257550" y="4291965"/>
            <a:ext cx="448945" cy="137350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47795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1"/>
            </p:custDataLst>
          </p:nvPr>
        </p:nvGrpSpPr>
        <p:grpSpPr>
          <a:xfrm>
            <a:off x="-237" y="179881"/>
            <a:ext cx="2743437" cy="614597"/>
            <a:chOff x="-237" y="179881"/>
            <a:chExt cx="2743437" cy="614597"/>
          </a:xfrm>
        </p:grpSpPr>
        <p:sp>
          <p:nvSpPr>
            <p:cNvPr id="4" name="矩形 3"/>
            <p:cNvSpPr/>
            <p:nvPr>
              <p:custDataLst>
                <p:tags r:id="rId19"/>
              </p:custDataLst>
            </p:nvPr>
          </p:nvSpPr>
          <p:spPr>
            <a:xfrm>
              <a:off x="548773" y="250723"/>
              <a:ext cx="1620957" cy="523220"/>
            </a:xfrm>
            <a:prstGeom prst="rect">
              <a:avLst/>
            </a:prstGeom>
            <a:solidFill>
              <a:srgbClr val="7CC9C9"/>
            </a:solidFill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8021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宋体" panose="02010600030101010101" pitchFamily="2" charset="-122"/>
                </a:rPr>
                <a:t>当堂检测</a:t>
              </a:r>
            </a:p>
          </p:txBody>
        </p:sp>
        <p:sp>
          <p:nvSpPr>
            <p:cNvPr id="3" name="矩形: 圆角 6"/>
            <p:cNvSpPr/>
            <p:nvPr>
              <p:custDataLst>
                <p:tags r:id="rId20"/>
              </p:custDataLst>
            </p:nvPr>
          </p:nvSpPr>
          <p:spPr>
            <a:xfrm>
              <a:off x="-237" y="194871"/>
              <a:ext cx="569863" cy="599607"/>
            </a:xfrm>
            <a:prstGeom prst="roundRect">
              <a:avLst>
                <a:gd name="adj" fmla="val 12649"/>
              </a:avLst>
            </a:prstGeom>
            <a:solidFill>
              <a:srgbClr val="F0C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5" name="矩形: 圆角 8"/>
            <p:cNvSpPr/>
            <p:nvPr>
              <p:custDataLst>
                <p:tags r:id="rId21"/>
              </p:custDataLst>
            </p:nvPr>
          </p:nvSpPr>
          <p:spPr>
            <a:xfrm>
              <a:off x="219261" y="179881"/>
              <a:ext cx="95533" cy="599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7" name="直角三角形 6"/>
            <p:cNvSpPr/>
            <p:nvPr>
              <p:custDataLst>
                <p:tags r:id="rId22"/>
              </p:custDataLst>
            </p:nvPr>
          </p:nvSpPr>
          <p:spPr>
            <a:xfrm flipV="1">
              <a:off x="2168013" y="250721"/>
              <a:ext cx="575187" cy="516193"/>
            </a:xfrm>
            <a:prstGeom prst="rtTriangle">
              <a:avLst/>
            </a:prstGeom>
            <a:solidFill>
              <a:srgbClr val="7CC9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sp>
        <p:nvSpPr>
          <p:cNvPr id="31748" name="内容占位符 7"/>
          <p:cNvSpPr txBox="1"/>
          <p:nvPr>
            <p:custDataLst>
              <p:tags r:id="rId2"/>
            </p:custDataLst>
          </p:nvPr>
        </p:nvSpPr>
        <p:spPr>
          <a:xfrm>
            <a:off x="569595" y="767080"/>
            <a:ext cx="11282680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微软雅黑"/>
              </a:rPr>
              <a:t>3.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如图，在△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ABC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中，∠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＝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90°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AC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＝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BC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AD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平分∠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CAB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交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BC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于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DE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⊥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AB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于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E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，若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AB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＝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6 cm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，则△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DBE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的周长是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 </a:t>
            </a: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8111490" y="1514475"/>
            <a:ext cx="99250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微软雅黑"/>
              </a:rPr>
              <a:t>6 cm </a:t>
            </a:r>
          </a:p>
        </p:txBody>
      </p:sp>
      <p:grpSp>
        <p:nvGrpSpPr>
          <p:cNvPr id="18" name="组合 17"/>
          <p:cNvGrpSpPr/>
          <p:nvPr>
            <p:custDataLst>
              <p:tags r:id="rId4"/>
            </p:custDataLst>
          </p:nvPr>
        </p:nvGrpSpPr>
        <p:grpSpPr>
          <a:xfrm>
            <a:off x="756920" y="2798445"/>
            <a:ext cx="3966845" cy="2992120"/>
            <a:chOff x="2179" y="3829"/>
            <a:chExt cx="6247" cy="4712"/>
          </a:xfrm>
        </p:grpSpPr>
        <p:sp>
          <p:nvSpPr>
            <p:cNvPr id="6" name="直角三角形 5"/>
            <p:cNvSpPr/>
            <p:nvPr>
              <p:custDataLst>
                <p:tags r:id="rId5"/>
              </p:custDataLst>
            </p:nvPr>
          </p:nvSpPr>
          <p:spPr>
            <a:xfrm rot="8040000">
              <a:off x="3572" y="5244"/>
              <a:ext cx="3267" cy="3328"/>
            </a:xfrm>
            <a:prstGeom prst="rtTriangle">
              <a:avLst/>
            </a:prstGeom>
            <a:noFill/>
            <a:ln w="2857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cxnSp>
          <p:nvCxnSpPr>
            <p:cNvPr id="80" name="直接连接符 79"/>
            <p:cNvCxnSpPr>
              <a:stCxn id="6" idx="4"/>
            </p:cNvCxnSpPr>
            <p:nvPr>
              <p:custDataLst>
                <p:tags r:id="rId6"/>
              </p:custDataLst>
            </p:nvPr>
          </p:nvCxnSpPr>
          <p:spPr>
            <a:xfrm flipV="1">
              <a:off x="2874" y="5611"/>
              <a:ext cx="3344" cy="13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>
              <p:custDataLst>
                <p:tags r:id="rId7"/>
              </p:custDataLst>
            </p:nvPr>
          </p:nvCxnSpPr>
          <p:spPr>
            <a:xfrm flipH="1" flipV="1">
              <a:off x="6218" y="5611"/>
              <a:ext cx="11" cy="130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90" name="文本框 89"/>
            <p:cNvSpPr txBox="1"/>
            <p:nvPr>
              <p:custDataLst>
                <p:tags r:id="rId8"/>
              </p:custDataLst>
            </p:nvPr>
          </p:nvSpPr>
          <p:spPr>
            <a:xfrm rot="21420000">
              <a:off x="2179" y="6497"/>
              <a:ext cx="967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A</a:t>
              </a:r>
              <a:endParaRPr kumimoji="0" lang="en-US" altLang="zh-CN" sz="2800" b="1" i="1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  <p:sp>
          <p:nvSpPr>
            <p:cNvPr id="10" name="文本框 9"/>
            <p:cNvSpPr txBox="1"/>
            <p:nvPr>
              <p:custDataLst>
                <p:tags r:id="rId9"/>
              </p:custDataLst>
            </p:nvPr>
          </p:nvSpPr>
          <p:spPr>
            <a:xfrm rot="21420000">
              <a:off x="4722" y="3829"/>
              <a:ext cx="967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C</a:t>
              </a:r>
              <a:endParaRPr kumimoji="0" lang="en-US" altLang="zh-CN" sz="2800" b="1" i="1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  <p:sp>
          <p:nvSpPr>
            <p:cNvPr id="11" name="文本框 10"/>
            <p:cNvSpPr txBox="1"/>
            <p:nvPr>
              <p:custDataLst>
                <p:tags r:id="rId10"/>
              </p:custDataLst>
            </p:nvPr>
          </p:nvSpPr>
          <p:spPr>
            <a:xfrm rot="21420000">
              <a:off x="6239" y="4958"/>
              <a:ext cx="967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D</a:t>
              </a:r>
              <a:endParaRPr kumimoji="0" lang="en-US" altLang="zh-CN" sz="2800" b="1" i="1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11"/>
              </p:custDataLst>
            </p:nvPr>
          </p:nvSpPr>
          <p:spPr>
            <a:xfrm rot="21420000">
              <a:off x="7460" y="6498"/>
              <a:ext cx="967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B</a:t>
              </a:r>
              <a:endParaRPr kumimoji="0" lang="en-US" altLang="zh-CN" sz="2800" b="1" i="1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12"/>
              </p:custDataLst>
            </p:nvPr>
          </p:nvSpPr>
          <p:spPr>
            <a:xfrm rot="21420000">
              <a:off x="5832" y="6788"/>
              <a:ext cx="967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E</a:t>
              </a:r>
              <a:endParaRPr kumimoji="0" lang="en-US" altLang="zh-CN" sz="2800" b="1" i="1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  <p:grpSp>
          <p:nvGrpSpPr>
            <p:cNvPr id="92" name="组合 91"/>
            <p:cNvGrpSpPr/>
            <p:nvPr>
              <p:custDataLst>
                <p:tags r:id="rId13"/>
              </p:custDataLst>
            </p:nvPr>
          </p:nvGrpSpPr>
          <p:grpSpPr>
            <a:xfrm>
              <a:off x="5933" y="6609"/>
              <a:ext cx="285" cy="308"/>
              <a:chOff x="5408" y="2193"/>
              <a:chExt cx="273" cy="285"/>
            </a:xfrm>
          </p:grpSpPr>
          <p:sp>
            <p:nvSpPr>
              <p:cNvPr id="93" name="Line 78"/>
              <p:cNvSpPr>
                <a:spLocks noChangeShapeType="1"/>
              </p:cNvSpPr>
              <p:nvPr>
                <p:custDataLst>
                  <p:tags r:id="rId17"/>
                </p:custDataLst>
              </p:nvPr>
            </p:nvSpPr>
            <p:spPr bwMode="auto">
              <a:xfrm flipV="1">
                <a:off x="5408" y="2201"/>
                <a:ext cx="273" cy="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微软雅黑"/>
                  <a:cs typeface="Arial"/>
                </a:endParaRPr>
              </a:p>
            </p:txBody>
          </p:sp>
          <p:sp>
            <p:nvSpPr>
              <p:cNvPr id="94" name="Line 79"/>
              <p:cNvSpPr>
                <a:spLocks noChangeShapeType="1"/>
              </p:cNvSpPr>
              <p:nvPr>
                <p:custDataLst>
                  <p:tags r:id="rId18"/>
                </p:custDataLst>
              </p:nvPr>
            </p:nvSpPr>
            <p:spPr bwMode="auto">
              <a:xfrm flipH="1">
                <a:off x="5408" y="2193"/>
                <a:ext cx="0" cy="28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微软雅黑"/>
                  <a:cs typeface="Arial"/>
                </a:endParaRPr>
              </a:p>
            </p:txBody>
          </p:sp>
        </p:grpSp>
        <p:grpSp>
          <p:nvGrpSpPr>
            <p:cNvPr id="14" name="组合 13"/>
            <p:cNvGrpSpPr/>
            <p:nvPr>
              <p:custDataLst>
                <p:tags r:id="rId14"/>
              </p:custDataLst>
            </p:nvPr>
          </p:nvGrpSpPr>
          <p:grpSpPr>
            <a:xfrm rot="13680000">
              <a:off x="5012" y="4649"/>
              <a:ext cx="266" cy="245"/>
              <a:chOff x="5408" y="2193"/>
              <a:chExt cx="273" cy="285"/>
            </a:xfrm>
          </p:grpSpPr>
          <p:sp>
            <p:nvSpPr>
              <p:cNvPr id="15" name="Line 78"/>
              <p:cNvSpPr>
                <a:spLocks noChangeShapeType="1"/>
              </p:cNvSpPr>
              <p:nvPr>
                <p:custDataLst>
                  <p:tags r:id="rId15"/>
                </p:custDataLst>
              </p:nvPr>
            </p:nvSpPr>
            <p:spPr bwMode="auto">
              <a:xfrm flipV="1">
                <a:off x="5408" y="2201"/>
                <a:ext cx="273" cy="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微软雅黑"/>
                  <a:cs typeface="Arial"/>
                </a:endParaRPr>
              </a:p>
            </p:txBody>
          </p:sp>
          <p:sp>
            <p:nvSpPr>
              <p:cNvPr id="16" name="Line 79"/>
              <p:cNvSpPr>
                <a:spLocks noChangeShapeType="1"/>
              </p:cNvSpPr>
              <p:nvPr>
                <p:custDataLst>
                  <p:tags r:id="rId16"/>
                </p:custDataLst>
              </p:nvPr>
            </p:nvSpPr>
            <p:spPr bwMode="auto">
              <a:xfrm flipH="1">
                <a:off x="5408" y="2193"/>
                <a:ext cx="0" cy="28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微软雅黑"/>
                  <a:cs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682519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1"/>
            </p:custDataLst>
          </p:nvPr>
        </p:nvGrpSpPr>
        <p:grpSpPr>
          <a:xfrm>
            <a:off x="-237" y="179881"/>
            <a:ext cx="2743437" cy="614597"/>
            <a:chOff x="-237" y="179881"/>
            <a:chExt cx="2743437" cy="614597"/>
          </a:xfrm>
        </p:grpSpPr>
        <p:sp>
          <p:nvSpPr>
            <p:cNvPr id="4" name="矩形 3"/>
            <p:cNvSpPr/>
            <p:nvPr>
              <p:custDataLst>
                <p:tags r:id="rId24"/>
              </p:custDataLst>
            </p:nvPr>
          </p:nvSpPr>
          <p:spPr>
            <a:xfrm>
              <a:off x="548773" y="250723"/>
              <a:ext cx="1620957" cy="523220"/>
            </a:xfrm>
            <a:prstGeom prst="rect">
              <a:avLst/>
            </a:prstGeom>
            <a:solidFill>
              <a:srgbClr val="7CC9C9"/>
            </a:solidFill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8021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宋体" panose="02010600030101010101" pitchFamily="2" charset="-122"/>
                </a:rPr>
                <a:t>当堂检测</a:t>
              </a:r>
            </a:p>
          </p:txBody>
        </p:sp>
        <p:sp>
          <p:nvSpPr>
            <p:cNvPr id="3" name="矩形: 圆角 6"/>
            <p:cNvSpPr/>
            <p:nvPr>
              <p:custDataLst>
                <p:tags r:id="rId25"/>
              </p:custDataLst>
            </p:nvPr>
          </p:nvSpPr>
          <p:spPr>
            <a:xfrm>
              <a:off x="-237" y="194871"/>
              <a:ext cx="569863" cy="599607"/>
            </a:xfrm>
            <a:prstGeom prst="roundRect">
              <a:avLst>
                <a:gd name="adj" fmla="val 12649"/>
              </a:avLst>
            </a:prstGeom>
            <a:solidFill>
              <a:srgbClr val="F0C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5" name="矩形: 圆角 8"/>
            <p:cNvSpPr/>
            <p:nvPr>
              <p:custDataLst>
                <p:tags r:id="rId26"/>
              </p:custDataLst>
            </p:nvPr>
          </p:nvSpPr>
          <p:spPr>
            <a:xfrm>
              <a:off x="219261" y="179881"/>
              <a:ext cx="95533" cy="599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7" name="直角三角形 6"/>
            <p:cNvSpPr/>
            <p:nvPr>
              <p:custDataLst>
                <p:tags r:id="rId27"/>
              </p:custDataLst>
            </p:nvPr>
          </p:nvSpPr>
          <p:spPr>
            <a:xfrm flipV="1">
              <a:off x="2168013" y="250721"/>
              <a:ext cx="575187" cy="516193"/>
            </a:xfrm>
            <a:prstGeom prst="rtTriangle">
              <a:avLst/>
            </a:prstGeom>
            <a:solidFill>
              <a:srgbClr val="7CC9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sp>
        <p:nvSpPr>
          <p:cNvPr id="14340" name="内容占位符 7"/>
          <p:cNvSpPr txBox="1"/>
          <p:nvPr>
            <p:custDataLst>
              <p:tags r:id="rId2"/>
            </p:custDataLst>
          </p:nvPr>
        </p:nvSpPr>
        <p:spPr>
          <a:xfrm>
            <a:off x="500380" y="788035"/>
            <a:ext cx="11685270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5pPr>
          </a:lstStyle>
          <a:p>
            <a:pPr marL="0" marR="0" lvl="0" indent="0" algn="l" defTabSz="4572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4.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如图，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Q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是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OA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上一个动点，点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在∠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AOB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的平分线上，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PD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⊥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OB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于点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PD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=3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，则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PQ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的最小值是</a:t>
            </a:r>
            <a:r>
              <a:rPr kumimoji="0" lang="zh-CN" altLang="en-US" sz="2800" b="1" i="0" u="sng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　　　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 </a:t>
            </a:r>
          </a:p>
        </p:txBody>
      </p:sp>
      <p:sp>
        <p:nvSpPr>
          <p:cNvPr id="13" name="文本框 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683430" y="1362107"/>
            <a:ext cx="803350" cy="8096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36000" tIns="36000" rIns="36000" bIns="36000">
            <a:spAutoFit/>
          </a:bodyPr>
          <a:lstStyle/>
          <a:p>
            <a:pPr marL="0" marR="0" lvl="0" indent="2667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3</a:t>
            </a:r>
          </a:p>
        </p:txBody>
      </p:sp>
      <p:cxnSp>
        <p:nvCxnSpPr>
          <p:cNvPr id="77" name="直接连接符 76"/>
          <p:cNvCxnSpPr/>
          <p:nvPr>
            <p:custDataLst>
              <p:tags r:id="rId4"/>
            </p:custDataLst>
          </p:nvPr>
        </p:nvCxnSpPr>
        <p:spPr>
          <a:xfrm rot="20520000">
            <a:off x="1229995" y="4759960"/>
            <a:ext cx="3044825" cy="99441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8" name="文本框 77"/>
          <p:cNvSpPr txBox="1"/>
          <p:nvPr>
            <p:custDataLst>
              <p:tags r:id="rId5"/>
            </p:custDataLst>
          </p:nvPr>
        </p:nvSpPr>
        <p:spPr>
          <a:xfrm rot="21480000">
            <a:off x="746125" y="4996180"/>
            <a:ext cx="590550" cy="5003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O</a:t>
            </a:r>
          </a:p>
        </p:txBody>
      </p:sp>
      <p:sp>
        <p:nvSpPr>
          <p:cNvPr id="79" name="文本框 78"/>
          <p:cNvSpPr txBox="1"/>
          <p:nvPr>
            <p:custDataLst>
              <p:tags r:id="rId6"/>
            </p:custDataLst>
          </p:nvPr>
        </p:nvSpPr>
        <p:spPr>
          <a:xfrm>
            <a:off x="4340860" y="4986020"/>
            <a:ext cx="5905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cxnSp>
        <p:nvCxnSpPr>
          <p:cNvPr id="80" name="直接连接符 79"/>
          <p:cNvCxnSpPr/>
          <p:nvPr>
            <p:custDataLst>
              <p:tags r:id="rId7"/>
            </p:custDataLst>
          </p:nvPr>
        </p:nvCxnSpPr>
        <p:spPr>
          <a:xfrm rot="20520000" flipV="1">
            <a:off x="1068705" y="4762500"/>
            <a:ext cx="3154680" cy="1397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1" name="文本框 80"/>
          <p:cNvSpPr txBox="1"/>
          <p:nvPr>
            <p:custDataLst>
              <p:tags r:id="rId8"/>
            </p:custDataLst>
          </p:nvPr>
        </p:nvSpPr>
        <p:spPr>
          <a:xfrm rot="21120000">
            <a:off x="3523615" y="2943225"/>
            <a:ext cx="5905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sp>
        <p:nvSpPr>
          <p:cNvPr id="84" name="Text Box 82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 rot="20520000">
            <a:off x="3288665" y="4314825"/>
            <a:ext cx="396240" cy="483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微软雅黑"/>
                <a:cs typeface="Arial"/>
              </a:rPr>
              <a:t>●</a:t>
            </a:r>
          </a:p>
        </p:txBody>
      </p:sp>
      <p:cxnSp>
        <p:nvCxnSpPr>
          <p:cNvPr id="91" name="直接连接符 90"/>
          <p:cNvCxnSpPr/>
          <p:nvPr>
            <p:custDataLst>
              <p:tags r:id="rId10"/>
            </p:custDataLst>
          </p:nvPr>
        </p:nvCxnSpPr>
        <p:spPr>
          <a:xfrm rot="20520000" flipH="1">
            <a:off x="3303270" y="4563110"/>
            <a:ext cx="232410" cy="673735"/>
          </a:xfrm>
          <a:prstGeom prst="line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92" name="组合 91"/>
          <p:cNvGrpSpPr/>
          <p:nvPr>
            <p:custDataLst>
              <p:tags r:id="rId11"/>
            </p:custDataLst>
          </p:nvPr>
        </p:nvGrpSpPr>
        <p:grpSpPr>
          <a:xfrm>
            <a:off x="3218180" y="5042535"/>
            <a:ext cx="215900" cy="210185"/>
            <a:chOff x="5408" y="2193"/>
            <a:chExt cx="273" cy="285"/>
          </a:xfrm>
        </p:grpSpPr>
        <p:sp>
          <p:nvSpPr>
            <p:cNvPr id="93" name="Line 78"/>
            <p:cNvSpPr>
              <a:spLocks noChangeShapeType="1"/>
            </p:cNvSpPr>
            <p:nvPr>
              <p:custDataLst>
                <p:tags r:id="rId22"/>
              </p:custDataLst>
            </p:nvPr>
          </p:nvSpPr>
          <p:spPr bwMode="auto">
            <a:xfrm flipV="1">
              <a:off x="5408" y="2201"/>
              <a:ext cx="273" cy="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  <p:sp>
          <p:nvSpPr>
            <p:cNvPr id="94" name="Line 79"/>
            <p:cNvSpPr>
              <a:spLocks noChangeShapeType="1"/>
            </p:cNvSpPr>
            <p:nvPr>
              <p:custDataLst>
                <p:tags r:id="rId23"/>
              </p:custDataLst>
            </p:nvPr>
          </p:nvSpPr>
          <p:spPr bwMode="auto">
            <a:xfrm flipH="1">
              <a:off x="5408" y="2193"/>
              <a:ext cx="0" cy="28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</p:grpSp>
      <p:sp>
        <p:nvSpPr>
          <p:cNvPr id="95" name="文本框 94"/>
          <p:cNvSpPr txBox="1"/>
          <p:nvPr>
            <p:custDataLst>
              <p:tags r:id="rId12"/>
            </p:custDataLst>
          </p:nvPr>
        </p:nvSpPr>
        <p:spPr>
          <a:xfrm rot="21360000">
            <a:off x="3159760" y="5165725"/>
            <a:ext cx="61404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D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13"/>
            </p:custDataLst>
          </p:nvPr>
        </p:nvSpPr>
        <p:spPr>
          <a:xfrm rot="21120000">
            <a:off x="3317240" y="3973195"/>
            <a:ext cx="445135" cy="6038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P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18" name="直接连接符 17"/>
          <p:cNvCxnSpPr/>
          <p:nvPr>
            <p:custDataLst>
              <p:tags r:id="rId14"/>
            </p:custDataLst>
          </p:nvPr>
        </p:nvCxnSpPr>
        <p:spPr>
          <a:xfrm rot="20520000" flipV="1">
            <a:off x="937260" y="3814445"/>
            <a:ext cx="2886075" cy="101536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" name="Text Box 82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 rot="20520000">
            <a:off x="2562860" y="3874135"/>
            <a:ext cx="39624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微软雅黑"/>
                <a:cs typeface="Arial"/>
              </a:rPr>
              <a:t>●</a:t>
            </a:r>
          </a:p>
        </p:txBody>
      </p:sp>
      <p:sp>
        <p:nvSpPr>
          <p:cNvPr id="12" name="文本框 11"/>
          <p:cNvSpPr txBox="1"/>
          <p:nvPr>
            <p:custDataLst>
              <p:tags r:id="rId16"/>
            </p:custDataLst>
          </p:nvPr>
        </p:nvSpPr>
        <p:spPr>
          <a:xfrm rot="21120000">
            <a:off x="2531745" y="3422015"/>
            <a:ext cx="445135" cy="5575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Q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23" name="组合 22"/>
          <p:cNvGrpSpPr/>
          <p:nvPr>
            <p:custDataLst>
              <p:tags r:id="rId17"/>
            </p:custDataLst>
          </p:nvPr>
        </p:nvGrpSpPr>
        <p:grpSpPr>
          <a:xfrm rot="20400000">
            <a:off x="2899076" y="3829220"/>
            <a:ext cx="415290" cy="789481"/>
            <a:chOff x="5122" y="6297"/>
            <a:chExt cx="654" cy="1174"/>
          </a:xfrm>
        </p:grpSpPr>
        <p:cxnSp>
          <p:nvCxnSpPr>
            <p:cNvPr id="86" name="直接连接符 85"/>
            <p:cNvCxnSpPr/>
            <p:nvPr>
              <p:custDataLst>
                <p:tags r:id="rId18"/>
              </p:custDataLst>
            </p:nvPr>
          </p:nvCxnSpPr>
          <p:spPr>
            <a:xfrm>
              <a:off x="5404" y="6297"/>
              <a:ext cx="372" cy="1174"/>
            </a:xfrm>
            <a:prstGeom prst="line">
              <a:avLst/>
            </a:prstGeom>
            <a:ln w="28575">
              <a:solidFill>
                <a:srgbClr val="FF000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19" name="组合 18"/>
            <p:cNvGrpSpPr/>
            <p:nvPr>
              <p:custDataLst>
                <p:tags r:id="rId19"/>
              </p:custDataLst>
            </p:nvPr>
          </p:nvGrpSpPr>
          <p:grpSpPr>
            <a:xfrm rot="15060000">
              <a:off x="5117" y="6341"/>
              <a:ext cx="340" cy="331"/>
              <a:chOff x="5408" y="2193"/>
              <a:chExt cx="273" cy="285"/>
            </a:xfrm>
          </p:grpSpPr>
          <p:sp>
            <p:nvSpPr>
              <p:cNvPr id="20" name="Line 78"/>
              <p:cNvSpPr>
                <a:spLocks noChangeShapeType="1"/>
              </p:cNvSpPr>
              <p:nvPr>
                <p:custDataLst>
                  <p:tags r:id="rId20"/>
                </p:custDataLst>
              </p:nvPr>
            </p:nvSpPr>
            <p:spPr bwMode="auto">
              <a:xfrm flipV="1">
                <a:off x="5408" y="2201"/>
                <a:ext cx="273" cy="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微软雅黑"/>
                  <a:cs typeface="Arial"/>
                </a:endParaRPr>
              </a:p>
            </p:txBody>
          </p:sp>
          <p:sp>
            <p:nvSpPr>
              <p:cNvPr id="21" name="Line 79"/>
              <p:cNvSpPr>
                <a:spLocks noChangeShapeType="1"/>
              </p:cNvSpPr>
              <p:nvPr>
                <p:custDataLst>
                  <p:tags r:id="rId21"/>
                </p:custDataLst>
              </p:nvPr>
            </p:nvSpPr>
            <p:spPr bwMode="auto">
              <a:xfrm flipH="1">
                <a:off x="5408" y="2193"/>
                <a:ext cx="0" cy="28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微软雅黑"/>
                  <a:cs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168265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1"/>
            </p:custDataLst>
          </p:nvPr>
        </p:nvGrpSpPr>
        <p:grpSpPr>
          <a:xfrm>
            <a:off x="-237" y="179881"/>
            <a:ext cx="2743437" cy="614597"/>
            <a:chOff x="-237" y="179881"/>
            <a:chExt cx="2743437" cy="614597"/>
          </a:xfrm>
        </p:grpSpPr>
        <p:sp>
          <p:nvSpPr>
            <p:cNvPr id="4" name="矩形 3"/>
            <p:cNvSpPr/>
            <p:nvPr>
              <p:custDataLst>
                <p:tags r:id="rId21"/>
              </p:custDataLst>
            </p:nvPr>
          </p:nvSpPr>
          <p:spPr>
            <a:xfrm>
              <a:off x="548773" y="250723"/>
              <a:ext cx="1620957" cy="523220"/>
            </a:xfrm>
            <a:prstGeom prst="rect">
              <a:avLst/>
            </a:prstGeom>
            <a:solidFill>
              <a:srgbClr val="7CC9C9"/>
            </a:solidFill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8021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宋体" panose="02010600030101010101" pitchFamily="2" charset="-122"/>
                </a:rPr>
                <a:t>当堂检测</a:t>
              </a:r>
            </a:p>
          </p:txBody>
        </p:sp>
        <p:sp>
          <p:nvSpPr>
            <p:cNvPr id="3" name="矩形: 圆角 6"/>
            <p:cNvSpPr/>
            <p:nvPr>
              <p:custDataLst>
                <p:tags r:id="rId22"/>
              </p:custDataLst>
            </p:nvPr>
          </p:nvSpPr>
          <p:spPr>
            <a:xfrm>
              <a:off x="-237" y="194871"/>
              <a:ext cx="569863" cy="599607"/>
            </a:xfrm>
            <a:prstGeom prst="roundRect">
              <a:avLst>
                <a:gd name="adj" fmla="val 12649"/>
              </a:avLst>
            </a:prstGeom>
            <a:solidFill>
              <a:srgbClr val="F0C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5" name="矩形: 圆角 8"/>
            <p:cNvSpPr/>
            <p:nvPr>
              <p:custDataLst>
                <p:tags r:id="rId23"/>
              </p:custDataLst>
            </p:nvPr>
          </p:nvSpPr>
          <p:spPr>
            <a:xfrm>
              <a:off x="219261" y="179881"/>
              <a:ext cx="95533" cy="599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7" name="直角三角形 6"/>
            <p:cNvSpPr/>
            <p:nvPr>
              <p:custDataLst>
                <p:tags r:id="rId24"/>
              </p:custDataLst>
            </p:nvPr>
          </p:nvSpPr>
          <p:spPr>
            <a:xfrm flipV="1">
              <a:off x="2168013" y="250721"/>
              <a:ext cx="575187" cy="516193"/>
            </a:xfrm>
            <a:prstGeom prst="rtTriangle">
              <a:avLst/>
            </a:prstGeom>
            <a:solidFill>
              <a:srgbClr val="7CC9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sp>
        <p:nvSpPr>
          <p:cNvPr id="14" name="内容占位符 7"/>
          <p:cNvSpPr txBox="1"/>
          <p:nvPr>
            <p:custDataLst>
              <p:tags r:id="rId2"/>
            </p:custDataLst>
          </p:nvPr>
        </p:nvSpPr>
        <p:spPr>
          <a:xfrm>
            <a:off x="617855" y="711200"/>
            <a:ext cx="10645140" cy="2030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5pPr>
          </a:lstStyle>
          <a:p>
            <a:pPr marL="0" marR="0" lvl="0" indent="0" algn="just" defTabSz="457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5.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如图，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AD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为△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ABC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的角平分线，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DF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⊥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AC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于点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∠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=90°</a:t>
            </a: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DE=DC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457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求证：</a:t>
            </a:r>
            <a:r>
              <a:rPr kumimoji="0" lang="en-US" altLang="zh-CN" sz="2800" b="1" i="1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BE=FC</a:t>
            </a:r>
            <a:r>
              <a:rPr kumimoji="0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18" name="组合 17"/>
          <p:cNvGrpSpPr/>
          <p:nvPr>
            <p:custDataLst>
              <p:tags r:id="rId3"/>
            </p:custDataLst>
          </p:nvPr>
        </p:nvGrpSpPr>
        <p:grpSpPr>
          <a:xfrm>
            <a:off x="1086485" y="2937510"/>
            <a:ext cx="3307715" cy="3528060"/>
            <a:chOff x="6027" y="4344"/>
            <a:chExt cx="5209" cy="5556"/>
          </a:xfrm>
        </p:grpSpPr>
        <p:sp>
          <p:nvSpPr>
            <p:cNvPr id="2" name="直角三角形 1"/>
            <p:cNvSpPr/>
            <p:nvPr>
              <p:custDataLst>
                <p:tags r:id="rId5"/>
              </p:custDataLst>
            </p:nvPr>
          </p:nvSpPr>
          <p:spPr>
            <a:xfrm>
              <a:off x="6598" y="5127"/>
              <a:ext cx="3708" cy="4088"/>
            </a:xfrm>
            <a:prstGeom prst="rtTriangle">
              <a:avLst/>
            </a:prstGeom>
            <a:solidFill>
              <a:srgbClr val="000000">
                <a:alpha val="0"/>
              </a:srgb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cxnSp>
          <p:nvCxnSpPr>
            <p:cNvPr id="80" name="直接连接符 79"/>
            <p:cNvCxnSpPr/>
            <p:nvPr>
              <p:custDataLst>
                <p:tags r:id="rId6"/>
              </p:custDataLst>
            </p:nvPr>
          </p:nvCxnSpPr>
          <p:spPr>
            <a:xfrm>
              <a:off x="6605" y="5127"/>
              <a:ext cx="1548" cy="406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6" name="直接连接符 5"/>
            <p:cNvCxnSpPr/>
            <p:nvPr>
              <p:custDataLst>
                <p:tags r:id="rId7"/>
              </p:custDataLst>
            </p:nvPr>
          </p:nvCxnSpPr>
          <p:spPr>
            <a:xfrm flipV="1">
              <a:off x="8153" y="8047"/>
              <a:ext cx="1109" cy="116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>
              <p:custDataLst>
                <p:tags r:id="rId8"/>
              </p:custDataLst>
            </p:nvPr>
          </p:nvCxnSpPr>
          <p:spPr>
            <a:xfrm>
              <a:off x="6598" y="7677"/>
              <a:ext cx="1555" cy="152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92" name="组合 91"/>
            <p:cNvGrpSpPr/>
            <p:nvPr>
              <p:custDataLst>
                <p:tags r:id="rId9"/>
              </p:custDataLst>
            </p:nvPr>
          </p:nvGrpSpPr>
          <p:grpSpPr>
            <a:xfrm rot="5400000">
              <a:off x="6600" y="8893"/>
              <a:ext cx="340" cy="331"/>
              <a:chOff x="5408" y="2193"/>
              <a:chExt cx="273" cy="285"/>
            </a:xfrm>
          </p:grpSpPr>
          <p:sp>
            <p:nvSpPr>
              <p:cNvPr id="93" name="Line 78"/>
              <p:cNvSpPr>
                <a:spLocks noChangeShapeType="1"/>
              </p:cNvSpPr>
              <p:nvPr>
                <p:custDataLst>
                  <p:tags r:id="rId19"/>
                </p:custDataLst>
              </p:nvPr>
            </p:nvSpPr>
            <p:spPr bwMode="auto">
              <a:xfrm flipV="1">
                <a:off x="5408" y="2201"/>
                <a:ext cx="273" cy="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微软雅黑"/>
                  <a:cs typeface="Arial"/>
                </a:endParaRPr>
              </a:p>
            </p:txBody>
          </p:sp>
          <p:sp>
            <p:nvSpPr>
              <p:cNvPr id="94" name="Line 79"/>
              <p:cNvSpPr>
                <a:spLocks noChangeShapeType="1"/>
              </p:cNvSpPr>
              <p:nvPr>
                <p:custDataLst>
                  <p:tags r:id="rId20"/>
                </p:custDataLst>
              </p:nvPr>
            </p:nvSpPr>
            <p:spPr bwMode="auto">
              <a:xfrm flipH="1">
                <a:off x="5408" y="2193"/>
                <a:ext cx="0" cy="28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微软雅黑"/>
                  <a:cs typeface="Arial"/>
                </a:endParaRPr>
              </a:p>
            </p:txBody>
          </p:sp>
        </p:grpSp>
        <p:grpSp>
          <p:nvGrpSpPr>
            <p:cNvPr id="10" name="组合 9"/>
            <p:cNvGrpSpPr/>
            <p:nvPr>
              <p:custDataLst>
                <p:tags r:id="rId10"/>
              </p:custDataLst>
            </p:nvPr>
          </p:nvGrpSpPr>
          <p:grpSpPr>
            <a:xfrm rot="13560000">
              <a:off x="9096" y="8091"/>
              <a:ext cx="303" cy="331"/>
              <a:chOff x="5408" y="2193"/>
              <a:chExt cx="273" cy="285"/>
            </a:xfrm>
          </p:grpSpPr>
          <p:sp>
            <p:nvSpPr>
              <p:cNvPr id="11" name="Line 78"/>
              <p:cNvSpPr>
                <a:spLocks noChangeShapeType="1"/>
              </p:cNvSpPr>
              <p:nvPr>
                <p:custDataLst>
                  <p:tags r:id="rId17"/>
                </p:custDataLst>
              </p:nvPr>
            </p:nvSpPr>
            <p:spPr bwMode="auto">
              <a:xfrm flipV="1">
                <a:off x="5408" y="2201"/>
                <a:ext cx="273" cy="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微软雅黑"/>
                  <a:cs typeface="Arial"/>
                </a:endParaRPr>
              </a:p>
            </p:txBody>
          </p:sp>
          <p:sp>
            <p:nvSpPr>
              <p:cNvPr id="12" name="Line 79"/>
              <p:cNvSpPr>
                <a:spLocks noChangeShapeType="1"/>
              </p:cNvSpPr>
              <p:nvPr>
                <p:custDataLst>
                  <p:tags r:id="rId18"/>
                </p:custDataLst>
              </p:nvPr>
            </p:nvSpPr>
            <p:spPr bwMode="auto">
              <a:xfrm flipH="1">
                <a:off x="5408" y="2193"/>
                <a:ext cx="0" cy="28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微软雅黑"/>
                  <a:cs typeface="Arial"/>
                </a:endParaRPr>
              </a:p>
            </p:txBody>
          </p:sp>
        </p:grpSp>
        <p:sp>
          <p:nvSpPr>
            <p:cNvPr id="79" name="文本框 78"/>
            <p:cNvSpPr txBox="1"/>
            <p:nvPr>
              <p:custDataLst>
                <p:tags r:id="rId11"/>
              </p:custDataLst>
            </p:nvPr>
          </p:nvSpPr>
          <p:spPr>
            <a:xfrm>
              <a:off x="6048" y="9044"/>
              <a:ext cx="930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B</a:t>
              </a:r>
            </a:p>
          </p:txBody>
        </p:sp>
        <p:sp>
          <p:nvSpPr>
            <p:cNvPr id="81" name="文本框 80"/>
            <p:cNvSpPr txBox="1"/>
            <p:nvPr>
              <p:custDataLst>
                <p:tags r:id="rId12"/>
              </p:custDataLst>
            </p:nvPr>
          </p:nvSpPr>
          <p:spPr>
            <a:xfrm rot="21420000">
              <a:off x="6219" y="4344"/>
              <a:ext cx="930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A</a:t>
              </a:r>
            </a:p>
          </p:txBody>
        </p:sp>
        <p:sp>
          <p:nvSpPr>
            <p:cNvPr id="95" name="文本框 94"/>
            <p:cNvSpPr txBox="1"/>
            <p:nvPr>
              <p:custDataLst>
                <p:tags r:id="rId13"/>
              </p:custDataLst>
            </p:nvPr>
          </p:nvSpPr>
          <p:spPr>
            <a:xfrm rot="21360000">
              <a:off x="7849" y="9078"/>
              <a:ext cx="1016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D</a:t>
              </a:r>
              <a:endParaRPr kumimoji="0" lang="en-US" altLang="zh-CN" sz="2800" b="1" i="1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14"/>
              </p:custDataLst>
            </p:nvPr>
          </p:nvSpPr>
          <p:spPr>
            <a:xfrm>
              <a:off x="10306" y="8889"/>
              <a:ext cx="930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C</a:t>
              </a:r>
            </a:p>
          </p:txBody>
        </p:sp>
        <p:sp>
          <p:nvSpPr>
            <p:cNvPr id="15" name="文本框 14"/>
            <p:cNvSpPr txBox="1"/>
            <p:nvPr>
              <p:custDataLst>
                <p:tags r:id="rId15"/>
              </p:custDataLst>
            </p:nvPr>
          </p:nvSpPr>
          <p:spPr>
            <a:xfrm rot="21420000">
              <a:off x="6027" y="7165"/>
              <a:ext cx="930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E</a:t>
              </a:r>
            </a:p>
          </p:txBody>
        </p:sp>
        <p:sp>
          <p:nvSpPr>
            <p:cNvPr id="17" name="文本框 16"/>
            <p:cNvSpPr txBox="1"/>
            <p:nvPr>
              <p:custDataLst>
                <p:tags r:id="rId16"/>
              </p:custDataLst>
            </p:nvPr>
          </p:nvSpPr>
          <p:spPr>
            <a:xfrm rot="21360000">
              <a:off x="9228" y="7397"/>
              <a:ext cx="967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F</a:t>
              </a:r>
              <a:endParaRPr kumimoji="0" lang="en-US" altLang="zh-CN" sz="2800" b="1" i="1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文本框 100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5292090" y="2151380"/>
                <a:ext cx="5894070" cy="429260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</a:rPr>
                  <a:t>证明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</a:rPr>
                  <a:t>: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∵∠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B=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90°,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∴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BD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⊥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AB.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又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∵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AD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为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△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ABC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的角平分线，且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DF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⊥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AC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,
</a:t>
                </a:r>
                <a:endParaRPr kumimoji="0" lang="en-US" sz="2400" b="1" i="1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∴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DB=DF.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在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Rt△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BDE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和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Rt△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FDC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中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,
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ctrlPr>
                            <a:rPr kumimoji="0" lang="en-US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Cambria Math" panose="0204050305040603020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Cambria Math" panose="02040503050406030204" charset="0"/>
                                </a:rPr>
                              </m:ctrlPr>
                            </m:eqArrPr>
                            <m:e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charset="0"/>
                                  <a:ea typeface="楷体" panose="02010609060101010101" pitchFamily="49" charset="-122"/>
                                  <a:cs typeface="Cambria Math" panose="02040503050406030204" charset="0"/>
                                  <a:sym typeface="+mn-ea"/>
                                </a:rPr>
                                <m:t>𝑫𝑬</m:t>
                              </m:r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  <a:sym typeface="+mn-ea"/>
                                </a:rPr>
                                <m:t>=</m:t>
                              </m:r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charset="0"/>
                                  <a:ea typeface="楷体" panose="02010609060101010101" pitchFamily="49" charset="-122"/>
                                  <a:cs typeface="Cambria Math" panose="02040503050406030204" charset="0"/>
                                  <a:sym typeface="+mn-ea"/>
                                </a:rPr>
                                <m:t>𝑫𝑪</m:t>
                              </m:r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  <a:sym typeface="+mn-ea"/>
                                </a:rPr>
                                <m:t>,</m:t>
                              </m:r>
                            </m:e>
                            <m:e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charset="0"/>
                                  <a:ea typeface="楷体" panose="02010609060101010101" pitchFamily="49" charset="-122"/>
                                  <a:cs typeface="Cambria Math" panose="02040503050406030204" charset="0"/>
                                  <a:sym typeface="+mn-ea"/>
                                </a:rPr>
                                <m:t>𝑫𝑩</m:t>
                              </m:r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  <a:sym typeface="+mn-ea"/>
                                </a:rPr>
                                <m:t>=</m:t>
                              </m:r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charset="0"/>
                                  <a:ea typeface="楷体" panose="02010609060101010101" pitchFamily="49" charset="-122"/>
                                  <a:cs typeface="Cambria Math" panose="02040503050406030204" charset="0"/>
                                  <a:sym typeface="+mn-ea"/>
                                </a:rPr>
                                <m:t>𝑫𝑭</m:t>
                              </m:r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  <a:sym typeface="+mn-ea"/>
                                </a:rPr>
                                <m:t>,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∴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Rt△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BDE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≌Rt△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FDC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(HL)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.∴BE=FC.
</a:t>
                </a:r>
                <a:endParaRPr kumimoji="0" lang="en-US" altLang="en-US" sz="2400" b="1" i="1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01" name="文本框 100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7"/>
                </p:custDataLst>
              </p:nvPr>
            </p:nvSpPr>
            <p:spPr>
              <a:xfrm>
                <a:off x="5292090" y="2151380"/>
                <a:ext cx="5894070" cy="4292600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  <a:ln w="9525"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76184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>
            <p:custDataLst>
              <p:tags r:id="rId1"/>
            </p:custDataLst>
          </p:nvPr>
        </p:nvSpPr>
        <p:spPr>
          <a:xfrm>
            <a:off x="548640" y="767080"/>
            <a:ext cx="10967720" cy="2030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6.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已知：如图，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是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OC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上一点，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PD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⊥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OA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于点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PE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⊥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OB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于点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E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G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分别是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OA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OB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上的点，且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PF=PG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DF=EG.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求证：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OC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是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∠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AOB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的平分线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8" name="组合 7"/>
          <p:cNvGrpSpPr/>
          <p:nvPr>
            <p:custDataLst>
              <p:tags r:id="rId2"/>
            </p:custDataLst>
          </p:nvPr>
        </p:nvGrpSpPr>
        <p:grpSpPr>
          <a:xfrm>
            <a:off x="384810" y="3303270"/>
            <a:ext cx="4703445" cy="2780665"/>
            <a:chOff x="1138" y="4800"/>
            <a:chExt cx="7407" cy="4379"/>
          </a:xfrm>
        </p:grpSpPr>
        <p:cxnSp>
          <p:nvCxnSpPr>
            <p:cNvPr id="77" name="直接连接符 76"/>
            <p:cNvCxnSpPr/>
            <p:nvPr>
              <p:custDataLst>
                <p:tags r:id="rId10"/>
              </p:custDataLst>
            </p:nvPr>
          </p:nvCxnSpPr>
          <p:spPr>
            <a:xfrm flipV="1">
              <a:off x="1775" y="8428"/>
              <a:ext cx="5747" cy="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7" name="文本框 26"/>
            <p:cNvSpPr txBox="1"/>
            <p:nvPr>
              <p:custDataLst>
                <p:tags r:id="rId11"/>
              </p:custDataLst>
            </p:nvPr>
          </p:nvSpPr>
          <p:spPr>
            <a:xfrm rot="21480000">
              <a:off x="1138" y="8033"/>
              <a:ext cx="930" cy="788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O</a:t>
              </a:r>
            </a:p>
          </p:txBody>
        </p:sp>
        <p:sp>
          <p:nvSpPr>
            <p:cNvPr id="28" name="文本框 27"/>
            <p:cNvSpPr txBox="1"/>
            <p:nvPr>
              <p:custDataLst>
                <p:tags r:id="rId12"/>
              </p:custDataLst>
            </p:nvPr>
          </p:nvSpPr>
          <p:spPr>
            <a:xfrm>
              <a:off x="7615" y="8115"/>
              <a:ext cx="930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B</a:t>
              </a:r>
            </a:p>
          </p:txBody>
        </p:sp>
        <p:cxnSp>
          <p:nvCxnSpPr>
            <p:cNvPr id="29" name="直接连接符 28"/>
            <p:cNvCxnSpPr/>
            <p:nvPr>
              <p:custDataLst>
                <p:tags r:id="rId13"/>
              </p:custDataLst>
            </p:nvPr>
          </p:nvCxnSpPr>
          <p:spPr>
            <a:xfrm rot="20520000" flipV="1">
              <a:off x="1646" y="7665"/>
              <a:ext cx="4968" cy="2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0" name="文本框 29"/>
            <p:cNvSpPr txBox="1"/>
            <p:nvPr>
              <p:custDataLst>
                <p:tags r:id="rId14"/>
              </p:custDataLst>
            </p:nvPr>
          </p:nvSpPr>
          <p:spPr>
            <a:xfrm rot="21120000">
              <a:off x="5512" y="4800"/>
              <a:ext cx="930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A</a:t>
              </a:r>
            </a:p>
          </p:txBody>
        </p:sp>
        <p:cxnSp>
          <p:nvCxnSpPr>
            <p:cNvPr id="32" name="直接连接符 31"/>
            <p:cNvCxnSpPr/>
            <p:nvPr>
              <p:custDataLst>
                <p:tags r:id="rId15"/>
              </p:custDataLst>
            </p:nvPr>
          </p:nvCxnSpPr>
          <p:spPr>
            <a:xfrm flipH="1">
              <a:off x="5304" y="7252"/>
              <a:ext cx="34" cy="1191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33" name="组合 32"/>
            <p:cNvGrpSpPr/>
            <p:nvPr>
              <p:custDataLst>
                <p:tags r:id="rId16"/>
              </p:custDataLst>
            </p:nvPr>
          </p:nvGrpSpPr>
          <p:grpSpPr>
            <a:xfrm>
              <a:off x="5019" y="8115"/>
              <a:ext cx="284" cy="331"/>
              <a:chOff x="5408" y="2193"/>
              <a:chExt cx="273" cy="285"/>
            </a:xfrm>
          </p:grpSpPr>
          <p:sp>
            <p:nvSpPr>
              <p:cNvPr id="34" name="Line 78"/>
              <p:cNvSpPr>
                <a:spLocks noChangeShapeType="1"/>
              </p:cNvSpPr>
              <p:nvPr>
                <p:custDataLst>
                  <p:tags r:id="rId30"/>
                </p:custDataLst>
              </p:nvPr>
            </p:nvSpPr>
            <p:spPr bwMode="auto">
              <a:xfrm flipV="1">
                <a:off x="5408" y="2201"/>
                <a:ext cx="273" cy="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微软雅黑"/>
                  <a:cs typeface="Arial"/>
                </a:endParaRPr>
              </a:p>
            </p:txBody>
          </p:sp>
          <p:sp>
            <p:nvSpPr>
              <p:cNvPr id="35" name="Line 79"/>
              <p:cNvSpPr>
                <a:spLocks noChangeShapeType="1"/>
              </p:cNvSpPr>
              <p:nvPr>
                <p:custDataLst>
                  <p:tags r:id="rId31"/>
                </p:custDataLst>
              </p:nvPr>
            </p:nvSpPr>
            <p:spPr bwMode="auto">
              <a:xfrm flipH="1">
                <a:off x="5408" y="2193"/>
                <a:ext cx="0" cy="28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微软雅黑"/>
                  <a:cs typeface="Arial"/>
                </a:endParaRPr>
              </a:p>
            </p:txBody>
          </p:sp>
        </p:grpSp>
        <p:sp>
          <p:nvSpPr>
            <p:cNvPr id="36" name="文本框 35"/>
            <p:cNvSpPr txBox="1"/>
            <p:nvPr>
              <p:custDataLst>
                <p:tags r:id="rId17"/>
              </p:custDataLst>
            </p:nvPr>
          </p:nvSpPr>
          <p:spPr>
            <a:xfrm rot="21360000">
              <a:off x="4939" y="8300"/>
              <a:ext cx="967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E</a:t>
              </a:r>
              <a:endParaRPr kumimoji="0" lang="en-US" altLang="zh-CN" sz="2800" b="1" i="1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  <p:sp>
          <p:nvSpPr>
            <p:cNvPr id="37" name="文本框 36"/>
            <p:cNvSpPr txBox="1"/>
            <p:nvPr>
              <p:custDataLst>
                <p:tags r:id="rId18"/>
              </p:custDataLst>
            </p:nvPr>
          </p:nvSpPr>
          <p:spPr>
            <a:xfrm>
              <a:off x="6470" y="6301"/>
              <a:ext cx="701" cy="951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C</a:t>
              </a:r>
              <a:endParaRPr kumimoji="0" lang="en-US" altLang="zh-CN" sz="2800" b="1" i="1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  <p:cxnSp>
          <p:nvCxnSpPr>
            <p:cNvPr id="38" name="直接连接符 37"/>
            <p:cNvCxnSpPr/>
            <p:nvPr>
              <p:custDataLst>
                <p:tags r:id="rId19"/>
              </p:custDataLst>
            </p:nvPr>
          </p:nvCxnSpPr>
          <p:spPr>
            <a:xfrm rot="20520000" flipV="1">
              <a:off x="1439" y="6172"/>
              <a:ext cx="4545" cy="15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40" name="文本框 39"/>
            <p:cNvSpPr txBox="1"/>
            <p:nvPr>
              <p:custDataLst>
                <p:tags r:id="rId20"/>
              </p:custDataLst>
            </p:nvPr>
          </p:nvSpPr>
          <p:spPr>
            <a:xfrm rot="21120000">
              <a:off x="4003" y="5546"/>
              <a:ext cx="701" cy="878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D</a:t>
              </a:r>
              <a:endParaRPr kumimoji="0" lang="en-US" altLang="zh-CN" sz="2800" b="1" i="1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  <p:grpSp>
          <p:nvGrpSpPr>
            <p:cNvPr id="41" name="组合 40"/>
            <p:cNvGrpSpPr/>
            <p:nvPr>
              <p:custDataLst>
                <p:tags r:id="rId21"/>
              </p:custDataLst>
            </p:nvPr>
          </p:nvGrpSpPr>
          <p:grpSpPr>
            <a:xfrm rot="13860000">
              <a:off x="4339" y="6395"/>
              <a:ext cx="360" cy="330"/>
              <a:chOff x="5408" y="2193"/>
              <a:chExt cx="273" cy="285"/>
            </a:xfrm>
          </p:grpSpPr>
          <p:sp>
            <p:nvSpPr>
              <p:cNvPr id="42" name="Line 78"/>
              <p:cNvSpPr>
                <a:spLocks noChangeShapeType="1"/>
              </p:cNvSpPr>
              <p:nvPr>
                <p:custDataLst>
                  <p:tags r:id="rId28"/>
                </p:custDataLst>
              </p:nvPr>
            </p:nvSpPr>
            <p:spPr bwMode="auto">
              <a:xfrm flipV="1">
                <a:off x="5408" y="2201"/>
                <a:ext cx="273" cy="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微软雅黑"/>
                  <a:cs typeface="Arial"/>
                </a:endParaRPr>
              </a:p>
            </p:txBody>
          </p:sp>
          <p:sp>
            <p:nvSpPr>
              <p:cNvPr id="43" name="Line 79"/>
              <p:cNvSpPr>
                <a:spLocks noChangeShapeType="1"/>
              </p:cNvSpPr>
              <p:nvPr>
                <p:custDataLst>
                  <p:tags r:id="rId29"/>
                </p:custDataLst>
              </p:nvPr>
            </p:nvSpPr>
            <p:spPr bwMode="auto">
              <a:xfrm flipH="1">
                <a:off x="5408" y="2193"/>
                <a:ext cx="0" cy="28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微软雅黑"/>
                  <a:cs typeface="Arial"/>
                </a:endParaRPr>
              </a:p>
            </p:txBody>
          </p:sp>
        </p:grpSp>
        <p:cxnSp>
          <p:nvCxnSpPr>
            <p:cNvPr id="44" name="直接连接符 43"/>
            <p:cNvCxnSpPr/>
            <p:nvPr>
              <p:custDataLst>
                <p:tags r:id="rId22"/>
              </p:custDataLst>
            </p:nvPr>
          </p:nvCxnSpPr>
          <p:spPr>
            <a:xfrm>
              <a:off x="4556" y="6328"/>
              <a:ext cx="782" cy="924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45" name="文本框 44"/>
            <p:cNvSpPr txBox="1"/>
            <p:nvPr>
              <p:custDataLst>
                <p:tags r:id="rId23"/>
              </p:custDataLst>
            </p:nvPr>
          </p:nvSpPr>
          <p:spPr>
            <a:xfrm>
              <a:off x="5265" y="6555"/>
              <a:ext cx="701" cy="951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P</a:t>
              </a:r>
              <a:endParaRPr kumimoji="0" lang="en-US" altLang="zh-CN" sz="2800" b="1" i="1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  <p:cxnSp>
          <p:nvCxnSpPr>
            <p:cNvPr id="3" name="直接连接符 2"/>
            <p:cNvCxnSpPr/>
            <p:nvPr>
              <p:custDataLst>
                <p:tags r:id="rId24"/>
              </p:custDataLst>
            </p:nvPr>
          </p:nvCxnSpPr>
          <p:spPr>
            <a:xfrm flipV="1">
              <a:off x="3282" y="7253"/>
              <a:ext cx="2055" cy="2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4" name="直接连接符 3"/>
            <p:cNvCxnSpPr/>
            <p:nvPr>
              <p:custDataLst>
                <p:tags r:id="rId25"/>
              </p:custDataLst>
            </p:nvPr>
          </p:nvCxnSpPr>
          <p:spPr>
            <a:xfrm>
              <a:off x="5304" y="7252"/>
              <a:ext cx="1621" cy="117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5" name="文本框 4"/>
            <p:cNvSpPr txBox="1"/>
            <p:nvPr>
              <p:custDataLst>
                <p:tags r:id="rId26"/>
              </p:custDataLst>
            </p:nvPr>
          </p:nvSpPr>
          <p:spPr>
            <a:xfrm rot="21120000">
              <a:off x="2778" y="6559"/>
              <a:ext cx="701" cy="878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F</a:t>
              </a:r>
              <a:endParaRPr kumimoji="0" lang="en-US" altLang="zh-CN" sz="2800" b="1" i="1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  <p:sp>
          <p:nvSpPr>
            <p:cNvPr id="7" name="文本框 6"/>
            <p:cNvSpPr txBox="1"/>
            <p:nvPr>
              <p:custDataLst>
                <p:tags r:id="rId27"/>
              </p:custDataLst>
            </p:nvPr>
          </p:nvSpPr>
          <p:spPr>
            <a:xfrm rot="21300000">
              <a:off x="6705" y="8301"/>
              <a:ext cx="701" cy="878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G</a:t>
              </a:r>
              <a:endParaRPr kumimoji="0" lang="en-US" altLang="zh-CN" sz="2800" b="1" i="1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/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5526405" y="2519997"/>
                <a:ext cx="5080000" cy="398272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</a:rPr>
                  <a:t>证明：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rPr>
                  <a:t>∵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PD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⊥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OA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PE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⊥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OB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rPr>
                  <a:t>∴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∠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PDF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=∠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PEG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=90°.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在</a:t>
                </a:r>
                <a:r>
                  <a:rPr kumimoji="0" lang="en-US" sz="2400" b="1" i="0" u="none" strike="noStrike" kern="1200" cap="none" spc="0" normalizeH="0" baseline="0" noProof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Rt△</a:t>
                </a:r>
                <a:r>
                  <a:rPr kumimoji="0" lang="en-US" sz="2400" b="1" i="1" u="none" strike="noStrike" kern="1200" cap="none" spc="0" normalizeH="0" baseline="0" noProof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PFD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和</a:t>
                </a:r>
                <a:r>
                  <a:rPr kumimoji="0" lang="en-US" sz="2400" b="1" i="0" u="none" strike="noStrike" kern="1200" cap="none" spc="0" normalizeH="0" baseline="0" noProof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Rt△</a:t>
                </a:r>
                <a:r>
                  <a:rPr kumimoji="0" lang="en-US" sz="2400" b="1" i="1" u="none" strike="noStrike" kern="1200" cap="none" spc="0" normalizeH="0" baseline="0" noProof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PGE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中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ctrlPr>
                            <a:rPr kumimoji="0" lang="en-US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Cambria Math" panose="0204050305040603020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Cambria Math" panose="02040503050406030204" charset="0"/>
                                </a:rPr>
                              </m:ctrlPr>
                            </m:eqArrPr>
                            <m:e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  <a:sym typeface="+mn-ea"/>
                                </a:rPr>
                                <m:t>𝑷𝑭</m:t>
                              </m:r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  <a:sym typeface="+mn-ea"/>
                                </a:rPr>
                                <m:t>=</m:t>
                              </m:r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  <a:sym typeface="+mn-ea"/>
                                </a:rPr>
                                <m:t>𝑷𝑮</m:t>
                              </m:r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  <a:sym typeface="+mn-ea"/>
                                </a:rPr>
                                <m:t>,</m:t>
                              </m:r>
                            </m:e>
                            <m:e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  <a:sym typeface="+mn-ea"/>
                                </a:rPr>
                                <m:t>𝑫𝑭</m:t>
                              </m:r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  <a:sym typeface="+mn-ea"/>
                                </a:rPr>
                                <m:t>=</m:t>
                              </m:r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  <a:sym typeface="+mn-ea"/>
                                </a:rPr>
                                <m:t>𝑬𝑮</m:t>
                              </m:r>
                              <m:r>
                                <a:rPr kumimoji="0" lang="en-US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  <a:sym typeface="+mn-ea"/>
                                </a:rPr>
                                <m:t>,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rPr>
                  <a:t>∴</a:t>
                </a:r>
                <a:r>
                  <a:rPr kumimoji="0" lang="en-US" sz="2400" b="1" i="0" u="none" strike="noStrike" kern="1200" cap="none" spc="0" normalizeH="0" baseline="0" noProof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Rt△</a:t>
                </a:r>
                <a:r>
                  <a:rPr kumimoji="0" lang="en-US" sz="2400" b="1" i="1" u="none" strike="noStrike" kern="1200" cap="none" spc="0" normalizeH="0" baseline="0" noProof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PFD</a:t>
                </a:r>
                <a:r>
                  <a:rPr kumimoji="0" lang="en-US" sz="2400" b="1" i="0" u="none" strike="noStrike" kern="1200" cap="none" spc="0" normalizeH="0" baseline="0" noProof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rPr>
                  <a:t>≌</a:t>
                </a:r>
                <a:r>
                  <a:rPr kumimoji="0" lang="en-US" sz="2400" b="1" i="0" u="none" strike="noStrike" kern="1200" cap="none" spc="0" normalizeH="0" baseline="0" noProof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Rt△</a:t>
                </a:r>
                <a:r>
                  <a:rPr kumimoji="0" lang="en-US" sz="2400" b="1" i="1" u="none" strike="noStrike" kern="1200" cap="none" spc="0" normalizeH="0" baseline="0" noProof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PGE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(HL),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rPr>
                  <a:t>∴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PD=PE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rPr>
                  <a:t>∵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P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是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OC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上点，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PD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⊥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OA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PE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⊥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OB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rPr>
                  <a:t>∴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OC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是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∠</a:t>
                </a:r>
                <a:r>
                  <a:rPr kumimoji="0" lang="en-US" sz="2400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AOB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的平分线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.</a:t>
                </a:r>
                <a:endPara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3"/>
                </p:custDataLst>
              </p:nvPr>
            </p:nvSpPr>
            <p:spPr>
              <a:xfrm>
                <a:off x="5526405" y="2519997"/>
                <a:ext cx="5080000" cy="3982720"/>
              </a:xfrm>
              <a:prstGeom prst="rect">
                <a:avLst/>
              </a:prstGeom>
              <a:blipFill rotWithShape="1">
                <a:blip r:embed="rId34"/>
                <a:stretch>
                  <a:fillRect t="-8" r="-312" b="8"/>
                </a:stretch>
              </a:blipFill>
              <a:ln w="9525"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组合 12"/>
          <p:cNvGrpSpPr/>
          <p:nvPr>
            <p:custDataLst>
              <p:tags r:id="rId4"/>
            </p:custDataLst>
          </p:nvPr>
        </p:nvGrpSpPr>
        <p:grpSpPr>
          <a:xfrm>
            <a:off x="-237" y="179881"/>
            <a:ext cx="2743437" cy="614597"/>
            <a:chOff x="-237" y="179881"/>
            <a:chExt cx="2743437" cy="614597"/>
          </a:xfrm>
        </p:grpSpPr>
        <p:sp>
          <p:nvSpPr>
            <p:cNvPr id="14" name="矩形 13"/>
            <p:cNvSpPr/>
            <p:nvPr>
              <p:custDataLst>
                <p:tags r:id="rId6"/>
              </p:custDataLst>
            </p:nvPr>
          </p:nvSpPr>
          <p:spPr>
            <a:xfrm>
              <a:off x="548773" y="250723"/>
              <a:ext cx="1620957" cy="523220"/>
            </a:xfrm>
            <a:prstGeom prst="rect">
              <a:avLst/>
            </a:prstGeom>
            <a:solidFill>
              <a:srgbClr val="7CC9C9"/>
            </a:solidFill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8021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宋体" panose="02010600030101010101" pitchFamily="2" charset="-122"/>
                </a:rPr>
                <a:t>当堂检测</a:t>
              </a:r>
            </a:p>
          </p:txBody>
        </p:sp>
        <p:sp>
          <p:nvSpPr>
            <p:cNvPr id="15" name="矩形: 圆角 6"/>
            <p:cNvSpPr/>
            <p:nvPr>
              <p:custDataLst>
                <p:tags r:id="rId7"/>
              </p:custDataLst>
            </p:nvPr>
          </p:nvSpPr>
          <p:spPr>
            <a:xfrm>
              <a:off x="-237" y="194871"/>
              <a:ext cx="569863" cy="599607"/>
            </a:xfrm>
            <a:prstGeom prst="roundRect">
              <a:avLst>
                <a:gd name="adj" fmla="val 12649"/>
              </a:avLst>
            </a:prstGeom>
            <a:solidFill>
              <a:srgbClr val="F0C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16" name="矩形: 圆角 8"/>
            <p:cNvSpPr/>
            <p:nvPr>
              <p:custDataLst>
                <p:tags r:id="rId8"/>
              </p:custDataLst>
            </p:nvPr>
          </p:nvSpPr>
          <p:spPr>
            <a:xfrm>
              <a:off x="219261" y="179881"/>
              <a:ext cx="95533" cy="599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17" name="直角三角形 16"/>
            <p:cNvSpPr/>
            <p:nvPr>
              <p:custDataLst>
                <p:tags r:id="rId9"/>
              </p:custDataLst>
            </p:nvPr>
          </p:nvSpPr>
          <p:spPr>
            <a:xfrm flipV="1">
              <a:off x="2168013" y="250721"/>
              <a:ext cx="575187" cy="516193"/>
            </a:xfrm>
            <a:prstGeom prst="rtTriangle">
              <a:avLst/>
            </a:prstGeom>
            <a:solidFill>
              <a:srgbClr val="7CC9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pic>
        <p:nvPicPr>
          <p:cNvPr id="2" name="Picture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5"/>
          <a:stretch>
            <a:fillRect/>
          </a:stretch>
        </p:blipFill>
        <p:spPr>
          <a:xfrm flipH="1">
            <a:off x="10985500" y="108712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89047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ctangle 20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00075" y="2520315"/>
            <a:ext cx="5031105" cy="391985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zh-CN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Arial"/>
            </a:endParaRPr>
          </a:p>
        </p:txBody>
      </p:sp>
      <p:grpSp>
        <p:nvGrpSpPr>
          <p:cNvPr id="15" name="组合 14"/>
          <p:cNvGrpSpPr/>
          <p:nvPr>
            <p:custDataLst>
              <p:tags r:id="rId2"/>
            </p:custDataLst>
          </p:nvPr>
        </p:nvGrpSpPr>
        <p:grpSpPr>
          <a:xfrm>
            <a:off x="0" y="179881"/>
            <a:ext cx="3043604" cy="614597"/>
            <a:chOff x="-237" y="179881"/>
            <a:chExt cx="3043604" cy="614597"/>
          </a:xfrm>
        </p:grpSpPr>
        <p:sp>
          <p:nvSpPr>
            <p:cNvPr id="22" name="矩形 21"/>
            <p:cNvSpPr/>
            <p:nvPr>
              <p:custDataLst>
                <p:tags r:id="rId11"/>
              </p:custDataLst>
            </p:nvPr>
          </p:nvSpPr>
          <p:spPr>
            <a:xfrm>
              <a:off x="548773" y="250723"/>
              <a:ext cx="1960880" cy="521970"/>
            </a:xfrm>
            <a:prstGeom prst="rect">
              <a:avLst/>
            </a:prstGeom>
            <a:solidFill>
              <a:srgbClr val="7CC9C9"/>
            </a:solidFill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8021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宋体" panose="02010600030101010101" pitchFamily="2" charset="-122"/>
                </a:rPr>
                <a:t>探索与思考</a:t>
              </a:r>
            </a:p>
          </p:txBody>
        </p:sp>
        <p:sp>
          <p:nvSpPr>
            <p:cNvPr id="23" name="矩形: 圆角 6"/>
            <p:cNvSpPr/>
            <p:nvPr>
              <p:custDataLst>
                <p:tags r:id="rId12"/>
              </p:custDataLst>
            </p:nvPr>
          </p:nvSpPr>
          <p:spPr>
            <a:xfrm>
              <a:off x="-237" y="194871"/>
              <a:ext cx="569863" cy="599607"/>
            </a:xfrm>
            <a:prstGeom prst="roundRect">
              <a:avLst>
                <a:gd name="adj" fmla="val 12649"/>
              </a:avLst>
            </a:prstGeom>
            <a:solidFill>
              <a:srgbClr val="F0C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4" name="直角三角形 23"/>
            <p:cNvSpPr/>
            <p:nvPr>
              <p:custDataLst>
                <p:tags r:id="rId13"/>
              </p:custDataLst>
            </p:nvPr>
          </p:nvSpPr>
          <p:spPr>
            <a:xfrm flipV="1">
              <a:off x="2468180" y="250765"/>
              <a:ext cx="575187" cy="516193"/>
            </a:xfrm>
            <a:prstGeom prst="rtTriangle">
              <a:avLst/>
            </a:prstGeom>
            <a:solidFill>
              <a:srgbClr val="7CC9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5" name="矩形: 圆角 8"/>
            <p:cNvSpPr/>
            <p:nvPr>
              <p:custDataLst>
                <p:tags r:id="rId14"/>
              </p:custDataLst>
            </p:nvPr>
          </p:nvSpPr>
          <p:spPr>
            <a:xfrm>
              <a:off x="219261" y="179881"/>
              <a:ext cx="95533" cy="599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sp>
        <p:nvSpPr>
          <p:cNvPr id="10" name="文本框 11267"/>
          <p:cNvSpPr txBox="1"/>
          <p:nvPr>
            <p:custDataLst>
              <p:tags r:id="rId3"/>
            </p:custDataLst>
          </p:nvPr>
        </p:nvSpPr>
        <p:spPr>
          <a:xfrm>
            <a:off x="549275" y="1607185"/>
            <a:ext cx="536448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操作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1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ea"/>
              </a:rPr>
              <a:t> </a:t>
            </a: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在一张薄纸上画∠</a:t>
            </a:r>
            <a:r>
              <a:rPr kumimoji="0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AOB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．</a:t>
            </a:r>
            <a:endParaRPr kumimoji="0" lang="en-US" altLang="zh-CN" sz="2800" b="1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华文新魏" panose="0201080004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文本框 11267"/>
          <p:cNvSpPr txBox="1"/>
          <p:nvPr>
            <p:custDataLst>
              <p:tags r:id="rId4"/>
            </p:custDataLst>
          </p:nvPr>
        </p:nvSpPr>
        <p:spPr>
          <a:xfrm>
            <a:off x="535305" y="847090"/>
            <a:ext cx="470535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ea"/>
              </a:rPr>
              <a:t>活动一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ea"/>
              </a:rPr>
              <a:t>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探究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角的轴对称性</a:t>
            </a:r>
            <a:endParaRPr kumimoji="0" lang="zh-CN" altLang="en-US" sz="2800" b="1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黑体" panose="02010609060101010101" charset="-122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5" name="组合 4"/>
          <p:cNvGrpSpPr/>
          <p:nvPr>
            <p:custDataLst>
              <p:tags r:id="rId5"/>
            </p:custDataLst>
          </p:nvPr>
        </p:nvGrpSpPr>
        <p:grpSpPr>
          <a:xfrm>
            <a:off x="829945" y="3117215"/>
            <a:ext cx="4067175" cy="2714625"/>
            <a:chOff x="1400" y="6040"/>
            <a:chExt cx="6405" cy="4275"/>
          </a:xfrm>
        </p:grpSpPr>
        <p:cxnSp>
          <p:nvCxnSpPr>
            <p:cNvPr id="114" name="直接连接符 113"/>
            <p:cNvCxnSpPr/>
            <p:nvPr>
              <p:custDataLst>
                <p:tags r:id="rId6"/>
              </p:custDataLst>
            </p:nvPr>
          </p:nvCxnSpPr>
          <p:spPr>
            <a:xfrm>
              <a:off x="2080" y="8329"/>
              <a:ext cx="4795" cy="156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17" name="文本框 116"/>
            <p:cNvSpPr txBox="1"/>
            <p:nvPr>
              <p:custDataLst>
                <p:tags r:id="rId7"/>
              </p:custDataLst>
            </p:nvPr>
          </p:nvSpPr>
          <p:spPr>
            <a:xfrm>
              <a:off x="1400" y="8165"/>
              <a:ext cx="930" cy="788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O</a:t>
              </a:r>
            </a:p>
          </p:txBody>
        </p:sp>
        <p:sp>
          <p:nvSpPr>
            <p:cNvPr id="118" name="文本框 117"/>
            <p:cNvSpPr txBox="1"/>
            <p:nvPr>
              <p:custDataLst>
                <p:tags r:id="rId8"/>
              </p:custDataLst>
            </p:nvPr>
          </p:nvSpPr>
          <p:spPr>
            <a:xfrm>
              <a:off x="6875" y="9493"/>
              <a:ext cx="930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B</a:t>
              </a:r>
            </a:p>
          </p:txBody>
        </p:sp>
        <p:cxnSp>
          <p:nvCxnSpPr>
            <p:cNvPr id="3" name="直接连接符 2"/>
            <p:cNvCxnSpPr/>
            <p:nvPr>
              <p:custDataLst>
                <p:tags r:id="rId9"/>
              </p:custDataLst>
            </p:nvPr>
          </p:nvCxnSpPr>
          <p:spPr>
            <a:xfrm flipV="1">
              <a:off x="2080" y="6711"/>
              <a:ext cx="4495" cy="16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4" name="文本框 3"/>
            <p:cNvSpPr txBox="1"/>
            <p:nvPr>
              <p:custDataLst>
                <p:tags r:id="rId10"/>
              </p:custDataLst>
            </p:nvPr>
          </p:nvSpPr>
          <p:spPr>
            <a:xfrm>
              <a:off x="6575" y="6040"/>
              <a:ext cx="930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648072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>
            <p:custDataLst>
              <p:tags r:id="rId1"/>
            </p:custDataLst>
          </p:nvPr>
        </p:nvGrpSpPr>
        <p:grpSpPr>
          <a:xfrm>
            <a:off x="0" y="179881"/>
            <a:ext cx="3043604" cy="614597"/>
            <a:chOff x="-237" y="179881"/>
            <a:chExt cx="3043604" cy="614597"/>
          </a:xfrm>
        </p:grpSpPr>
        <p:sp>
          <p:nvSpPr>
            <p:cNvPr id="22" name="矩形 21"/>
            <p:cNvSpPr/>
            <p:nvPr>
              <p:custDataLst>
                <p:tags r:id="rId13"/>
              </p:custDataLst>
            </p:nvPr>
          </p:nvSpPr>
          <p:spPr>
            <a:xfrm>
              <a:off x="548773" y="250723"/>
              <a:ext cx="1960880" cy="521970"/>
            </a:xfrm>
            <a:prstGeom prst="rect">
              <a:avLst/>
            </a:prstGeom>
            <a:solidFill>
              <a:srgbClr val="7CC9C9"/>
            </a:solidFill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8021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宋体" panose="02010600030101010101" pitchFamily="2" charset="-122"/>
                </a:rPr>
                <a:t>探索与思考</a:t>
              </a:r>
            </a:p>
          </p:txBody>
        </p:sp>
        <p:sp>
          <p:nvSpPr>
            <p:cNvPr id="23" name="矩形: 圆角 6"/>
            <p:cNvSpPr/>
            <p:nvPr>
              <p:custDataLst>
                <p:tags r:id="rId14"/>
              </p:custDataLst>
            </p:nvPr>
          </p:nvSpPr>
          <p:spPr>
            <a:xfrm>
              <a:off x="-237" y="194871"/>
              <a:ext cx="569863" cy="599607"/>
            </a:xfrm>
            <a:prstGeom prst="roundRect">
              <a:avLst>
                <a:gd name="adj" fmla="val 12649"/>
              </a:avLst>
            </a:prstGeom>
            <a:solidFill>
              <a:srgbClr val="F0C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4" name="直角三角形 23"/>
            <p:cNvSpPr/>
            <p:nvPr>
              <p:custDataLst>
                <p:tags r:id="rId15"/>
              </p:custDataLst>
            </p:nvPr>
          </p:nvSpPr>
          <p:spPr>
            <a:xfrm flipV="1">
              <a:off x="2468180" y="250765"/>
              <a:ext cx="575187" cy="516193"/>
            </a:xfrm>
            <a:prstGeom prst="rtTriangle">
              <a:avLst/>
            </a:prstGeom>
            <a:solidFill>
              <a:srgbClr val="7CC9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5" name="矩形: 圆角 8"/>
            <p:cNvSpPr/>
            <p:nvPr>
              <p:custDataLst>
                <p:tags r:id="rId16"/>
              </p:custDataLst>
            </p:nvPr>
          </p:nvSpPr>
          <p:spPr>
            <a:xfrm>
              <a:off x="219261" y="179881"/>
              <a:ext cx="95533" cy="599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sp>
        <p:nvSpPr>
          <p:cNvPr id="2" name="文本框 11267"/>
          <p:cNvSpPr txBox="1"/>
          <p:nvPr>
            <p:custDataLst>
              <p:tags r:id="rId2"/>
            </p:custDataLst>
          </p:nvPr>
        </p:nvSpPr>
        <p:spPr>
          <a:xfrm>
            <a:off x="535305" y="847090"/>
            <a:ext cx="470535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ea"/>
              </a:rPr>
              <a:t>活动一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ea"/>
              </a:rPr>
              <a:t>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探究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角的轴对称性</a:t>
            </a:r>
            <a:endParaRPr kumimoji="0" lang="zh-CN" altLang="en-US" sz="2800" b="1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黑体" panose="02010609060101010101" charset="-122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3" name="文本框 11267"/>
          <p:cNvSpPr txBox="1"/>
          <p:nvPr>
            <p:custDataLst>
              <p:tags r:id="rId3"/>
            </p:custDataLst>
          </p:nvPr>
        </p:nvSpPr>
        <p:spPr>
          <a:xfrm>
            <a:off x="549275" y="1607185"/>
            <a:ext cx="570420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操作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2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ea"/>
              </a:rPr>
              <a:t>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折叠纸片使角的两边重合．</a:t>
            </a:r>
            <a:endParaRPr kumimoji="0" lang="en-US" altLang="zh-CN" sz="2800" b="1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华文新魏" panose="0201080004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Rectangle 20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00075" y="2520315"/>
            <a:ext cx="5031105" cy="391985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zh-CN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Arial"/>
            </a:endParaRPr>
          </a:p>
        </p:txBody>
      </p:sp>
      <p:grpSp>
        <p:nvGrpSpPr>
          <p:cNvPr id="35" name="组合 34"/>
          <p:cNvGrpSpPr/>
          <p:nvPr>
            <p:custDataLst>
              <p:tags r:id="rId5"/>
            </p:custDataLst>
          </p:nvPr>
        </p:nvGrpSpPr>
        <p:grpSpPr>
          <a:xfrm>
            <a:off x="829945" y="3117215"/>
            <a:ext cx="4067175" cy="2714625"/>
            <a:chOff x="1307" y="4909"/>
            <a:chExt cx="6405" cy="4275"/>
          </a:xfrm>
        </p:grpSpPr>
        <p:cxnSp>
          <p:nvCxnSpPr>
            <p:cNvPr id="17" name="直接连接符 16"/>
            <p:cNvCxnSpPr/>
            <p:nvPr>
              <p:custDataLst>
                <p:tags r:id="rId8"/>
              </p:custDataLst>
            </p:nvPr>
          </p:nvCxnSpPr>
          <p:spPr>
            <a:xfrm>
              <a:off x="1987" y="7198"/>
              <a:ext cx="4795" cy="156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9" name="文本框 18"/>
            <p:cNvSpPr txBox="1"/>
            <p:nvPr>
              <p:custDataLst>
                <p:tags r:id="rId9"/>
              </p:custDataLst>
            </p:nvPr>
          </p:nvSpPr>
          <p:spPr>
            <a:xfrm>
              <a:off x="6782" y="8362"/>
              <a:ext cx="930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B</a:t>
              </a:r>
            </a:p>
          </p:txBody>
        </p:sp>
        <p:cxnSp>
          <p:nvCxnSpPr>
            <p:cNvPr id="20" name="直接连接符 19"/>
            <p:cNvCxnSpPr/>
            <p:nvPr>
              <p:custDataLst>
                <p:tags r:id="rId10"/>
              </p:custDataLst>
            </p:nvPr>
          </p:nvCxnSpPr>
          <p:spPr>
            <a:xfrm flipV="1">
              <a:off x="1987" y="5580"/>
              <a:ext cx="4495" cy="16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>
              <p:custDataLst>
                <p:tags r:id="rId11"/>
              </p:custDataLst>
            </p:nvPr>
          </p:nvSpPr>
          <p:spPr>
            <a:xfrm>
              <a:off x="6482" y="4909"/>
              <a:ext cx="930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A</a:t>
              </a:r>
            </a:p>
          </p:txBody>
        </p:sp>
        <p:sp>
          <p:nvSpPr>
            <p:cNvPr id="32" name="文本框 31"/>
            <p:cNvSpPr txBox="1"/>
            <p:nvPr>
              <p:custDataLst>
                <p:tags r:id="rId12"/>
              </p:custDataLst>
            </p:nvPr>
          </p:nvSpPr>
          <p:spPr>
            <a:xfrm>
              <a:off x="1307" y="7034"/>
              <a:ext cx="930" cy="788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O</a:t>
              </a:r>
            </a:p>
          </p:txBody>
        </p:sp>
      </p:grpSp>
      <p:pic>
        <p:nvPicPr>
          <p:cNvPr id="43" name="图片 4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/>
          <a:srcRect r="2467" b="46901"/>
          <a:stretch>
            <a:fillRect/>
          </a:stretch>
        </p:blipFill>
        <p:spPr>
          <a:xfrm>
            <a:off x="829945" y="3117215"/>
            <a:ext cx="3966845" cy="1441450"/>
          </a:xfrm>
          <a:prstGeom prst="rect">
            <a:avLst/>
          </a:prstGeom>
          <a:ln>
            <a:noFill/>
          </a:ln>
        </p:spPr>
      </p:pic>
      <p:pic>
        <p:nvPicPr>
          <p:cNvPr id="44" name="图片 4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/>
          <a:srcRect r="2467" b="46901"/>
          <a:stretch>
            <a:fillRect/>
          </a:stretch>
        </p:blipFill>
        <p:spPr>
          <a:xfrm flipV="1">
            <a:off x="782320" y="4563110"/>
            <a:ext cx="4265295" cy="14351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291341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7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base">
                                        <p:cTn id="17" dur="1" fill="hold">
                                          <p:stCondLst>
                                            <p:cond delay="99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1267"/>
          <p:cNvSpPr txBox="1"/>
          <p:nvPr>
            <p:custDataLst>
              <p:tags r:id="rId1"/>
            </p:custDataLst>
          </p:nvPr>
        </p:nvSpPr>
        <p:spPr>
          <a:xfrm>
            <a:off x="569595" y="1545590"/>
            <a:ext cx="10466070" cy="6076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思考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 </a:t>
            </a: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它是轴对称图形吗？对称轴在哪里？如何描述角的对称轴？</a:t>
            </a:r>
          </a:p>
        </p:txBody>
      </p:sp>
      <p:grpSp>
        <p:nvGrpSpPr>
          <p:cNvPr id="15" name="组合 14"/>
          <p:cNvGrpSpPr/>
          <p:nvPr>
            <p:custDataLst>
              <p:tags r:id="rId2"/>
            </p:custDataLst>
          </p:nvPr>
        </p:nvGrpSpPr>
        <p:grpSpPr>
          <a:xfrm>
            <a:off x="0" y="179881"/>
            <a:ext cx="3043604" cy="614597"/>
            <a:chOff x="-237" y="179881"/>
            <a:chExt cx="3043604" cy="614597"/>
          </a:xfrm>
        </p:grpSpPr>
        <p:sp>
          <p:nvSpPr>
            <p:cNvPr id="22" name="矩形 21"/>
            <p:cNvSpPr/>
            <p:nvPr>
              <p:custDataLst>
                <p:tags r:id="rId14"/>
              </p:custDataLst>
            </p:nvPr>
          </p:nvSpPr>
          <p:spPr>
            <a:xfrm>
              <a:off x="548773" y="250723"/>
              <a:ext cx="1960880" cy="521970"/>
            </a:xfrm>
            <a:prstGeom prst="rect">
              <a:avLst/>
            </a:prstGeom>
            <a:solidFill>
              <a:srgbClr val="7CC9C9"/>
            </a:solidFill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8021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宋体" panose="02010600030101010101" pitchFamily="2" charset="-122"/>
                </a:rPr>
                <a:t>探索与思考</a:t>
              </a:r>
            </a:p>
          </p:txBody>
        </p:sp>
        <p:sp>
          <p:nvSpPr>
            <p:cNvPr id="23" name="矩形: 圆角 6"/>
            <p:cNvSpPr/>
            <p:nvPr>
              <p:custDataLst>
                <p:tags r:id="rId15"/>
              </p:custDataLst>
            </p:nvPr>
          </p:nvSpPr>
          <p:spPr>
            <a:xfrm>
              <a:off x="-237" y="194871"/>
              <a:ext cx="569863" cy="599607"/>
            </a:xfrm>
            <a:prstGeom prst="roundRect">
              <a:avLst>
                <a:gd name="adj" fmla="val 12649"/>
              </a:avLst>
            </a:prstGeom>
            <a:solidFill>
              <a:srgbClr val="F0C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4" name="直角三角形 23"/>
            <p:cNvSpPr/>
            <p:nvPr>
              <p:custDataLst>
                <p:tags r:id="rId16"/>
              </p:custDataLst>
            </p:nvPr>
          </p:nvSpPr>
          <p:spPr>
            <a:xfrm flipV="1">
              <a:off x="2468180" y="250765"/>
              <a:ext cx="575187" cy="516193"/>
            </a:xfrm>
            <a:prstGeom prst="rtTriangle">
              <a:avLst/>
            </a:prstGeom>
            <a:solidFill>
              <a:srgbClr val="7CC9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5" name="矩形: 圆角 8"/>
            <p:cNvSpPr/>
            <p:nvPr>
              <p:custDataLst>
                <p:tags r:id="rId17"/>
              </p:custDataLst>
            </p:nvPr>
          </p:nvSpPr>
          <p:spPr>
            <a:xfrm>
              <a:off x="219261" y="179881"/>
              <a:ext cx="95533" cy="599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sp>
        <p:nvSpPr>
          <p:cNvPr id="14" name="文本框 11267"/>
          <p:cNvSpPr txBox="1"/>
          <p:nvPr>
            <p:custDataLst>
              <p:tags r:id="rId3"/>
            </p:custDataLst>
          </p:nvPr>
        </p:nvSpPr>
        <p:spPr>
          <a:xfrm>
            <a:off x="600075" y="1576070"/>
            <a:ext cx="8877300" cy="52197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角</a:t>
            </a: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是轴对称图形</a:t>
            </a: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角平分线所在的直线</a:t>
            </a: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是它的对称轴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.</a:t>
            </a:r>
          </a:p>
        </p:txBody>
      </p:sp>
      <p:sp>
        <p:nvSpPr>
          <p:cNvPr id="2" name="文本框 11267"/>
          <p:cNvSpPr txBox="1"/>
          <p:nvPr>
            <p:custDataLst>
              <p:tags r:id="rId4"/>
            </p:custDataLst>
          </p:nvPr>
        </p:nvSpPr>
        <p:spPr>
          <a:xfrm>
            <a:off x="535305" y="847090"/>
            <a:ext cx="470535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ea"/>
              </a:rPr>
              <a:t>活动一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ea"/>
              </a:rPr>
              <a:t>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探究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角的轴对称性</a:t>
            </a:r>
            <a:endParaRPr kumimoji="0" lang="zh-CN" altLang="en-US" sz="2800" b="1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黑体" panose="02010609060101010101" charset="-122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12" name="Rectangle 20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00075" y="2520315"/>
            <a:ext cx="5031105" cy="391985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zh-CN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Arial"/>
            </a:endParaRPr>
          </a:p>
        </p:txBody>
      </p:sp>
      <p:grpSp>
        <p:nvGrpSpPr>
          <p:cNvPr id="6" name="组合 5"/>
          <p:cNvGrpSpPr/>
          <p:nvPr>
            <p:custDataLst>
              <p:tags r:id="rId6"/>
            </p:custDataLst>
          </p:nvPr>
        </p:nvGrpSpPr>
        <p:grpSpPr>
          <a:xfrm>
            <a:off x="829945" y="3117215"/>
            <a:ext cx="4067175" cy="2714625"/>
            <a:chOff x="1400" y="6040"/>
            <a:chExt cx="6405" cy="4275"/>
          </a:xfrm>
        </p:grpSpPr>
        <p:cxnSp>
          <p:nvCxnSpPr>
            <p:cNvPr id="114" name="直接连接符 113"/>
            <p:cNvCxnSpPr/>
            <p:nvPr>
              <p:custDataLst>
                <p:tags r:id="rId9"/>
              </p:custDataLst>
            </p:nvPr>
          </p:nvCxnSpPr>
          <p:spPr>
            <a:xfrm>
              <a:off x="2080" y="8329"/>
              <a:ext cx="4795" cy="156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17" name="文本框 116"/>
            <p:cNvSpPr txBox="1"/>
            <p:nvPr>
              <p:custDataLst>
                <p:tags r:id="rId10"/>
              </p:custDataLst>
            </p:nvPr>
          </p:nvSpPr>
          <p:spPr>
            <a:xfrm>
              <a:off x="1400" y="8165"/>
              <a:ext cx="930" cy="788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O</a:t>
              </a:r>
            </a:p>
          </p:txBody>
        </p:sp>
        <p:sp>
          <p:nvSpPr>
            <p:cNvPr id="118" name="文本框 117"/>
            <p:cNvSpPr txBox="1"/>
            <p:nvPr>
              <p:custDataLst>
                <p:tags r:id="rId11"/>
              </p:custDataLst>
            </p:nvPr>
          </p:nvSpPr>
          <p:spPr>
            <a:xfrm>
              <a:off x="6875" y="9493"/>
              <a:ext cx="930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B</a:t>
              </a:r>
            </a:p>
          </p:txBody>
        </p:sp>
        <p:cxnSp>
          <p:nvCxnSpPr>
            <p:cNvPr id="9" name="直接连接符 8"/>
            <p:cNvCxnSpPr/>
            <p:nvPr>
              <p:custDataLst>
                <p:tags r:id="rId12"/>
              </p:custDataLst>
            </p:nvPr>
          </p:nvCxnSpPr>
          <p:spPr>
            <a:xfrm flipV="1">
              <a:off x="2080" y="6711"/>
              <a:ext cx="4495" cy="16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3" name="文本框 12"/>
            <p:cNvSpPr txBox="1"/>
            <p:nvPr>
              <p:custDataLst>
                <p:tags r:id="rId13"/>
              </p:custDataLst>
            </p:nvPr>
          </p:nvSpPr>
          <p:spPr>
            <a:xfrm>
              <a:off x="6575" y="6040"/>
              <a:ext cx="930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A</a:t>
              </a:r>
            </a:p>
          </p:txBody>
        </p:sp>
      </p:grpSp>
      <p:cxnSp>
        <p:nvCxnSpPr>
          <p:cNvPr id="31" name="直接连接符 30"/>
          <p:cNvCxnSpPr/>
          <p:nvPr>
            <p:custDataLst>
              <p:tags r:id="rId7"/>
            </p:custDataLst>
          </p:nvPr>
        </p:nvCxnSpPr>
        <p:spPr>
          <a:xfrm flipH="1">
            <a:off x="448310" y="4536440"/>
            <a:ext cx="5177790" cy="55245"/>
          </a:xfrm>
          <a:prstGeom prst="line">
            <a:avLst/>
          </a:prstGeom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7" name="图片 1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/>
          <a:srcRect r="2467" b="46901"/>
          <a:stretch>
            <a:fillRect/>
          </a:stretch>
        </p:blipFill>
        <p:spPr>
          <a:xfrm flipV="1">
            <a:off x="782320" y="4563110"/>
            <a:ext cx="4265295" cy="14351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454950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>
            <p:custDataLst>
              <p:tags r:id="rId1"/>
            </p:custDataLst>
          </p:nvPr>
        </p:nvGrpSpPr>
        <p:grpSpPr>
          <a:xfrm>
            <a:off x="0" y="179881"/>
            <a:ext cx="3043604" cy="614597"/>
            <a:chOff x="-237" y="179881"/>
            <a:chExt cx="3043604" cy="614597"/>
          </a:xfrm>
        </p:grpSpPr>
        <p:sp>
          <p:nvSpPr>
            <p:cNvPr id="22" name="矩形 21"/>
            <p:cNvSpPr/>
            <p:nvPr>
              <p:custDataLst>
                <p:tags r:id="rId25"/>
              </p:custDataLst>
            </p:nvPr>
          </p:nvSpPr>
          <p:spPr>
            <a:xfrm>
              <a:off x="548773" y="250723"/>
              <a:ext cx="1960880" cy="521970"/>
            </a:xfrm>
            <a:prstGeom prst="rect">
              <a:avLst/>
            </a:prstGeom>
            <a:solidFill>
              <a:srgbClr val="7CC9C9"/>
            </a:solidFill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8021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宋体" panose="02010600030101010101" pitchFamily="2" charset="-122"/>
                </a:rPr>
                <a:t>探索与思考</a:t>
              </a:r>
            </a:p>
          </p:txBody>
        </p:sp>
        <p:sp>
          <p:nvSpPr>
            <p:cNvPr id="23" name="矩形: 圆角 6"/>
            <p:cNvSpPr/>
            <p:nvPr>
              <p:custDataLst>
                <p:tags r:id="rId26"/>
              </p:custDataLst>
            </p:nvPr>
          </p:nvSpPr>
          <p:spPr>
            <a:xfrm>
              <a:off x="-237" y="194871"/>
              <a:ext cx="569863" cy="599607"/>
            </a:xfrm>
            <a:prstGeom prst="roundRect">
              <a:avLst>
                <a:gd name="adj" fmla="val 12649"/>
              </a:avLst>
            </a:prstGeom>
            <a:solidFill>
              <a:srgbClr val="F0C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4" name="直角三角形 23"/>
            <p:cNvSpPr/>
            <p:nvPr>
              <p:custDataLst>
                <p:tags r:id="rId27"/>
              </p:custDataLst>
            </p:nvPr>
          </p:nvSpPr>
          <p:spPr>
            <a:xfrm flipV="1">
              <a:off x="2468180" y="250765"/>
              <a:ext cx="575187" cy="516193"/>
            </a:xfrm>
            <a:prstGeom prst="rtTriangle">
              <a:avLst/>
            </a:prstGeom>
            <a:solidFill>
              <a:srgbClr val="7CC9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5" name="矩形: 圆角 8"/>
            <p:cNvSpPr/>
            <p:nvPr>
              <p:custDataLst>
                <p:tags r:id="rId28"/>
              </p:custDataLst>
            </p:nvPr>
          </p:nvSpPr>
          <p:spPr>
            <a:xfrm>
              <a:off x="219261" y="179881"/>
              <a:ext cx="95533" cy="599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sp>
        <p:nvSpPr>
          <p:cNvPr id="9" name="文本框 11267"/>
          <p:cNvSpPr txBox="1"/>
          <p:nvPr>
            <p:custDataLst>
              <p:tags r:id="rId2"/>
            </p:custDataLst>
          </p:nvPr>
        </p:nvSpPr>
        <p:spPr>
          <a:xfrm>
            <a:off x="535305" y="847090"/>
            <a:ext cx="575183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ea"/>
              </a:rPr>
              <a:t>活动二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ea"/>
              </a:rPr>
              <a:t>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探究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角平分线性质</a:t>
            </a:r>
            <a:endParaRPr kumimoji="0" lang="zh-CN" altLang="en-US" sz="2800" b="1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黑体" panose="02010609060101010101" charset="-122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0" name="文本框 11267"/>
          <p:cNvSpPr txBox="1"/>
          <p:nvPr>
            <p:custDataLst>
              <p:tags r:id="rId3"/>
            </p:custDataLst>
          </p:nvPr>
        </p:nvSpPr>
        <p:spPr>
          <a:xfrm>
            <a:off x="569595" y="1588135"/>
            <a:ext cx="11170285" cy="56515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操作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1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ea"/>
              </a:rPr>
              <a:t> </a:t>
            </a: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在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折痕上任取一点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P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，分别画点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P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到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OA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和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OB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的垂线段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PC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和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PD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. </a:t>
            </a:r>
            <a:endParaRPr kumimoji="0" lang="en-US" altLang="zh-CN" sz="2800" b="1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华文新魏" panose="0201080004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Rectangle 20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00075" y="2520315"/>
            <a:ext cx="5031105" cy="391985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zh-CN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Arial"/>
            </a:endParaRPr>
          </a:p>
        </p:txBody>
      </p:sp>
      <p:grpSp>
        <p:nvGrpSpPr>
          <p:cNvPr id="8" name="组合 7"/>
          <p:cNvGrpSpPr/>
          <p:nvPr>
            <p:custDataLst>
              <p:tags r:id="rId5"/>
            </p:custDataLst>
          </p:nvPr>
        </p:nvGrpSpPr>
        <p:grpSpPr>
          <a:xfrm>
            <a:off x="829945" y="3117215"/>
            <a:ext cx="4067175" cy="2714625"/>
            <a:chOff x="1400" y="6040"/>
            <a:chExt cx="6405" cy="4275"/>
          </a:xfrm>
        </p:grpSpPr>
        <p:cxnSp>
          <p:nvCxnSpPr>
            <p:cNvPr id="12" name="直接连接符 11"/>
            <p:cNvCxnSpPr/>
            <p:nvPr>
              <p:custDataLst>
                <p:tags r:id="rId20"/>
              </p:custDataLst>
            </p:nvPr>
          </p:nvCxnSpPr>
          <p:spPr>
            <a:xfrm>
              <a:off x="2080" y="8329"/>
              <a:ext cx="4795" cy="156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3" name="文本框 12"/>
            <p:cNvSpPr txBox="1"/>
            <p:nvPr>
              <p:custDataLst>
                <p:tags r:id="rId21"/>
              </p:custDataLst>
            </p:nvPr>
          </p:nvSpPr>
          <p:spPr>
            <a:xfrm>
              <a:off x="1400" y="8165"/>
              <a:ext cx="930" cy="788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O</a:t>
              </a:r>
            </a:p>
          </p:txBody>
        </p:sp>
        <p:sp>
          <p:nvSpPr>
            <p:cNvPr id="14" name="文本框 13"/>
            <p:cNvSpPr txBox="1"/>
            <p:nvPr>
              <p:custDataLst>
                <p:tags r:id="rId22"/>
              </p:custDataLst>
            </p:nvPr>
          </p:nvSpPr>
          <p:spPr>
            <a:xfrm>
              <a:off x="6875" y="9493"/>
              <a:ext cx="930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B</a:t>
              </a:r>
            </a:p>
          </p:txBody>
        </p:sp>
        <p:cxnSp>
          <p:nvCxnSpPr>
            <p:cNvPr id="16" name="直接连接符 15"/>
            <p:cNvCxnSpPr/>
            <p:nvPr>
              <p:custDataLst>
                <p:tags r:id="rId23"/>
              </p:custDataLst>
            </p:nvPr>
          </p:nvCxnSpPr>
          <p:spPr>
            <a:xfrm flipV="1">
              <a:off x="2080" y="6711"/>
              <a:ext cx="4495" cy="16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7" name="文本框 16"/>
            <p:cNvSpPr txBox="1"/>
            <p:nvPr>
              <p:custDataLst>
                <p:tags r:id="rId24"/>
              </p:custDataLst>
            </p:nvPr>
          </p:nvSpPr>
          <p:spPr>
            <a:xfrm>
              <a:off x="6575" y="6040"/>
              <a:ext cx="930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A</a:t>
              </a:r>
            </a:p>
          </p:txBody>
        </p:sp>
      </p:grpSp>
      <p:cxnSp>
        <p:nvCxnSpPr>
          <p:cNvPr id="31" name="直接连接符 30"/>
          <p:cNvCxnSpPr/>
          <p:nvPr>
            <p:custDataLst>
              <p:tags r:id="rId6"/>
            </p:custDataLst>
          </p:nvPr>
        </p:nvCxnSpPr>
        <p:spPr>
          <a:xfrm flipH="1">
            <a:off x="605790" y="4536440"/>
            <a:ext cx="5020310" cy="49530"/>
          </a:xfrm>
          <a:prstGeom prst="line">
            <a:avLst/>
          </a:prstGeom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19" name="组合 18"/>
          <p:cNvGrpSpPr/>
          <p:nvPr>
            <p:custDataLst>
              <p:tags r:id="rId7"/>
            </p:custDataLst>
          </p:nvPr>
        </p:nvGrpSpPr>
        <p:grpSpPr>
          <a:xfrm>
            <a:off x="3482340" y="4364502"/>
            <a:ext cx="824230" cy="558588"/>
            <a:chOff x="2332" y="5161"/>
            <a:chExt cx="1240" cy="667"/>
          </a:xfrm>
        </p:grpSpPr>
        <p:sp>
          <p:nvSpPr>
            <p:cNvPr id="20" name="Text Box 82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2332" y="5161"/>
              <a:ext cx="610" cy="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 Black" panose="020B0A04020102020204" pitchFamily="34" charset="0"/>
                  <a:ea typeface="微软雅黑"/>
                  <a:cs typeface="Arial"/>
                </a:rPr>
                <a:t>●</a:t>
              </a:r>
            </a:p>
          </p:txBody>
        </p:sp>
        <p:sp>
          <p:nvSpPr>
            <p:cNvPr id="21" name="文本框 20"/>
            <p:cNvSpPr txBox="1"/>
            <p:nvPr>
              <p:custDataLst>
                <p:tags r:id="rId19"/>
              </p:custDataLst>
            </p:nvPr>
          </p:nvSpPr>
          <p:spPr>
            <a:xfrm>
              <a:off x="2648" y="5365"/>
              <a:ext cx="924" cy="463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srgbClr val="3333CC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P</a:t>
              </a:r>
              <a:endParaRPr kumimoji="0" lang="en-US" altLang="zh-CN" sz="2800" b="1" i="1" u="none" strike="noStrike" kern="1200" cap="none" spc="0" normalizeH="0" baseline="-2500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cxnSp>
        <p:nvCxnSpPr>
          <p:cNvPr id="26" name="直接连接符 25"/>
          <p:cNvCxnSpPr/>
          <p:nvPr>
            <p:custDataLst>
              <p:tags r:id="rId8"/>
            </p:custDataLst>
          </p:nvPr>
        </p:nvCxnSpPr>
        <p:spPr>
          <a:xfrm>
            <a:off x="3389630" y="3804920"/>
            <a:ext cx="255270" cy="773430"/>
          </a:xfrm>
          <a:prstGeom prst="line">
            <a:avLst/>
          </a:prstGeom>
          <a:ln w="28575">
            <a:solidFill>
              <a:srgbClr val="0033CC"/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32" name="组合 31"/>
          <p:cNvGrpSpPr/>
          <p:nvPr>
            <p:custDataLst>
              <p:tags r:id="rId9"/>
            </p:custDataLst>
          </p:nvPr>
        </p:nvGrpSpPr>
        <p:grpSpPr>
          <a:xfrm rot="15060000">
            <a:off x="3197225" y="3827145"/>
            <a:ext cx="217805" cy="210185"/>
            <a:chOff x="5408" y="2193"/>
            <a:chExt cx="273" cy="285"/>
          </a:xfrm>
        </p:grpSpPr>
        <p:sp>
          <p:nvSpPr>
            <p:cNvPr id="33" name="Line 78"/>
            <p:cNvSpPr>
              <a:spLocks noChangeShapeType="1"/>
            </p:cNvSpPr>
            <p:nvPr>
              <p:custDataLst>
                <p:tags r:id="rId16"/>
              </p:custDataLst>
            </p:nvPr>
          </p:nvSpPr>
          <p:spPr bwMode="auto">
            <a:xfrm flipV="1">
              <a:off x="5408" y="2201"/>
              <a:ext cx="273" cy="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  <p:sp>
          <p:nvSpPr>
            <p:cNvPr id="34" name="Line 79"/>
            <p:cNvSpPr>
              <a:spLocks noChangeShapeType="1"/>
            </p:cNvSpPr>
            <p:nvPr>
              <p:custDataLst>
                <p:tags r:id="rId17"/>
              </p:custDataLst>
            </p:nvPr>
          </p:nvSpPr>
          <p:spPr bwMode="auto">
            <a:xfrm flipH="1">
              <a:off x="5408" y="2193"/>
              <a:ext cx="0" cy="28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</p:grpSp>
      <p:sp>
        <p:nvSpPr>
          <p:cNvPr id="27" name="文本框 26"/>
          <p:cNvSpPr txBox="1"/>
          <p:nvPr>
            <p:custDataLst>
              <p:tags r:id="rId10"/>
            </p:custDataLst>
          </p:nvPr>
        </p:nvSpPr>
        <p:spPr>
          <a:xfrm>
            <a:off x="3104376" y="3373120"/>
            <a:ext cx="614184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D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srgbClr val="3333CC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28" name="直接连接符 27"/>
          <p:cNvCxnSpPr/>
          <p:nvPr>
            <p:custDataLst>
              <p:tags r:id="rId11"/>
            </p:custDataLst>
          </p:nvPr>
        </p:nvCxnSpPr>
        <p:spPr>
          <a:xfrm flipH="1">
            <a:off x="3387090" y="4597400"/>
            <a:ext cx="232410" cy="673735"/>
          </a:xfrm>
          <a:prstGeom prst="line">
            <a:avLst/>
          </a:prstGeom>
          <a:ln w="28575">
            <a:solidFill>
              <a:srgbClr val="0033CC"/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29" name="组合 28"/>
          <p:cNvGrpSpPr/>
          <p:nvPr>
            <p:custDataLst>
              <p:tags r:id="rId12"/>
            </p:custDataLst>
          </p:nvPr>
        </p:nvGrpSpPr>
        <p:grpSpPr>
          <a:xfrm rot="1080000">
            <a:off x="3216275" y="5017770"/>
            <a:ext cx="217805" cy="210185"/>
            <a:chOff x="5408" y="2193"/>
            <a:chExt cx="273" cy="285"/>
          </a:xfrm>
        </p:grpSpPr>
        <p:sp>
          <p:nvSpPr>
            <p:cNvPr id="30" name="Line 78"/>
            <p:cNvSpPr>
              <a:spLocks noChangeShapeType="1"/>
            </p:cNvSpPr>
            <p:nvPr>
              <p:custDataLst>
                <p:tags r:id="rId14"/>
              </p:custDataLst>
            </p:nvPr>
          </p:nvSpPr>
          <p:spPr bwMode="auto">
            <a:xfrm flipV="1">
              <a:off x="5408" y="2201"/>
              <a:ext cx="273" cy="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  <p:sp>
          <p:nvSpPr>
            <p:cNvPr id="35" name="Line 79"/>
            <p:cNvSpPr>
              <a:spLocks noChangeShapeType="1"/>
            </p:cNvSpPr>
            <p:nvPr>
              <p:custDataLst>
                <p:tags r:id="rId15"/>
              </p:custDataLst>
            </p:nvPr>
          </p:nvSpPr>
          <p:spPr bwMode="auto">
            <a:xfrm flipH="1">
              <a:off x="5408" y="2193"/>
              <a:ext cx="0" cy="28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</p:grpSp>
      <p:sp>
        <p:nvSpPr>
          <p:cNvPr id="36" name="文本框 35"/>
          <p:cNvSpPr txBox="1"/>
          <p:nvPr>
            <p:custDataLst>
              <p:tags r:id="rId13"/>
            </p:custDataLst>
          </p:nvPr>
        </p:nvSpPr>
        <p:spPr>
          <a:xfrm>
            <a:off x="3104376" y="5189220"/>
            <a:ext cx="614184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E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srgbClr val="3333CC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823007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7" grpId="0"/>
      <p:bldP spid="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>
            <p:custDataLst>
              <p:tags r:id="rId1"/>
            </p:custDataLst>
          </p:nvPr>
        </p:nvGrpSpPr>
        <p:grpSpPr>
          <a:xfrm>
            <a:off x="0" y="179881"/>
            <a:ext cx="3043604" cy="614597"/>
            <a:chOff x="-237" y="179881"/>
            <a:chExt cx="3043604" cy="614597"/>
          </a:xfrm>
        </p:grpSpPr>
        <p:sp>
          <p:nvSpPr>
            <p:cNvPr id="22" name="矩形 21"/>
            <p:cNvSpPr/>
            <p:nvPr>
              <p:custDataLst>
                <p:tags r:id="rId27"/>
              </p:custDataLst>
            </p:nvPr>
          </p:nvSpPr>
          <p:spPr>
            <a:xfrm>
              <a:off x="548773" y="250723"/>
              <a:ext cx="1960880" cy="521970"/>
            </a:xfrm>
            <a:prstGeom prst="rect">
              <a:avLst/>
            </a:prstGeom>
            <a:solidFill>
              <a:srgbClr val="7CC9C9"/>
            </a:solidFill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8021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宋体" panose="02010600030101010101" pitchFamily="2" charset="-122"/>
                </a:rPr>
                <a:t>探索与思考</a:t>
              </a:r>
            </a:p>
          </p:txBody>
        </p:sp>
        <p:sp>
          <p:nvSpPr>
            <p:cNvPr id="23" name="矩形: 圆角 6"/>
            <p:cNvSpPr/>
            <p:nvPr>
              <p:custDataLst>
                <p:tags r:id="rId28"/>
              </p:custDataLst>
            </p:nvPr>
          </p:nvSpPr>
          <p:spPr>
            <a:xfrm>
              <a:off x="-237" y="194871"/>
              <a:ext cx="569863" cy="599607"/>
            </a:xfrm>
            <a:prstGeom prst="roundRect">
              <a:avLst>
                <a:gd name="adj" fmla="val 12649"/>
              </a:avLst>
            </a:prstGeom>
            <a:solidFill>
              <a:srgbClr val="F0C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4" name="直角三角形 23"/>
            <p:cNvSpPr/>
            <p:nvPr>
              <p:custDataLst>
                <p:tags r:id="rId29"/>
              </p:custDataLst>
            </p:nvPr>
          </p:nvSpPr>
          <p:spPr>
            <a:xfrm flipV="1">
              <a:off x="2468180" y="250765"/>
              <a:ext cx="575187" cy="516193"/>
            </a:xfrm>
            <a:prstGeom prst="rtTriangle">
              <a:avLst/>
            </a:prstGeom>
            <a:solidFill>
              <a:srgbClr val="7CC9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5" name="矩形: 圆角 8"/>
            <p:cNvSpPr/>
            <p:nvPr>
              <p:custDataLst>
                <p:tags r:id="rId30"/>
              </p:custDataLst>
            </p:nvPr>
          </p:nvSpPr>
          <p:spPr>
            <a:xfrm>
              <a:off x="219261" y="179881"/>
              <a:ext cx="95533" cy="599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sp>
        <p:nvSpPr>
          <p:cNvPr id="9" name="文本框 11267"/>
          <p:cNvSpPr txBox="1"/>
          <p:nvPr>
            <p:custDataLst>
              <p:tags r:id="rId2"/>
            </p:custDataLst>
          </p:nvPr>
        </p:nvSpPr>
        <p:spPr>
          <a:xfrm>
            <a:off x="535305" y="847090"/>
            <a:ext cx="575183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ea"/>
              </a:rPr>
              <a:t>活动二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ea"/>
              </a:rPr>
              <a:t>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探究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角平分线性质</a:t>
            </a:r>
            <a:endParaRPr kumimoji="0" lang="zh-CN" altLang="en-US" sz="2800" b="1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黑体" panose="02010609060101010101" charset="-122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0" name="文本框 11267"/>
          <p:cNvSpPr txBox="1"/>
          <p:nvPr>
            <p:custDataLst>
              <p:tags r:id="rId3"/>
            </p:custDataLst>
          </p:nvPr>
        </p:nvSpPr>
        <p:spPr>
          <a:xfrm>
            <a:off x="569595" y="1588135"/>
            <a:ext cx="6509385" cy="56515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操作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2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ea"/>
              </a:rPr>
              <a:t>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沿原折痕折叠，你有什么发现？</a:t>
            </a:r>
            <a:endParaRPr kumimoji="0" lang="zh-CN" altLang="en-US" sz="2800" b="1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华文新魏" panose="0201080004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5" name="Rectangle 20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00075" y="2520315"/>
            <a:ext cx="5031105" cy="391985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zh-CN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Arial"/>
            </a:endParaRPr>
          </a:p>
        </p:txBody>
      </p:sp>
      <p:cxnSp>
        <p:nvCxnSpPr>
          <p:cNvPr id="77" name="直接连接符 76"/>
          <p:cNvCxnSpPr/>
          <p:nvPr>
            <p:custDataLst>
              <p:tags r:id="rId5"/>
            </p:custDataLst>
          </p:nvPr>
        </p:nvCxnSpPr>
        <p:spPr>
          <a:xfrm>
            <a:off x="1261745" y="4570730"/>
            <a:ext cx="3044825" cy="99441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8" name="文本框 77"/>
          <p:cNvSpPr txBox="1"/>
          <p:nvPr>
            <p:custDataLst>
              <p:tags r:id="rId6"/>
            </p:custDataLst>
          </p:nvPr>
        </p:nvSpPr>
        <p:spPr>
          <a:xfrm>
            <a:off x="829945" y="4466590"/>
            <a:ext cx="590550" cy="5003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O</a:t>
            </a:r>
          </a:p>
        </p:txBody>
      </p:sp>
      <p:sp>
        <p:nvSpPr>
          <p:cNvPr id="79" name="文本框 78"/>
          <p:cNvSpPr txBox="1"/>
          <p:nvPr>
            <p:custDataLst>
              <p:tags r:id="rId7"/>
            </p:custDataLst>
          </p:nvPr>
        </p:nvSpPr>
        <p:spPr>
          <a:xfrm>
            <a:off x="4306570" y="5309870"/>
            <a:ext cx="5905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cxnSp>
        <p:nvCxnSpPr>
          <p:cNvPr id="80" name="直接连接符 79"/>
          <p:cNvCxnSpPr/>
          <p:nvPr>
            <p:custDataLst>
              <p:tags r:id="rId8"/>
            </p:custDataLst>
          </p:nvPr>
        </p:nvCxnSpPr>
        <p:spPr>
          <a:xfrm flipV="1">
            <a:off x="1261745" y="3543300"/>
            <a:ext cx="2854325" cy="10261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1" name="文本框 80"/>
          <p:cNvSpPr txBox="1"/>
          <p:nvPr>
            <p:custDataLst>
              <p:tags r:id="rId9"/>
            </p:custDataLst>
          </p:nvPr>
        </p:nvSpPr>
        <p:spPr>
          <a:xfrm>
            <a:off x="4116070" y="3117215"/>
            <a:ext cx="5905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cxnSp>
        <p:nvCxnSpPr>
          <p:cNvPr id="82" name="直接连接符 81"/>
          <p:cNvCxnSpPr/>
          <p:nvPr>
            <p:custDataLst>
              <p:tags r:id="rId10"/>
            </p:custDataLst>
          </p:nvPr>
        </p:nvCxnSpPr>
        <p:spPr>
          <a:xfrm flipH="1">
            <a:off x="572770" y="4556760"/>
            <a:ext cx="5066665" cy="7620"/>
          </a:xfrm>
          <a:prstGeom prst="line">
            <a:avLst/>
          </a:prstGeom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83" name="组合 82"/>
          <p:cNvGrpSpPr/>
          <p:nvPr>
            <p:custDataLst>
              <p:tags r:id="rId11"/>
            </p:custDataLst>
          </p:nvPr>
        </p:nvGrpSpPr>
        <p:grpSpPr>
          <a:xfrm>
            <a:off x="3500755" y="4387215"/>
            <a:ext cx="805815" cy="678180"/>
            <a:chOff x="2332" y="5161"/>
            <a:chExt cx="1240" cy="667"/>
          </a:xfrm>
        </p:grpSpPr>
        <p:sp>
          <p:nvSpPr>
            <p:cNvPr id="84" name="Text Box 82"/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2332" y="5161"/>
              <a:ext cx="610" cy="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 Black" panose="020B0A04020102020204" pitchFamily="34" charset="0"/>
                  <a:ea typeface="微软雅黑"/>
                  <a:cs typeface="Arial"/>
                </a:rPr>
                <a:t>●</a:t>
              </a:r>
            </a:p>
          </p:txBody>
        </p:sp>
        <p:sp>
          <p:nvSpPr>
            <p:cNvPr id="85" name="文本框 84"/>
            <p:cNvSpPr txBox="1"/>
            <p:nvPr>
              <p:custDataLst>
                <p:tags r:id="rId26"/>
              </p:custDataLst>
            </p:nvPr>
          </p:nvSpPr>
          <p:spPr>
            <a:xfrm>
              <a:off x="2648" y="5365"/>
              <a:ext cx="924" cy="463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srgbClr val="3333CC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P</a:t>
              </a:r>
              <a:endParaRPr kumimoji="0" lang="en-US" altLang="zh-CN" sz="2800" b="1" i="1" u="none" strike="noStrike" kern="1200" cap="none" spc="0" normalizeH="0" baseline="-2500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cxnSp>
        <p:nvCxnSpPr>
          <p:cNvPr id="86" name="直接连接符 85"/>
          <p:cNvCxnSpPr/>
          <p:nvPr>
            <p:custDataLst>
              <p:tags r:id="rId12"/>
            </p:custDataLst>
          </p:nvPr>
        </p:nvCxnSpPr>
        <p:spPr>
          <a:xfrm>
            <a:off x="3412490" y="3804920"/>
            <a:ext cx="255270" cy="773430"/>
          </a:xfrm>
          <a:prstGeom prst="line">
            <a:avLst/>
          </a:prstGeom>
          <a:ln w="28575">
            <a:solidFill>
              <a:srgbClr val="0033CC"/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87" name="组合 86"/>
          <p:cNvGrpSpPr/>
          <p:nvPr>
            <p:custDataLst>
              <p:tags r:id="rId13"/>
            </p:custDataLst>
          </p:nvPr>
        </p:nvGrpSpPr>
        <p:grpSpPr>
          <a:xfrm rot="15060000">
            <a:off x="3238500" y="3808095"/>
            <a:ext cx="217805" cy="220345"/>
            <a:chOff x="5408" y="2193"/>
            <a:chExt cx="273" cy="285"/>
          </a:xfrm>
        </p:grpSpPr>
        <p:sp>
          <p:nvSpPr>
            <p:cNvPr id="88" name="Line 78"/>
            <p:cNvSpPr>
              <a:spLocks noChangeShapeType="1"/>
            </p:cNvSpPr>
            <p:nvPr>
              <p:custDataLst>
                <p:tags r:id="rId23"/>
              </p:custDataLst>
            </p:nvPr>
          </p:nvSpPr>
          <p:spPr bwMode="auto">
            <a:xfrm flipV="1">
              <a:off x="5408" y="2201"/>
              <a:ext cx="273" cy="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  <p:sp>
          <p:nvSpPr>
            <p:cNvPr id="89" name="Line 79"/>
            <p:cNvSpPr>
              <a:spLocks noChangeShapeType="1"/>
            </p:cNvSpPr>
            <p:nvPr>
              <p:custDataLst>
                <p:tags r:id="rId24"/>
              </p:custDataLst>
            </p:nvPr>
          </p:nvSpPr>
          <p:spPr bwMode="auto">
            <a:xfrm flipH="1">
              <a:off x="5408" y="2193"/>
              <a:ext cx="0" cy="28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</p:grpSp>
      <p:sp>
        <p:nvSpPr>
          <p:cNvPr id="90" name="文本框 89"/>
          <p:cNvSpPr txBox="1"/>
          <p:nvPr>
            <p:custDataLst>
              <p:tags r:id="rId14"/>
            </p:custDataLst>
          </p:nvPr>
        </p:nvSpPr>
        <p:spPr>
          <a:xfrm>
            <a:off x="3104376" y="3373120"/>
            <a:ext cx="614184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D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srgbClr val="3333CC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91" name="直接连接符 90"/>
          <p:cNvCxnSpPr/>
          <p:nvPr>
            <p:custDataLst>
              <p:tags r:id="rId15"/>
            </p:custDataLst>
          </p:nvPr>
        </p:nvCxnSpPr>
        <p:spPr>
          <a:xfrm flipH="1">
            <a:off x="3412490" y="4597400"/>
            <a:ext cx="232410" cy="673735"/>
          </a:xfrm>
          <a:prstGeom prst="line">
            <a:avLst/>
          </a:prstGeom>
          <a:ln w="28575">
            <a:solidFill>
              <a:srgbClr val="0033CC"/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92" name="组合 91"/>
          <p:cNvGrpSpPr/>
          <p:nvPr>
            <p:custDataLst>
              <p:tags r:id="rId16"/>
            </p:custDataLst>
          </p:nvPr>
        </p:nvGrpSpPr>
        <p:grpSpPr>
          <a:xfrm rot="1080000">
            <a:off x="3255645" y="5036185"/>
            <a:ext cx="215900" cy="210185"/>
            <a:chOff x="5408" y="2193"/>
            <a:chExt cx="273" cy="285"/>
          </a:xfrm>
        </p:grpSpPr>
        <p:sp>
          <p:nvSpPr>
            <p:cNvPr id="93" name="Line 78"/>
            <p:cNvSpPr>
              <a:spLocks noChangeShapeType="1"/>
            </p:cNvSpPr>
            <p:nvPr>
              <p:custDataLst>
                <p:tags r:id="rId21"/>
              </p:custDataLst>
            </p:nvPr>
          </p:nvSpPr>
          <p:spPr bwMode="auto">
            <a:xfrm flipV="1">
              <a:off x="5408" y="2201"/>
              <a:ext cx="273" cy="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  <p:sp>
          <p:nvSpPr>
            <p:cNvPr id="94" name="Line 79"/>
            <p:cNvSpPr>
              <a:spLocks noChangeShapeType="1"/>
            </p:cNvSpPr>
            <p:nvPr>
              <p:custDataLst>
                <p:tags r:id="rId22"/>
              </p:custDataLst>
            </p:nvPr>
          </p:nvSpPr>
          <p:spPr bwMode="auto">
            <a:xfrm flipH="1">
              <a:off x="5408" y="2193"/>
              <a:ext cx="0" cy="28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</p:grpSp>
      <p:sp>
        <p:nvSpPr>
          <p:cNvPr id="95" name="文本框 94"/>
          <p:cNvSpPr txBox="1"/>
          <p:nvPr>
            <p:custDataLst>
              <p:tags r:id="rId17"/>
            </p:custDataLst>
          </p:nvPr>
        </p:nvSpPr>
        <p:spPr>
          <a:xfrm>
            <a:off x="3104376" y="5189220"/>
            <a:ext cx="614184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E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srgbClr val="3333CC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/>
          <a:srcRect b="46292"/>
          <a:stretch>
            <a:fillRect/>
          </a:stretch>
        </p:blipFill>
        <p:spPr>
          <a:xfrm>
            <a:off x="572770" y="3112770"/>
            <a:ext cx="5067300" cy="145796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32"/>
          <a:srcRect b="46292"/>
          <a:stretch>
            <a:fillRect/>
          </a:stretch>
        </p:blipFill>
        <p:spPr>
          <a:xfrm flipV="1">
            <a:off x="572770" y="4556760"/>
            <a:ext cx="5066665" cy="1324610"/>
          </a:xfrm>
          <a:prstGeom prst="rect">
            <a:avLst/>
          </a:prstGeom>
          <a:ln>
            <a:noFill/>
          </a:ln>
        </p:spPr>
      </p:pic>
      <p:sp>
        <p:nvSpPr>
          <p:cNvPr id="5" name="文本框 4"/>
          <p:cNvSpPr txBox="1"/>
          <p:nvPr>
            <p:custDataLst>
              <p:tags r:id="rId20"/>
            </p:custDataLst>
          </p:nvPr>
        </p:nvSpPr>
        <p:spPr>
          <a:xfrm>
            <a:off x="6775450" y="1631315"/>
            <a:ext cx="40170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点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和点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E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重合，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PD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=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PE.</a:t>
            </a:r>
          </a:p>
        </p:txBody>
      </p:sp>
    </p:spTree>
    <p:extLst>
      <p:ext uri="{BB962C8B-B14F-4D97-AF65-F5344CB8AC3E}">
        <p14:creationId xmlns:p14="http://schemas.microsoft.com/office/powerpoint/2010/main" val="41773399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7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base"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>
            <p:custDataLst>
              <p:tags r:id="rId1"/>
            </p:custDataLst>
          </p:nvPr>
        </p:nvGrpSpPr>
        <p:grpSpPr>
          <a:xfrm>
            <a:off x="0" y="179881"/>
            <a:ext cx="3043604" cy="614597"/>
            <a:chOff x="-237" y="179881"/>
            <a:chExt cx="3043604" cy="614597"/>
          </a:xfrm>
        </p:grpSpPr>
        <p:sp>
          <p:nvSpPr>
            <p:cNvPr id="22" name="矩形 21"/>
            <p:cNvSpPr/>
            <p:nvPr>
              <p:custDataLst>
                <p:tags r:id="rId26"/>
              </p:custDataLst>
            </p:nvPr>
          </p:nvSpPr>
          <p:spPr>
            <a:xfrm>
              <a:off x="548773" y="250723"/>
              <a:ext cx="1960880" cy="521970"/>
            </a:xfrm>
            <a:prstGeom prst="rect">
              <a:avLst/>
            </a:prstGeom>
            <a:solidFill>
              <a:srgbClr val="7CC9C9"/>
            </a:solidFill>
            <a:ln>
              <a:noFill/>
              <a:miter lim="800000"/>
            </a:ln>
          </p:spPr>
          <p:txBody>
            <a:bodyPr wrap="non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2800" b="0" i="0" u="none" baseline="0">
                  <a:solidFill>
                    <a:schemeClr val="tx1"/>
                  </a:solidFill>
                  <a:latin typeface="微软雅黑"/>
                  <a:ea typeface="微软雅黑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8021"/>
                  </a:solidFill>
                  <a:effectLst/>
                  <a:uLnTx/>
                  <a:uFillTx/>
                  <a:latin typeface="微软雅黑"/>
                  <a:ea typeface="微软雅黑"/>
                  <a:cs typeface="Arial"/>
                  <a:sym typeface="宋体" panose="02010600030101010101" pitchFamily="2" charset="-122"/>
                </a:rPr>
                <a:t>探索与思考</a:t>
              </a:r>
            </a:p>
          </p:txBody>
        </p:sp>
        <p:sp>
          <p:nvSpPr>
            <p:cNvPr id="23" name="矩形: 圆角 6"/>
            <p:cNvSpPr/>
            <p:nvPr>
              <p:custDataLst>
                <p:tags r:id="rId27"/>
              </p:custDataLst>
            </p:nvPr>
          </p:nvSpPr>
          <p:spPr>
            <a:xfrm>
              <a:off x="-237" y="194871"/>
              <a:ext cx="569863" cy="599607"/>
            </a:xfrm>
            <a:prstGeom prst="roundRect">
              <a:avLst>
                <a:gd name="adj" fmla="val 12649"/>
              </a:avLst>
            </a:prstGeom>
            <a:solidFill>
              <a:srgbClr val="F0C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4" name="直角三角形 23"/>
            <p:cNvSpPr/>
            <p:nvPr>
              <p:custDataLst>
                <p:tags r:id="rId28"/>
              </p:custDataLst>
            </p:nvPr>
          </p:nvSpPr>
          <p:spPr>
            <a:xfrm flipV="1">
              <a:off x="2468180" y="250765"/>
              <a:ext cx="575187" cy="516193"/>
            </a:xfrm>
            <a:prstGeom prst="rtTriangle">
              <a:avLst/>
            </a:prstGeom>
            <a:solidFill>
              <a:srgbClr val="7CC9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  <p:sp>
          <p:nvSpPr>
            <p:cNvPr id="25" name="矩形: 圆角 8"/>
            <p:cNvSpPr/>
            <p:nvPr>
              <p:custDataLst>
                <p:tags r:id="rId29"/>
              </p:custDataLst>
            </p:nvPr>
          </p:nvSpPr>
          <p:spPr>
            <a:xfrm>
              <a:off x="219261" y="179881"/>
              <a:ext cx="95533" cy="599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Arial"/>
              </a:endParaRPr>
            </a:p>
          </p:txBody>
        </p:sp>
      </p:grpSp>
      <p:sp>
        <p:nvSpPr>
          <p:cNvPr id="9" name="文本框 11267"/>
          <p:cNvSpPr txBox="1"/>
          <p:nvPr>
            <p:custDataLst>
              <p:tags r:id="rId2"/>
            </p:custDataLst>
          </p:nvPr>
        </p:nvSpPr>
        <p:spPr>
          <a:xfrm>
            <a:off x="535305" y="847090"/>
            <a:ext cx="575183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ea"/>
              </a:rPr>
              <a:t>活动二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ea"/>
              </a:rPr>
              <a:t>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探究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角平分线性质</a:t>
            </a:r>
            <a:endParaRPr kumimoji="0" lang="zh-CN" altLang="en-US" sz="2800" b="1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黑体" panose="02010609060101010101" charset="-122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0" name="文本框 11267"/>
          <p:cNvSpPr txBox="1"/>
          <p:nvPr>
            <p:custDataLst>
              <p:tags r:id="rId3"/>
            </p:custDataLst>
          </p:nvPr>
        </p:nvSpPr>
        <p:spPr>
          <a:xfrm>
            <a:off x="569595" y="1588135"/>
            <a:ext cx="8146415" cy="56515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思考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1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  <a:sym typeface="+mn-ea"/>
              </a:rPr>
              <a:t>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你能利用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角的轴对称性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charset="-122"/>
                <a:cs typeface="Times New Roman" panose="02020603050405020304" pitchFamily="18" charset="0"/>
                <a:sym typeface="+mn-ea"/>
              </a:rPr>
              <a:t>验证你的结论吗？</a:t>
            </a:r>
          </a:p>
        </p:txBody>
      </p:sp>
      <p:sp>
        <p:nvSpPr>
          <p:cNvPr id="75" name="Rectangle 20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00075" y="2520315"/>
            <a:ext cx="5031105" cy="391985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zh-CN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Arial"/>
            </a:endParaRPr>
          </a:p>
        </p:txBody>
      </p:sp>
      <p:cxnSp>
        <p:nvCxnSpPr>
          <p:cNvPr id="77" name="直接连接符 76"/>
          <p:cNvCxnSpPr/>
          <p:nvPr>
            <p:custDataLst>
              <p:tags r:id="rId5"/>
            </p:custDataLst>
          </p:nvPr>
        </p:nvCxnSpPr>
        <p:spPr>
          <a:xfrm>
            <a:off x="1261745" y="4570730"/>
            <a:ext cx="3044825" cy="99441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8" name="文本框 77"/>
          <p:cNvSpPr txBox="1"/>
          <p:nvPr>
            <p:custDataLst>
              <p:tags r:id="rId6"/>
            </p:custDataLst>
          </p:nvPr>
        </p:nvSpPr>
        <p:spPr>
          <a:xfrm>
            <a:off x="829945" y="4466590"/>
            <a:ext cx="590550" cy="5003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O</a:t>
            </a:r>
          </a:p>
        </p:txBody>
      </p:sp>
      <p:sp>
        <p:nvSpPr>
          <p:cNvPr id="79" name="文本框 78"/>
          <p:cNvSpPr txBox="1"/>
          <p:nvPr>
            <p:custDataLst>
              <p:tags r:id="rId7"/>
            </p:custDataLst>
          </p:nvPr>
        </p:nvSpPr>
        <p:spPr>
          <a:xfrm>
            <a:off x="4306570" y="5309870"/>
            <a:ext cx="5905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cxnSp>
        <p:nvCxnSpPr>
          <p:cNvPr id="80" name="直接连接符 79"/>
          <p:cNvCxnSpPr/>
          <p:nvPr>
            <p:custDataLst>
              <p:tags r:id="rId8"/>
            </p:custDataLst>
          </p:nvPr>
        </p:nvCxnSpPr>
        <p:spPr>
          <a:xfrm flipV="1">
            <a:off x="1261745" y="3543300"/>
            <a:ext cx="2854325" cy="10261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1" name="文本框 80"/>
          <p:cNvSpPr txBox="1"/>
          <p:nvPr>
            <p:custDataLst>
              <p:tags r:id="rId9"/>
            </p:custDataLst>
          </p:nvPr>
        </p:nvSpPr>
        <p:spPr>
          <a:xfrm>
            <a:off x="4116070" y="3117215"/>
            <a:ext cx="5905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cxnSp>
        <p:nvCxnSpPr>
          <p:cNvPr id="82" name="直接连接符 81"/>
          <p:cNvCxnSpPr/>
          <p:nvPr>
            <p:custDataLst>
              <p:tags r:id="rId10"/>
            </p:custDataLst>
          </p:nvPr>
        </p:nvCxnSpPr>
        <p:spPr>
          <a:xfrm flipH="1">
            <a:off x="572770" y="4556760"/>
            <a:ext cx="5066665" cy="7620"/>
          </a:xfrm>
          <a:prstGeom prst="line">
            <a:avLst/>
          </a:prstGeom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83" name="组合 82"/>
          <p:cNvGrpSpPr/>
          <p:nvPr>
            <p:custDataLst>
              <p:tags r:id="rId11"/>
            </p:custDataLst>
          </p:nvPr>
        </p:nvGrpSpPr>
        <p:grpSpPr>
          <a:xfrm>
            <a:off x="3500755" y="4387215"/>
            <a:ext cx="805815" cy="678180"/>
            <a:chOff x="2332" y="5161"/>
            <a:chExt cx="1240" cy="667"/>
          </a:xfrm>
        </p:grpSpPr>
        <p:sp>
          <p:nvSpPr>
            <p:cNvPr id="84" name="Text Box 82"/>
            <p:cNvSpPr txBox="1"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2332" y="5161"/>
              <a:ext cx="610" cy="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 Black" panose="020B0A04020102020204" pitchFamily="34" charset="0"/>
                  <a:ea typeface="微软雅黑"/>
                  <a:cs typeface="Arial"/>
                </a:rPr>
                <a:t>●</a:t>
              </a:r>
            </a:p>
          </p:txBody>
        </p:sp>
        <p:sp>
          <p:nvSpPr>
            <p:cNvPr id="85" name="文本框 84"/>
            <p:cNvSpPr txBox="1"/>
            <p:nvPr>
              <p:custDataLst>
                <p:tags r:id="rId25"/>
              </p:custDataLst>
            </p:nvPr>
          </p:nvSpPr>
          <p:spPr>
            <a:xfrm>
              <a:off x="2648" y="5365"/>
              <a:ext cx="924" cy="463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1" u="none" strike="noStrike" kern="1200" cap="none" spc="0" normalizeH="0" baseline="0" noProof="0">
                  <a:ln>
                    <a:noFill/>
                  </a:ln>
                  <a:solidFill>
                    <a:srgbClr val="3333CC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P</a:t>
              </a:r>
              <a:endParaRPr kumimoji="0" lang="en-US" altLang="zh-CN" sz="2800" b="1" i="1" u="none" strike="noStrike" kern="1200" cap="none" spc="0" normalizeH="0" baseline="-2500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cxnSp>
        <p:nvCxnSpPr>
          <p:cNvPr id="86" name="直接连接符 85"/>
          <p:cNvCxnSpPr/>
          <p:nvPr>
            <p:custDataLst>
              <p:tags r:id="rId12"/>
            </p:custDataLst>
          </p:nvPr>
        </p:nvCxnSpPr>
        <p:spPr>
          <a:xfrm>
            <a:off x="3412490" y="3804920"/>
            <a:ext cx="255270" cy="773430"/>
          </a:xfrm>
          <a:prstGeom prst="line">
            <a:avLst/>
          </a:prstGeom>
          <a:ln w="28575">
            <a:solidFill>
              <a:srgbClr val="0033CC"/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87" name="组合 86"/>
          <p:cNvGrpSpPr/>
          <p:nvPr>
            <p:custDataLst>
              <p:tags r:id="rId13"/>
            </p:custDataLst>
          </p:nvPr>
        </p:nvGrpSpPr>
        <p:grpSpPr>
          <a:xfrm rot="15060000">
            <a:off x="3238500" y="3808095"/>
            <a:ext cx="217805" cy="220345"/>
            <a:chOff x="5408" y="2193"/>
            <a:chExt cx="273" cy="285"/>
          </a:xfrm>
        </p:grpSpPr>
        <p:sp>
          <p:nvSpPr>
            <p:cNvPr id="88" name="Line 78"/>
            <p:cNvSpPr>
              <a:spLocks noChangeShapeType="1"/>
            </p:cNvSpPr>
            <p:nvPr>
              <p:custDataLst>
                <p:tags r:id="rId22"/>
              </p:custDataLst>
            </p:nvPr>
          </p:nvSpPr>
          <p:spPr bwMode="auto">
            <a:xfrm flipV="1">
              <a:off x="5408" y="2201"/>
              <a:ext cx="273" cy="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  <p:sp>
          <p:nvSpPr>
            <p:cNvPr id="89" name="Line 79"/>
            <p:cNvSpPr>
              <a:spLocks noChangeShapeType="1"/>
            </p:cNvSpPr>
            <p:nvPr>
              <p:custDataLst>
                <p:tags r:id="rId23"/>
              </p:custDataLst>
            </p:nvPr>
          </p:nvSpPr>
          <p:spPr bwMode="auto">
            <a:xfrm flipH="1">
              <a:off x="5408" y="2193"/>
              <a:ext cx="0" cy="28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</p:grpSp>
      <p:sp>
        <p:nvSpPr>
          <p:cNvPr id="90" name="文本框 89"/>
          <p:cNvSpPr txBox="1"/>
          <p:nvPr>
            <p:custDataLst>
              <p:tags r:id="rId14"/>
            </p:custDataLst>
          </p:nvPr>
        </p:nvSpPr>
        <p:spPr>
          <a:xfrm>
            <a:off x="3104376" y="3373120"/>
            <a:ext cx="614184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D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srgbClr val="3333CC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91" name="直接连接符 90"/>
          <p:cNvCxnSpPr/>
          <p:nvPr>
            <p:custDataLst>
              <p:tags r:id="rId15"/>
            </p:custDataLst>
          </p:nvPr>
        </p:nvCxnSpPr>
        <p:spPr>
          <a:xfrm flipH="1">
            <a:off x="3412490" y="4597400"/>
            <a:ext cx="232410" cy="673735"/>
          </a:xfrm>
          <a:prstGeom prst="line">
            <a:avLst/>
          </a:prstGeom>
          <a:ln w="28575">
            <a:solidFill>
              <a:srgbClr val="0033CC"/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92" name="组合 91"/>
          <p:cNvGrpSpPr/>
          <p:nvPr>
            <p:custDataLst>
              <p:tags r:id="rId16"/>
            </p:custDataLst>
          </p:nvPr>
        </p:nvGrpSpPr>
        <p:grpSpPr>
          <a:xfrm rot="1080000">
            <a:off x="3255645" y="5036185"/>
            <a:ext cx="215900" cy="210185"/>
            <a:chOff x="5408" y="2193"/>
            <a:chExt cx="273" cy="285"/>
          </a:xfrm>
        </p:grpSpPr>
        <p:sp>
          <p:nvSpPr>
            <p:cNvPr id="93" name="Line 78"/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 flipV="1">
              <a:off x="5408" y="2201"/>
              <a:ext cx="273" cy="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  <p:sp>
          <p:nvSpPr>
            <p:cNvPr id="94" name="Line 79"/>
            <p:cNvSpPr>
              <a:spLocks noChangeShapeType="1"/>
            </p:cNvSpPr>
            <p:nvPr>
              <p:custDataLst>
                <p:tags r:id="rId21"/>
              </p:custDataLst>
            </p:nvPr>
          </p:nvSpPr>
          <p:spPr bwMode="auto">
            <a:xfrm flipH="1">
              <a:off x="5408" y="2193"/>
              <a:ext cx="0" cy="285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微软雅黑"/>
                <a:cs typeface="Arial"/>
              </a:endParaRPr>
            </a:p>
          </p:txBody>
        </p:sp>
      </p:grpSp>
      <p:sp>
        <p:nvSpPr>
          <p:cNvPr id="95" name="文本框 94"/>
          <p:cNvSpPr txBox="1"/>
          <p:nvPr>
            <p:custDataLst>
              <p:tags r:id="rId17"/>
            </p:custDataLst>
          </p:nvPr>
        </p:nvSpPr>
        <p:spPr>
          <a:xfrm>
            <a:off x="3104376" y="5189220"/>
            <a:ext cx="614184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E</a:t>
            </a:r>
            <a:endParaRPr kumimoji="0" lang="en-US" altLang="zh-CN" sz="2800" b="1" i="1" u="none" strike="noStrike" kern="1200" cap="none" spc="0" normalizeH="0" baseline="-25000" noProof="0">
              <a:ln>
                <a:noFill/>
              </a:ln>
              <a:solidFill>
                <a:srgbClr val="3333CC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147" name="文本框 3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6089015" y="2089785"/>
            <a:ext cx="5559425" cy="4350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-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理由如下：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-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把△</a:t>
            </a:r>
            <a:r>
              <a:rPr kumimoji="0" lang="en-US" altLang="zh-CN" sz="2400" b="1" i="1" u="none" strike="noStrike" kern="1200" cap="none" spc="-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PO</a:t>
            </a:r>
            <a:r>
              <a:rPr kumimoji="0" lang="en-US" altLang="zh-CN" sz="2400" b="1" i="1" u="none" strike="noStrike" kern="1200" cap="none" spc="-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D</a:t>
            </a:r>
            <a:r>
              <a:rPr kumimoji="0" lang="zh-CN" altLang="en-US" sz="2400" b="1" i="0" u="none" strike="noStrike" kern="1200" cap="none" spc="-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沿</a:t>
            </a:r>
            <a:r>
              <a:rPr kumimoji="0" lang="en-US" sz="2400" b="1" i="1" u="none" strike="noStrike" kern="1200" cap="none" spc="-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OP</a:t>
            </a:r>
            <a:r>
              <a:rPr kumimoji="0" lang="zh-CN" altLang="en-US" sz="2400" b="1" i="0" u="none" strike="noStrike" kern="1200" cap="none" spc="-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翻折，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-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∵∠</a:t>
            </a:r>
            <a:r>
              <a:rPr kumimoji="0" lang="en-US" altLang="zh-CN" sz="2400" b="1" i="1" u="none" strike="noStrike" kern="1200" cap="none" spc="-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AOP</a:t>
            </a:r>
            <a:r>
              <a:rPr kumimoji="0" lang="en-US" altLang="zh-CN" sz="2400" b="1" i="0" u="none" strike="noStrike" kern="1200" cap="none" spc="-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=∠</a:t>
            </a:r>
            <a:r>
              <a:rPr kumimoji="0" lang="en-US" altLang="zh-CN" sz="2400" b="1" i="1" u="none" strike="noStrike" kern="1200" cap="none" spc="-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BOP</a:t>
            </a:r>
            <a:r>
              <a:rPr kumimoji="0" lang="zh-CN" altLang="en-US" sz="2400" b="1" i="0" u="none" strike="noStrike" kern="1200" cap="none" spc="-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-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∴</a:t>
            </a:r>
            <a:r>
              <a:rPr kumimoji="0" lang="en-US" altLang="zh-CN" sz="2400" b="1" i="1" u="none" strike="noStrike" kern="1200" cap="none" spc="-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OA</a:t>
            </a:r>
            <a:r>
              <a:rPr kumimoji="0" lang="zh-CN" altLang="en-US" sz="2400" b="1" i="0" u="none" strike="noStrike" kern="1200" cap="none" spc="-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与</a:t>
            </a:r>
            <a:r>
              <a:rPr kumimoji="0" lang="en-US" altLang="zh-CN" sz="2400" b="1" i="1" u="none" strike="noStrike" kern="1200" cap="none" spc="-10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OB</a:t>
            </a:r>
            <a:r>
              <a:rPr kumimoji="0" lang="zh-CN" altLang="en-US" sz="2400" b="1" i="0" u="none" strike="noStrike" kern="1200" cap="none" spc="-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重合．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-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∵</a:t>
            </a:r>
            <a:r>
              <a:rPr kumimoji="0" lang="en-US" altLang="zh-CN" sz="2400" b="1" i="1" u="none" strike="noStrike" kern="1200" cap="none" spc="-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PD</a:t>
            </a:r>
            <a:r>
              <a:rPr kumimoji="0" lang="en-US" altLang="zh-CN" sz="2400" b="1" i="0" u="none" strike="noStrike" kern="1200" cap="none" spc="-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⊥</a:t>
            </a:r>
            <a:r>
              <a:rPr kumimoji="0" lang="en-US" altLang="zh-CN" sz="2400" b="1" i="1" u="none" strike="noStrike" kern="1200" cap="none" spc="-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OA</a:t>
            </a:r>
            <a:r>
              <a:rPr kumimoji="0" lang="zh-CN" altLang="en-US" sz="2400" b="1" i="0" u="none" strike="noStrike" kern="1200" cap="none" spc="-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kumimoji="0" lang="en-US" altLang="zh-CN" sz="2400" b="1" i="1" u="none" strike="noStrike" kern="1200" cap="none" spc="-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PE</a:t>
            </a:r>
            <a:r>
              <a:rPr kumimoji="0" lang="en-US" altLang="zh-CN" sz="2400" b="1" i="0" u="none" strike="noStrike" kern="1200" cap="none" spc="-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⊥</a:t>
            </a:r>
            <a:r>
              <a:rPr kumimoji="0" lang="en-US" altLang="zh-CN" sz="2400" b="1" i="1" u="none" strike="noStrike" kern="1200" cap="none" spc="-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OB</a:t>
            </a:r>
            <a:r>
              <a:rPr kumimoji="0" lang="zh-CN" altLang="en-US" sz="2400" b="1" i="0" u="none" strike="noStrike" kern="1200" cap="none" spc="-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-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依据基本事实</a:t>
            </a:r>
            <a:r>
              <a:rPr kumimoji="0" lang="en-US" altLang="zh-CN" sz="2400" b="1" i="0" u="none" strike="noStrike" kern="1200" cap="none" spc="-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“</a:t>
            </a:r>
            <a:r>
              <a:rPr kumimoji="0" lang="zh-CN" altLang="en-US" sz="2400" b="1" i="0" u="none" strike="noStrike" kern="1200" cap="none" spc="-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过一点有且只有一条直线与已知直线垂直</a:t>
            </a:r>
            <a:r>
              <a:rPr kumimoji="0" lang="en-US" altLang="zh-CN" sz="2400" b="1" i="0" u="none" strike="noStrike" kern="1200" cap="none" spc="-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”</a:t>
            </a:r>
            <a:r>
              <a:rPr kumimoji="0" lang="zh-CN" altLang="en-US" sz="2400" b="1" i="0" u="none" strike="noStrike" kern="1200" cap="none" spc="-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，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-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∴</a:t>
            </a:r>
            <a:r>
              <a:rPr kumimoji="0" lang="en-US" altLang="zh-CN" sz="2400" b="1" i="1" u="none" strike="noStrike" kern="1200" cap="none" spc="-10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PD</a:t>
            </a:r>
            <a:r>
              <a:rPr kumimoji="0" lang="zh-CN" altLang="en-US" sz="2400" b="1" i="0" u="none" strike="noStrike" kern="1200" cap="none" spc="-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与</a:t>
            </a:r>
            <a:r>
              <a:rPr kumimoji="0" lang="en-US" altLang="zh-CN" sz="2400" b="1" i="1" u="none" strike="noStrike" kern="1200" cap="none" spc="-10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PE</a:t>
            </a:r>
            <a:r>
              <a:rPr kumimoji="0" lang="zh-CN" altLang="en-US" sz="2400" b="1" i="0" u="none" strike="noStrike" kern="1200" cap="none" spc="-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重合，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-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∴</a:t>
            </a:r>
            <a:r>
              <a:rPr kumimoji="0" lang="en-US" altLang="zh-CN" sz="2400" b="1" i="1" u="none" strike="noStrike" kern="1200" cap="none" spc="-10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PD</a:t>
            </a:r>
            <a:r>
              <a:rPr kumimoji="0" lang="en-US" altLang="zh-CN" sz="2400" b="1" i="0" u="none" strike="noStrike" kern="1200" cap="none" spc="-10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=</a:t>
            </a:r>
            <a:r>
              <a:rPr kumimoji="0" lang="en-US" altLang="zh-CN" sz="2400" b="1" i="1" u="none" strike="noStrike" kern="1200" cap="none" spc="-10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PE</a:t>
            </a:r>
            <a:r>
              <a:rPr kumimoji="0" lang="zh-CN" altLang="en-US" sz="2400" b="1" i="0" u="none" strike="noStrike" kern="1200" cap="none" spc="-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．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31"/>
          <a:srcRect b="46292"/>
          <a:stretch>
            <a:fillRect/>
          </a:stretch>
        </p:blipFill>
        <p:spPr>
          <a:xfrm flipV="1">
            <a:off x="572770" y="4556760"/>
            <a:ext cx="5066665" cy="132461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63208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147" grpId="0" uiExpand="1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9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6"/>
</p:tagLst>
</file>

<file path=ppt/tags/tag10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  <p:tag name="KSO_WM_BEAUTIFY_FLAG" val=""/>
</p:tagLst>
</file>

<file path=ppt/tags/tag10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  <p:tag name="KSO_WM_BEAUTIFY_FLAG" val=""/>
</p:tagLst>
</file>

<file path=ppt/tags/tag10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0"/>
  <p:tag name="KSO_WM_BEAUTIFY_FLAG" val=""/>
</p:tagLst>
</file>

<file path=ppt/tags/tag10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0"/>
  <p:tag name="KSO_WM_BEAUTIFY_FLAG" val=""/>
</p:tagLst>
</file>

<file path=ppt/tags/tag10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1"/>
  <p:tag name="KSO_WM_BEAUTIFY_FLAG" val=""/>
</p:tagLst>
</file>

<file path=ppt/tags/tag10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2"/>
</p:tagLst>
</file>

<file path=ppt/tags/tag10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4"/>
</p:tagLst>
</file>

<file path=ppt/tags/tag10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5"/>
  <p:tag name="KSO_WM_BEAUTIFY_FLAG" val=""/>
</p:tagLst>
</file>

<file path=ppt/tags/tag10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6"/>
  <p:tag name="KSO_WM_BEAUTIFY_FLAG" val=""/>
</p:tagLst>
</file>

<file path=ppt/tags/tag10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7"/>
  <p:tag name="KSO_WM_BEAUTIFY_FLAG" val="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7"/>
</p:tagLst>
</file>

<file path=ppt/tags/tag10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8"/>
</p:tagLst>
</file>

<file path=ppt/tags/tag10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9"/>
  <p:tag name="KSO_WM_BEAUTIFY_FLAG" val=""/>
</p:tagLst>
</file>

<file path=ppt/tags/tag10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0"/>
  <p:tag name="KSO_WM_BEAUTIFY_FLAG" val=""/>
</p:tagLst>
</file>

<file path=ppt/tags/tag10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1"/>
  <p:tag name="KSO_WM_BEAUTIFY_FLAG" val=""/>
</p:tagLst>
</file>

<file path=ppt/tags/tag10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2"/>
</p:tagLst>
</file>

<file path=ppt/tags/tag10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3"/>
  <p:tag name="KSO_WM_BEAUTIFY_FLAG" val=""/>
</p:tagLst>
</file>

<file path=ppt/tags/tag10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4"/>
  <p:tag name="KSO_WM_BEAUTIFY_FLAG" val=""/>
</p:tagLst>
</file>

<file path=ppt/tags/tag10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  <p:tag name="KSO_WM_BEAUTIFY_FLAG" val=""/>
</p:tagLst>
</file>

<file path=ppt/tags/tag10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  <p:tag name="KSO_WM_BEAUTIFY_FLAG" val=""/>
</p:tagLst>
</file>

<file path=ppt/tags/tag10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  <p:tag name="KSO_WM_BEAUTIFY_FLAG" val="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8"/>
</p:tagLst>
</file>

<file path=ppt/tags/tag10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3"/>
  <p:tag name="KSO_WM_BEAUTIFY_FLAG" val=""/>
</p:tagLst>
</file>

<file path=ppt/tags/tag10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6"/>
  <p:tag name="KSO_WM_BEAUTIFY_FLAG" val=""/>
</p:tagLst>
</file>

<file path=ppt/tags/tag10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7"/>
</p:tagLst>
</file>

<file path=ppt/tags/tag10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9"/>
  <p:tag name="KSO_WM_BEAUTIFY_FLAG" val=""/>
</p:tagLst>
</file>

<file path=ppt/tags/tag10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0"/>
  <p:tag name="KSO_WM_BEAUTIFY_FLAG" val=""/>
</p:tagLst>
</file>

<file path=ppt/tags/tag10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1"/>
  <p:tag name="KSO_WM_BEAUTIFY_FLAG" val=""/>
</p:tagLst>
</file>

<file path=ppt/tags/tag10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2"/>
  <p:tag name="KSO_WM_BEAUTIFY_FLAG" val=""/>
</p:tagLst>
</file>

<file path=ppt/tags/tag10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3"/>
  <p:tag name="KSO_WM_BEAUTIFY_FLAG" val=""/>
</p:tagLst>
</file>

<file path=ppt/tags/tag10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4"/>
  <p:tag name="KSO_WM_BEAUTIFY_FLAG" val=""/>
</p:tagLst>
</file>

<file path=ppt/tags/tag10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5"/>
  <p:tag name="KSO_WM_BEAUTIFY_FLAG" val="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9"/>
</p:tagLst>
</file>

<file path=ppt/tags/tag10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6"/>
  <p:tag name="KSO_WM_BEAUTIFY_FLAG" val=""/>
</p:tagLst>
</file>

<file path=ppt/tags/tag10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7"/>
  <p:tag name="KSO_WM_BEAUTIFY_FLAG" val=""/>
</p:tagLst>
</file>

<file path=ppt/tags/tag10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8"/>
</p:tagLst>
</file>

<file path=ppt/tags/tag10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1"/>
  <p:tag name="KSO_WM_BEAUTIFY_FLAG" val=""/>
</p:tagLst>
</file>

<file path=ppt/tags/tag10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2"/>
</p:tagLst>
</file>

<file path=ppt/tags/tag10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3"/>
  <p:tag name="KSO_WM_BEAUTIFY_FLAG" val=""/>
</p:tagLst>
</file>

<file path=ppt/tags/tag10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4"/>
  <p:tag name="KSO_WM_BEAUTIFY_FLAG" val=""/>
</p:tagLst>
</file>

<file path=ppt/tags/tag10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9"/>
  <p:tag name="KSO_WM_BEAUTIFY_FLAG" val=""/>
</p:tagLst>
</file>

<file path=ppt/tags/tag10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0"/>
  <p:tag name="KSO_WM_BEAUTIFY_FLAG" val=""/>
</p:tagLst>
</file>

<file path=ppt/tags/tag10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  <p:tag name="KSO_WM_BEAUTIFY_FLAG" val="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1"/>
</p:tagLst>
</file>

<file path=ppt/tags/tag10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  <p:tag name="KSO_WM_BEAUTIFY_FLAG" val=""/>
</p:tagLst>
</file>

<file path=ppt/tags/tag10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  <p:tag name="KSO_WM_BEAUTIFY_FLAG" val=""/>
</p:tagLst>
</file>

<file path=ppt/tags/tag10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8"/>
  <p:tag name="KSO_WM_BEAUTIFY_FLAG" val=""/>
</p:tagLst>
</file>

<file path=ppt/tags/tag10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6"/>
</p:tagLst>
</file>

<file path=ppt/tags/tag10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8"/>
  <p:tag name="KSO_WM_BEAUTIFY_FLAG" val=""/>
</p:tagLst>
</file>

<file path=ppt/tags/tag10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9"/>
</p:tagLst>
</file>

<file path=ppt/tags/tag10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4"/>
  <p:tag name="KSO_WM_BEAUTIFY_FLAG" val=""/>
</p:tagLst>
</file>

<file path=ppt/tags/tag10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5"/>
  <p:tag name="KSO_WM_BEAUTIFY_FLAG" val=""/>
</p:tagLst>
</file>

<file path=ppt/tags/tag10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6"/>
</p:tagLst>
</file>

<file path=ppt/tags/tag10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8"/>
  <p:tag name="KSO_WM_BEAUTIFY_FLAG" val="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2"/>
</p:tagLst>
</file>

<file path=ppt/tags/tag10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9"/>
  <p:tag name="KSO_WM_BEAUTIFY_FLAG" val=""/>
</p:tagLst>
</file>

<file path=ppt/tags/tag10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0"/>
</p:tagLst>
</file>

<file path=ppt/tags/tag10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8"/>
  <p:tag name="KSO_WM_BEAUTIFY_FLAG" val=""/>
</p:tagLst>
</file>

<file path=ppt/tags/tag10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9"/>
  <p:tag name="KSO_WM_BEAUTIFY_FLAG" val=""/>
</p:tagLst>
</file>

<file path=ppt/tags/tag10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0"/>
  <p:tag name="KSO_WM_BEAUTIFY_FLAG" val=""/>
</p:tagLst>
</file>

<file path=ppt/tags/tag10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1"/>
  <p:tag name="KSO_WM_BEAUTIFY_FLAG" val=""/>
</p:tagLst>
</file>

<file path=ppt/tags/tag10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2"/>
  <p:tag name="KSO_WM_BEAUTIFY_FLAG" val=""/>
</p:tagLst>
</file>

<file path=ppt/tags/tag10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3"/>
  <p:tag name="KSO_WM_BEAUTIFY_FLAG" val=""/>
</p:tagLst>
</file>

<file path=ppt/tags/tag10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1"/>
</p:tagLst>
</file>

<file path=ppt/tags/tag10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6"/>
  <p:tag name="KSO_WM_BEAUTIFY_FLAG" val="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3"/>
</p:tagLst>
</file>

<file path=ppt/tags/tag10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7"/>
  <p:tag name="KSO_WM_BEAUTIFY_FLAG" val=""/>
</p:tagLst>
</file>

<file path=ppt/tags/tag10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2"/>
  <p:tag name="KSO_WM_BEAUTIFY_FLAG" val=""/>
</p:tagLst>
</file>

<file path=ppt/tags/tag10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3"/>
  <p:tag name="KSO_WM_BEAUTIFY_FLAG" val=""/>
</p:tagLst>
</file>

<file path=ppt/tags/tag10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4"/>
  <p:tag name="KSO_WM_BEAUTIFY_FLAG" val=""/>
</p:tagLst>
</file>

<file path=ppt/tags/tag10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5"/>
  <p:tag name="KSO_WM_BEAUTIFY_FLAG" val=""/>
</p:tagLst>
</file>

<file path=ppt/tags/tag10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  <p:tag name="KSO_WM_BEAUTIFY_FLAG" val=""/>
</p:tagLst>
</file>

<file path=ppt/tags/tag10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  <p:tag name="KSO_WM_BEAUTIFY_FLAG" val=""/>
</p:tagLst>
</file>

<file path=ppt/tags/tag10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  <p:tag name="KSO_WM_BEAUTIFY_FLAG" val=""/>
</p:tagLst>
</file>

<file path=ppt/tags/tag10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7"/>
  <p:tag name="KSO_WM_BEAUTIFY_FLAG" val=""/>
</p:tagLst>
</file>

<file path=ppt/tags/tag10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4"/>
</p:tagLst>
</file>

<file path=ppt/tags/tag10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3"/>
  <p:tag name="KSO_WM_BEAUTIFY_FLAG" val=""/>
</p:tagLst>
</file>

<file path=ppt/tags/tag10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4"/>
</p:tagLst>
</file>

<file path=ppt/tags/tag10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5"/>
  <p:tag name="KSO_WM_BEAUTIFY_FLAG" val=""/>
</p:tagLst>
</file>

<file path=ppt/tags/tag10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6"/>
  <p:tag name="KSO_WM_BEAUTIFY_FLAG" val=""/>
</p:tagLst>
</file>

<file path=ppt/tags/tag10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7"/>
  <p:tag name="KSO_WM_BEAUTIFY_FLAG" val=""/>
</p:tagLst>
</file>

<file path=ppt/tags/tag10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8"/>
  <p:tag name="KSO_WM_BEAUTIFY_FLAG" val=""/>
</p:tagLst>
</file>

<file path=ppt/tags/tag10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9"/>
  <p:tag name="KSO_WM_BEAUTIFY_FLAG" val=""/>
</p:tagLst>
</file>

<file path=ppt/tags/tag10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0"/>
  <p:tag name="KSO_WM_BEAUTIFY_FLAG" val=""/>
</p:tagLst>
</file>

<file path=ppt/tags/tag10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1"/>
  <p:tag name="KSO_WM_BEAUTIFY_FLAG" val=""/>
</p:tagLst>
</file>

<file path=ppt/tags/tag10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5"/>
</p:tagLst>
</file>

<file path=ppt/tags/tag10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3"/>
</p:tagLst>
</file>

<file path=ppt/tags/tag10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8"/>
</p:tagLst>
</file>

<file path=ppt/tags/tag10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3"/>
  <p:tag name="KSO_WM_BEAUTIFY_FLAG" val=""/>
</p:tagLst>
</file>

<file path=ppt/tags/tag10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4"/>
</p:tagLst>
</file>

<file path=ppt/tags/tag10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9"/>
  <p:tag name="KSO_WM_BEAUTIFY_FLAG" val=""/>
</p:tagLst>
</file>

<file path=ppt/tags/tag10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0"/>
</p:tagLst>
</file>

<file path=ppt/tags/tag10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1"/>
  <p:tag name="KSO_WM_BEAUTIFY_FLAG" val=""/>
</p:tagLst>
</file>

<file path=ppt/tags/tag10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2"/>
  <p:tag name="KSO_WM_BEAUTIFY_FLAG" val=""/>
</p:tagLst>
</file>

<file path=ppt/tags/tag10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4"/>
  <p:tag name="KSO_WM_BEAUTIFY_FLAG" val=""/>
</p:tagLst>
</file>

<file path=ppt/tags/tag10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5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7"/>
</p:tagLst>
</file>

<file path=ppt/tags/tag10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6"/>
  <p:tag name="KSO_WM_BEAUTIFY_FLAG" val=""/>
</p:tagLst>
</file>

<file path=ppt/tags/tag10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7"/>
  <p:tag name="KSO_WM_BEAUTIFY_FLAG" val=""/>
</p:tagLst>
</file>

<file path=ppt/tags/tag10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  <p:tag name="KSO_WM_BEAUTIFY_FLAG" val=""/>
</p:tagLst>
</file>

<file path=ppt/tags/tag10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  <p:tag name="KSO_WM_BEAUTIFY_FLAG" val=""/>
</p:tagLst>
</file>

<file path=ppt/tags/tag10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  <p:tag name="KSO_WM_BEAUTIFY_FLAG" val=""/>
</p:tagLst>
</file>

<file path=ppt/tags/tag10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2"/>
  <p:tag name="KSO_WM_BEAUTIFY_FLAG" val=""/>
</p:tagLst>
</file>

<file path=ppt/tags/tag10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7"/>
</p:tagLst>
</file>

<file path=ppt/tags/tag10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9"/>
</p:tagLst>
</file>

<file path=ppt/tags/tag10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0"/>
</p:tagLst>
</file>

<file path=ppt/tags/tag10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8"/>
</p:tagLst>
</file>

<file path=ppt/tags/tag1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  <p:tag name="KSO_WM_BEAUTIFY_FLAG" val=""/>
</p:tagLst>
</file>

<file path=ppt/tags/tag1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  <p:tag name="KSO_WM_BEAUTIFY_FLAG" val=""/>
</p:tagLst>
</file>

<file path=ppt/tags/tag1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  <p:tag name="KSO_WM_BEAUTIFY_FLAG" val=""/>
</p:tagLst>
</file>

<file path=ppt/tags/tag1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8"/>
  <p:tag name="KSO_WM_BEAUTIFY_FLAG" val=""/>
</p:tagLst>
</file>

<file path=ppt/tags/tag1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3"/>
</p:tagLst>
</file>

<file path=ppt/tags/tag1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4"/>
</p:tagLst>
</file>

<file path=ppt/tags/tag1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6"/>
</p:tagLst>
</file>

<file path=ppt/tags/tag1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7"/>
  <p:tag name="KSO_WM_BEAUTIFY_FLAG" val=""/>
</p:tagLst>
</file>

<file path=ppt/tags/tag1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8"/>
  <p:tag name="KSO_WM_BEAUTIFY_FLAG" val=""/>
</p:tagLst>
</file>

<file path=ppt/tags/tag1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9"/>
  <p:tag name="KSO_WM_BEAUTIFY_FLAG" val="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9"/>
</p:tagLst>
</file>

<file path=ppt/tags/tag1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0"/>
  <p:tag name="KSO_WM_BEAUTIFY_FLAG" val=""/>
</p:tagLst>
</file>

<file path=ppt/tags/tag1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1"/>
  <p:tag name="KSO_WM_BEAUTIFY_FLAG" val=""/>
</p:tagLst>
</file>

<file path=ppt/tags/tag1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2"/>
  <p:tag name="KSO_WM_BEAUTIFY_FLAG" val=""/>
</p:tagLst>
</file>

<file path=ppt/tags/tag1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3"/>
  <p:tag name="KSO_WM_BEAUTIFY_FLAG" val=""/>
</p:tagLst>
</file>

<file path=ppt/tags/tag1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4"/>
  <p:tag name="KSO_WM_BEAUTIFY_FLAG" val=""/>
</p:tagLst>
</file>

<file path=ppt/tags/tag1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5"/>
  <p:tag name="KSO_WM_BEAUTIFY_FLAG" val=""/>
</p:tagLst>
</file>

<file path=ppt/tags/tag1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6"/>
  <p:tag name="KSO_WM_BEAUTIFY_FLAG" val=""/>
</p:tagLst>
</file>

<file path=ppt/tags/tag1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7"/>
  <p:tag name="KSO_WM_BEAUTIFY_FLAG" val=""/>
</p:tagLst>
</file>

<file path=ppt/tags/tag1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8"/>
</p:tagLst>
</file>

<file path=ppt/tags/tag1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0"/>
</p:tagLst>
</file>

<file path=ppt/tags/tag1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</p:tagLst>
</file>

<file path=ppt/tags/tag1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</p:tagLst>
</file>

<file path=ppt/tags/tag1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5"/>
</p:tagLst>
</file>

<file path=ppt/tags/tag1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0"/>
</p:tagLst>
</file>

<file path=ppt/tags/tag1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2"/>
  <p:tag name="KSO_WM_BEAUTIFY_FLAG" val=""/>
</p:tagLst>
</file>

<file path=ppt/tags/tag1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3"/>
  <p:tag name="KSO_WM_BEAUTIFY_FLAG" val=""/>
</p:tagLst>
</file>

<file path=ppt/tags/tag1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4"/>
</p:tagLst>
</file>

<file path=ppt/tags/tag1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0"/>
  <p:tag name="KSO_WM_BEAUTIFY_FLAG" val=""/>
</p:tagLst>
</file>

<file path=ppt/tags/tag1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1"/>
  <p:tag name="KSO_WM_BEAUTIFY_FLAG" val=""/>
</p:tagLst>
</file>

<file path=ppt/tags/tag1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2"/>
  <p:tag name="KSO_WM_BEAUTIFY_FLAG" val="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2"/>
</p:tagLst>
</file>

<file path=ppt/tags/tag1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3"/>
  <p:tag name="KSO_WM_BEAUTIFY_FLAG" val=""/>
</p:tagLst>
</file>

<file path=ppt/tags/tag1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4"/>
  <p:tag name="KSO_WM_BEAUTIFY_FLAG" val=""/>
</p:tagLst>
</file>

<file path=ppt/tags/tag1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5"/>
  <p:tag name="KSO_WM_BEAUTIFY_FLAG" val=""/>
</p:tagLst>
</file>

<file path=ppt/tags/tag1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6"/>
  <p:tag name="KSO_WM_BEAUTIFY_FLAG" val=""/>
</p:tagLst>
</file>

<file path=ppt/tags/tag1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7"/>
</p:tagLst>
</file>

<file path=ppt/tags/tag1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0"/>
  <p:tag name="KSO_WM_BEAUTIFY_FLAG" val=""/>
</p:tagLst>
</file>

<file path=ppt/tags/tag1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1"/>
  <p:tag name="KSO_WM_BEAUTIFY_FLAG" val=""/>
</p:tagLst>
</file>

<file path=ppt/tags/tag1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2"/>
  <p:tag name="KSO_WM_BEAUTIFY_FLAG" val=""/>
</p:tagLst>
</file>

<file path=ppt/tags/tag1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3"/>
  <p:tag name="KSO_WM_BEAUTIFY_FLAG" val=""/>
</p:tagLst>
</file>

<file path=ppt/tags/tag1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8"/>
  <p:tag name="KSO_WM_BEAUTIFY_FLAG" val="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5"/>
</p:tagLst>
</file>

<file path=ppt/tags/tag1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9"/>
  <p:tag name="KSO_WM_BEAUTIFY_FLAG" val=""/>
</p:tagLst>
</file>

<file path=ppt/tags/tag1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5"/>
</p:tagLst>
</file>

<file path=ppt/tags/tag1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6"/>
</p:tagLst>
</file>

<file path=ppt/tags/tag1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7"/>
</p:tagLst>
</file>

<file path=ppt/tags/tag1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8"/>
  <p:tag name="KSO_WM_BEAUTIFY_FLAG" val=""/>
</p:tagLst>
</file>

<file path=ppt/tags/tag1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9"/>
  <p:tag name="KSO_WM_BEAUTIFY_FLAG" val=""/>
</p:tagLst>
</file>

<file path=ppt/tags/tag1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</p:tagLst>
</file>

<file path=ppt/tags/tag1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</p:tagLst>
</file>

<file path=ppt/tags/tag1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</p:tagLst>
</file>

<file path=ppt/tags/tag1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6"/>
</p:tagLst>
</file>

<file path=ppt/tags/tag1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5"/>
</p:tagLst>
</file>

<file path=ppt/tags/tag1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7"/>
  <p:tag name="KSO_WM_BEAUTIFY_FLAG" val=""/>
</p:tagLst>
</file>

<file path=ppt/tags/tag1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8"/>
  <p:tag name="KSO_WM_BEAUTIFY_FLAG" val=""/>
</p:tagLst>
</file>

<file path=ppt/tags/tag1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9"/>
  <p:tag name="KSO_WM_BEAUTIFY_FLAG" val=""/>
</p:tagLst>
</file>

<file path=ppt/tags/tag1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0"/>
  <p:tag name="KSO_WM_BEAUTIFY_FLAG" val=""/>
</p:tagLst>
</file>

<file path=ppt/tags/tag1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1"/>
  <p:tag name="KSO_WM_BEAUTIFY_FLAG" val=""/>
</p:tagLst>
</file>

<file path=ppt/tags/tag1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2"/>
  <p:tag name="KSO_WM_BEAUTIFY_FLAG" val=""/>
</p:tagLst>
</file>

<file path=ppt/tags/tag1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3"/>
  <p:tag name="KSO_WM_BEAUTIFY_FLAG" val=""/>
</p:tagLst>
</file>

<file path=ppt/tags/tag1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4"/>
</p:tagLst>
</file>

<file path=ppt/tags/tag1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7"/>
  <p:tag name="KSO_WM_BEAUTIFY_FLAG" val="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7"/>
</p:tagLst>
</file>

<file path=ppt/tags/tag1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8"/>
  <p:tag name="KSO_WM_BEAUTIFY_FLAG" val=""/>
</p:tagLst>
</file>

<file path=ppt/tags/tag1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9"/>
  <p:tag name="KSO_WM_BEAUTIFY_FLAG" val=""/>
</p:tagLst>
</file>

<file path=ppt/tags/tag1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0"/>
  <p:tag name="KSO_WM_BEAUTIFY_FLAG" val=""/>
</p:tagLst>
</file>

<file path=ppt/tags/tag1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1"/>
  <p:tag name="KSO_WM_BEAUTIFY_FLAG" val=""/>
</p:tagLst>
</file>

<file path=ppt/tags/tag1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2"/>
</p:tagLst>
</file>

<file path=ppt/tags/tag1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5"/>
  <p:tag name="KSO_WM_BEAUTIFY_FLAG" val=""/>
</p:tagLst>
</file>

<file path=ppt/tags/tag1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3"/>
  <p:tag name="KSO_WM_BEAUTIFY_FLAG" val=""/>
</p:tagLst>
</file>

<file path=ppt/tags/tag1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4"/>
  <p:tag name="KSO_WM_BEAUTIFY_FLAG" val=""/>
</p:tagLst>
</file>

<file path=ppt/tags/tag1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5"/>
  <p:tag name="KSO_WM_BEAUTIFY_FLAG" val=""/>
</p:tagLst>
</file>

<file path=ppt/tags/tag1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6"/>
  <p:tag name="KSO_WM_BEAUTIFY_FLAG" val="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8"/>
</p:tagLst>
</file>

<file path=ppt/tags/tag1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</p:tagLst>
</file>

<file path=ppt/tags/tag1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</p:tagLst>
</file>

<file path=ppt/tags/tag1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</p:tagLst>
</file>

<file path=ppt/tags/tag1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6"/>
</p:tagLst>
</file>

<file path=ppt/tags/tag1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7"/>
</p:tagLst>
</file>

<file path=ppt/tags/tag1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9"/>
  <p:tag name="KSO_WM_BEAUTIFY_FLAG" val=""/>
</p:tagLst>
</file>

<file path=ppt/tags/tag1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0"/>
  <p:tag name="KSO_WM_BEAUTIFY_FLAG" val=""/>
</p:tagLst>
</file>

<file path=ppt/tags/tag1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1"/>
</p:tagLst>
</file>

<file path=ppt/tags/tag1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2"/>
</p:tagLst>
</file>

<file path=ppt/tags/tag1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3"/>
  <p:tag name="KSO_WM_BEAUTIFY_FLAG" val="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9"/>
</p:tagLst>
</file>

<file path=ppt/tags/tag1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4"/>
  <p:tag name="KSO_WM_BEAUTIFY_FLAG" val=""/>
</p:tagLst>
</file>

<file path=ppt/tags/tag1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5"/>
  <p:tag name="KSO_WM_BEAUTIFY_FLAG" val=""/>
</p:tagLst>
</file>

<file path=ppt/tags/tag1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6"/>
  <p:tag name="KSO_WM_BEAUTIFY_FLAG" val=""/>
</p:tagLst>
</file>

<file path=ppt/tags/tag1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7"/>
  <p:tag name="KSO_WM_BEAUTIFY_FLAG" val=""/>
</p:tagLst>
</file>

<file path=ppt/tags/tag1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8"/>
  <p:tag name="KSO_WM_BEAUTIFY_FLAG" val=""/>
</p:tagLst>
</file>

<file path=ppt/tags/tag1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9"/>
  <p:tag name="KSO_WM_BEAUTIFY_FLAG" val=""/>
</p:tagLst>
</file>

<file path=ppt/tags/tag1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0"/>
</p:tagLst>
</file>

<file path=ppt/tags/tag1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3"/>
</p:tagLst>
</file>

<file path=ppt/tags/tag1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4"/>
  <p:tag name="KSO_WM_BEAUTIFY_FLAG" val=""/>
</p:tagLst>
</file>

<file path=ppt/tags/tag1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5"/>
  <p:tag name="KSO_WM_BEAUTIFY_FLAG" val="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2"/>
</p:tagLst>
</file>

<file path=ppt/tags/tag1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1"/>
  <p:tag name="KSO_WM_BEAUTIFY_FLAG" val=""/>
</p:tagLst>
</file>

<file path=ppt/tags/tag1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2"/>
  <p:tag name="KSO_WM_BEAUTIFY_FLAG" val=""/>
</p:tagLst>
</file>

<file path=ppt/tags/tag1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</p:tagLst>
</file>

<file path=ppt/tags/tag1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</p:tagLst>
</file>

<file path=ppt/tags/tag1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</p:tagLst>
</file>

<file path=ppt/tags/tag1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8"/>
</p:tagLst>
</file>

<file path=ppt/tags/tag1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7"/>
</p:tagLst>
</file>

<file path=ppt/tags/tag1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9"/>
  <p:tag name="KSO_WM_BEAUTIFY_FLAG" val=""/>
</p:tagLst>
</file>

<file path=ppt/tags/tag1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0"/>
  <p:tag name="KSO_WM_BEAUTIFY_FLAG" val=""/>
</p:tagLst>
</file>

<file path=ppt/tags/tag1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1"/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0"/>
</p:tagLst>
</file>

<file path=ppt/tags/tag1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2"/>
  <p:tag name="KSO_WM_BEAUTIFY_FLAG" val=""/>
</p:tagLst>
</file>

<file path=ppt/tags/tag1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3"/>
  <p:tag name="KSO_WM_BEAUTIFY_FLAG" val=""/>
</p:tagLst>
</file>

<file path=ppt/tags/tag1202.xml><?xml version="1.0" encoding="utf-8"?>
<p:tagLst xmlns:p="http://schemas.openxmlformats.org/presentationml/2006/main">
  <p:tag name="AS_UNIQUEID" val="3517"/>
</p:tagLst>
</file>

<file path=ppt/tags/tag1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4"/>
  <p:tag name="KSO_WM_BEAUTIFY_FLAG" val=""/>
</p:tagLst>
</file>

<file path=ppt/tags/tag1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5"/>
  <p:tag name="KSO_WM_BEAUTIFY_FLAG" val=""/>
</p:tagLst>
</file>

<file path=ppt/tags/tag1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6"/>
  <p:tag name="KSO_WM_BEAUTIFY_FLAG" val=""/>
</p:tagLst>
</file>

<file path=ppt/tags/tag1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7"/>
  <p:tag name="KSO_WM_BEAUTIFY_FLAG" val=""/>
</p:tagLst>
</file>

<file path=ppt/tags/tag1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8"/>
</p:tagLst>
</file>

<file path=ppt/tags/tag1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1"/>
  <p:tag name="KSO_WM_BEAUTIFY_FLAG" val=""/>
</p:tagLst>
</file>

<file path=ppt/tags/tag1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2"/>
  <p:tag name="KSO_WM_BEAUTIFY_FLAG" val="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1"/>
  <p:tag name="KSO_WM_BEAUTIFY_FLAG" val=""/>
</p:tagLst>
</file>

<file path=ppt/tags/tag1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3"/>
  <p:tag name="KSO_WM_BEAUTIFY_FLAG" val=""/>
</p:tagLst>
</file>

<file path=ppt/tags/tag1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4"/>
  <p:tag name="KSO_WM_BEAUTIFY_FLAG" val=""/>
</p:tagLst>
</file>

<file path=ppt/tags/tag1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5"/>
  <p:tag name="KSO_WM_BEAUTIFY_FLAG" val=""/>
</p:tagLst>
</file>

<file path=ppt/tags/tag1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6"/>
</p:tagLst>
</file>

<file path=ppt/tags/tag1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7"/>
  <p:tag name="KSO_WM_BEAUTIFY_FLAG" val=""/>
</p:tagLst>
</file>

<file path=ppt/tags/tag1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8"/>
</p:tagLst>
</file>

<file path=ppt/tags/tag1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9"/>
  <p:tag name="KSO_WM_BEAUTIFY_FLAG" val=""/>
</p:tagLst>
</file>

<file path=ppt/tags/tag1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0"/>
  <p:tag name="KSO_WM_BEAUTIFY_FLAG" val=""/>
</p:tagLst>
</file>

<file path=ppt/tags/tag1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9"/>
  <p:tag name="KSO_WM_BEAUTIFY_FLAG" val=""/>
</p:tagLst>
</file>

<file path=ppt/tags/tag1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0"/>
  <p:tag name="KSO_WM_BEAUTIFY_FLAG" val="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3"/>
</p:tagLst>
</file>

<file path=ppt/tags/tag1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</p:tagLst>
</file>

<file path=ppt/tags/tag1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</p:tagLst>
</file>

<file path=ppt/tags/tag1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</p:tagLst>
</file>

<file path=ppt/tags/tag1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8"/>
</p:tagLst>
</file>

<file path=ppt/tags/tag1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2"/>
</p:tagLst>
</file>

<file path=ppt/tags/tag1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4"/>
  <p:tag name="KSO_WM_BEAUTIFY_FLAG" val=""/>
</p:tagLst>
</file>

<file path=ppt/tags/tag1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5"/>
</p:tagLst>
</file>

<file path=ppt/tags/tag1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2"/>
</p:tagLst>
</file>

<file path=ppt/tags/tag1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6"/>
</p:tagLst>
</file>

<file path=ppt/tags/tag1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7"/>
  <p:tag name="KSO_WM_BEAUTIFY_FLAG" val="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4"/>
</p:tagLst>
</file>

<file path=ppt/tags/tag1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8"/>
  <p:tag name="KSO_WM_BEAUTIFY_FLAG" val=""/>
</p:tagLst>
</file>

<file path=ppt/tags/tag1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9"/>
  <p:tag name="KSO_WM_BEAUTIFY_FLAG" val=""/>
</p:tagLst>
</file>

<file path=ppt/tags/tag1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0"/>
</p:tagLst>
</file>

<file path=ppt/tags/tag1233.xml><?xml version="1.0" encoding="utf-8"?>
<p:tagLst xmlns:p="http://schemas.openxmlformats.org/presentationml/2006/main">
  <p:tag name="AS_UNIQUEID" val="3545"/>
</p:tagLst>
</file>

<file path=ppt/tags/tag1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3"/>
</p:tagLst>
</file>

<file path=ppt/tags/tag1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6"/>
  <p:tag name="KSO_WM_BEAUTIFY_FLAG" val=""/>
</p:tagLst>
</file>

<file path=ppt/tags/tag1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7"/>
  <p:tag name="KSO_WM_BEAUTIFY_FLAG" val=""/>
</p:tagLst>
</file>

<file path=ppt/tags/tag1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8"/>
  <p:tag name="KSO_WM_BEAUTIFY_FLAG" val=""/>
</p:tagLst>
</file>

<file path=ppt/tags/tag1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9"/>
  <p:tag name="KSO_WM_BEAUTIFY_FLAG" val=""/>
</p:tagLst>
</file>

<file path=ppt/tags/tag1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0"/>
  <p:tag name="KSO_WM_BEAUTIFY_FLAG" val="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5"/>
</p:tagLst>
</file>

<file path=ppt/tags/tag1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1"/>
  <p:tag name="KSO_WM_BEAUTIFY_FLAG" val=""/>
</p:tagLst>
</file>

<file path=ppt/tags/tag1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4"/>
  <p:tag name="KSO_WM_BEAUTIFY_FLAG" val=""/>
</p:tagLst>
</file>

<file path=ppt/tags/tag1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5"/>
  <p:tag name="KSO_WM_BEAUTIFY_FLAG" val=""/>
</p:tagLst>
</file>

<file path=ppt/tags/tag1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1"/>
  <p:tag name="KSO_WM_BEAUTIFY_FLAG" val=""/>
</p:tagLst>
</file>

<file path=ppt/tags/tag1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2"/>
  <p:tag name="KSO_WM_BEAUTIFY_FLAG" val=""/>
</p:tagLst>
</file>

<file path=ppt/tags/tag1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</p:tagLst>
</file>

<file path=ppt/tags/tag1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</p:tagLst>
</file>

<file path=ppt/tags/tag1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</p:tagLst>
</file>

<file path=ppt/tags/tag1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3"/>
</p:tagLst>
</file>

<file path=ppt/tags/tag1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5"/>
  <p:tag name="KSO_WM_BEAUTIFY_FLAG" val="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6"/>
</p:tagLst>
</file>

<file path=ppt/tags/tag1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6"/>
</p:tagLst>
</file>

<file path=ppt/tags/tag1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9"/>
</p:tagLst>
</file>

<file path=ppt/tags/tag1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1"/>
</p:tagLst>
</file>

<file path=ppt/tags/tag1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3"/>
</p:tagLst>
</file>

<file path=ppt/tags/tag1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  <p:tag name="KSO_WM_BEAUTIFY_FLAG" val=""/>
</p:tagLst>
</file>

<file path=ppt/tags/tag1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  <p:tag name="KSO_WM_BEAUTIFY_FLAG" val=""/>
</p:tagLst>
</file>

<file path=ppt/tags/tag1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  <p:tag name="KSO_WM_BEAUTIFY_FLAG" val=""/>
</p:tagLst>
</file>

<file path=ppt/tags/tag1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2"/>
  <p:tag name="KSO_WM_BEAUTIFY_FLAG" val=""/>
</p:tagLst>
</file>

<file path=ppt/tags/tag1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7"/>
  <p:tag name="KSO_WM_BEAUTIFY_FLAG" val=""/>
</p:tagLst>
</file>

<file path=ppt/tags/tag1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8"/>
  <p:tag name="KSO_WM_BEAUTIFY_FLAG" val="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7"/>
</p:tagLst>
</file>

<file path=ppt/tags/tag1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9"/>
  <p:tag name="KSO_WM_BEAUTIFY_FLAG" val=""/>
</p:tagLst>
</file>

<file path=ppt/tags/tag1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0"/>
  <p:tag name="KSO_WM_BEAUTIFY_FLAG" val=""/>
</p:tagLst>
</file>

<file path=ppt/tags/tag1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1"/>
  <p:tag name="KSO_WM_BEAUTIFY_FLAG" val=""/>
</p:tagLst>
</file>

<file path=ppt/tags/tag1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2"/>
  <p:tag name="KSO_WM_BEAUTIFY_FLAG" val=""/>
</p:tagLst>
</file>

<file path=ppt/tags/tag1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3"/>
</p:tagLst>
</file>

<file path=ppt/tags/tag1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6"/>
  <p:tag name="KSO_WM_BEAUTIFY_FLAG" val=""/>
</p:tagLst>
</file>

<file path=ppt/tags/tag1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7"/>
  <p:tag name="KSO_WM_BEAUTIFY_FLAG" val=""/>
</p:tagLst>
</file>

<file path=ppt/tags/tag1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8"/>
  <p:tag name="KSO_WM_BEAUTIFY_FLAG" val=""/>
</p:tagLst>
</file>

<file path=ppt/tags/tag1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9"/>
  <p:tag name="KSO_WM_BEAUTIFY_FLAG" val=""/>
</p:tagLst>
</file>

<file path=ppt/tags/tag1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0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8"/>
</p:tagLst>
</file>

<file path=ppt/tags/tag1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3"/>
  <p:tag name="KSO_WM_BEAUTIFY_FLAG" val=""/>
</p:tagLst>
</file>

<file path=ppt/tags/tag1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4"/>
  <p:tag name="KSO_WM_BEAUTIFY_FLAG" val=""/>
</p:tagLst>
</file>

<file path=ppt/tags/tag1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5"/>
  <p:tag name="KSO_WM_BEAUTIFY_FLAG" val=""/>
</p:tagLst>
</file>

<file path=ppt/tags/tag1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6"/>
  <p:tag name="KSO_WM_BEAUTIFY_FLAG" val=""/>
</p:tagLst>
</file>

<file path=ppt/tags/tag1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7"/>
  <p:tag name="KSO_WM_BEAUTIFY_FLAG" val=""/>
</p:tagLst>
</file>

<file path=ppt/tags/tag1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8"/>
  <p:tag name="KSO_WM_BEAUTIFY_FLAG" val=""/>
</p:tagLst>
</file>

<file path=ppt/tags/tag1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1"/>
  <p:tag name="KSO_WM_BEAUTIFY_FLAG" val=""/>
</p:tagLst>
</file>

<file path=ppt/tags/tag1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2"/>
  <p:tag name="KSO_WM_BEAUTIFY_FLAG" val=""/>
</p:tagLst>
</file>

<file path=ppt/tags/tag1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4"/>
  <p:tag name="KSO_WM_BEAUTIFY_FLAG" val=""/>
</p:tagLst>
</file>

<file path=ppt/tags/tag1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5"/>
  <p:tag name="KSO_WM_BEAUTIFY_FLAG" val="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9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2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4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5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6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7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8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9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4"/>
</p:tagLst>
</file>

<file path=ppt/tags/tag1392.xml><?xml version="1.0" encoding="utf-8"?>
<p:tagLst xmlns:p="http://schemas.openxmlformats.org/presentationml/2006/main">
  <p:tag name="AS_UNIQUEID" val="368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6"/>
</p:tagLst>
</file>

<file path=ppt/tags/tag1419.xml><?xml version="1.0" encoding="utf-8"?>
<p:tagLst xmlns:p="http://schemas.openxmlformats.org/presentationml/2006/main">
  <p:tag name="AS_UNIQUEID" val="3710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9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5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9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0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2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6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5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7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8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9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0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7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8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9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0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9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5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6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7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8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9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0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0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5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6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7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8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9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0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5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6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7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8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9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0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1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2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5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6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7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8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9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0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1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2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3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3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5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6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7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8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9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0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1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2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3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5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5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6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7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8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9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0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1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2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6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5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6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7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8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9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0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1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2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7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6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7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8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9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0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1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2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3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8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5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6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7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8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9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0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1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2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3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0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5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6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7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8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9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0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1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2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3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2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5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6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7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8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9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0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1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2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3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3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5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6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7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8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9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0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1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2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3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4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5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6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7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8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9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0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1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2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3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5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5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6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7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8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9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0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1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2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3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6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5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6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7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8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9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0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1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2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3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9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5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6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7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8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9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0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1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2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3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0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1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1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2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3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3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4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5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6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7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9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1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2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3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4"/>
  <p:tag name="KSO_WM_BEAUTIFY_FLAG" val="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5"/>
  <p:tag name="KSO_WM_BEAUTIFY_FLAG" val="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6"/>
  <p:tag name="KSO_WM_BEAUTIFY_FLAG" val="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7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81"/>
  <p:tag name="KSO_WM_BEAUTIFY_FLAG" val="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82"/>
  <p:tag name="KSO_WM_BEAUTIFY_FLAG" val="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83"/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2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84"/>
  <p:tag name="KSO_WM_BEAUTIFY_FLAG" val="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8"/>
  <p:tag name="KSO_WM_BEAUTIFY_FLAG" val="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9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2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3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6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9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2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5"/>
  <p:tag name="KSO_WM_BEAUTIFY_FLAG" val="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6"/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3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7"/>
  <p:tag name="KSO_WM_BEAUTIFY_FLAG" val="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8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9"/>
  <p:tag name="KSO_WM_BEAUTIFY_FLAG" val="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80"/>
  <p:tag name="KSO_WM_BEAUTIFY_FLAG" val="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3"/>
  <p:tag name="KSO_WM_BEAUTIFY_FLAG" val="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4"/>
  <p:tag name="KSO_WM_BEAUTIFY_FLAG" val="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0"/>
  <p:tag name="KSO_WM_BEAUTIFY_FLAG" val="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1"/>
  <p:tag name="KSO_WM_BEAUTIFY_FLAG" val="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7"/>
  <p:tag name="KSO_WM_BEAUTIFY_FLAG" val="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8"/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4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4"/>
  <p:tag name="KSO_WM_BEAUTIFY_FLAG" val="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5"/>
  <p:tag name="KSO_WM_BEAUTIFY_FLAG" val="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0"/>
  <p:tag name="KSO_WM_BEAUTIFY_FLAG" val="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1"/>
  <p:tag name="KSO_WM_BEAUTIFY_FLAG" val="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0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86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8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5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89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0"/>
  <p:tag name="KSO_WM_BEAUTIFY_FLAG" val="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1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2"/>
  <p:tag name="KSO_WM_BEAUTIFY_FLAG" val="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3"/>
  <p:tag name="KSO_WM_BEAUTIFY_FLAG" val="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4"/>
  <p:tag name="KSO_WM_BEAUTIFY_FLAG" val="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5"/>
  <p:tag name="KSO_WM_BEAUTIFY_FLAG" val="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6"/>
  <p:tag name="KSO_WM_BEAUTIFY_FLAG" val="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  <p:tag name="KSO_WM_BEAUTIFY_FLAG" val="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6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88"/>
  <p:tag name="KSO_WM_BEAUTIFY_FLAG" val="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  <p:tag name="KSO_WM_BEAUTIFY_FLAG" val="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8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0"/>
  <p:tag name="KSO_WM_BEAUTIFY_FLAG" val="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1"/>
  <p:tag name="KSO_WM_BEAUTIFY_FLAG" val="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2"/>
  <p:tag name="KSO_WM_BEAUTIFY_FLAG" val="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3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9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0"/>
  <p:tag name="KSO_WM_BEAUTIFY_FLAG" val="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4"/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7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5"/>
  <p:tag name="KSO_WM_BEAUTIFY_FLAG" val="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6"/>
  <p:tag name="KSO_WM_BEAUTIFY_FLAG" val="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7"/>
  <p:tag name="KSO_WM_BEAUTIFY_FLAG" val="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8"/>
  <p:tag name="KSO_WM_BEAUTIFY_FLAG" val="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  <p:tag name="KSO_WM_BEAUTIFY_FLAG" val="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  <p:tag name="KSO_WM_BEAUTIFY_FLAG" val="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9"/>
  <p:tag name="KSO_WM_BEAUTIFY_FLAG" val="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  <p:tag name="KSO_WM_BEAUTIFY_FLAG" val="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2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6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5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6"/>
  <p:tag name="KSO_WM_BEAUTIFY_FLAG" val="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7"/>
  <p:tag name="KSO_WM_BEAUTIFY_FLAG" val="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8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24"/>
  <p:tag name="KSO_WM_BEAUTIFY_FLAG" val="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25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9"/>
  <p:tag name="KSO_WM_BEAUTIFY_FLAG" val="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20"/>
  <p:tag name="KSO_WM_BEAUTIFY_FLAG" val="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21"/>
  <p:tag name="KSO_WM_BEAUTIFY_FLAG" val="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22"/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7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23"/>
  <p:tag name="KSO_WM_BEAUTIFY_FLAG" val="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  <p:tag name="KSO_WM_BEAUTIFY_FLAG" val="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  <p:tag name="KSO_WM_BEAUTIFY_FLAG" val="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4"/>
  <p:tag name="KSO_WM_BEAUTIFY_FLAG" val="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  <p:tag name="KSO_WM_BEAUTIFY_FLAG" val="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27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29"/>
  <p:tag name="KSO_WM_BEAUTIFY_FLAG" val="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0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1"/>
  <p:tag name="KSO_WM_BEAUTIFY_FLAG" val="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8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8"/>
  <p:tag name="KSO_WM_BEAUTIFY_FLAG" val="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9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2"/>
  <p:tag name="KSO_WM_BEAUTIFY_FLAG" val="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3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6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7"/>
  <p:tag name="KSO_WM_BEAUTIFY_FLAG" val="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8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1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9"/>
  <p:tag name="KSO_WM_BEAUTIFY_FLAG" val="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0"/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9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4"/>
  <p:tag name="KSO_WM_BEAUTIFY_FLAG" val="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5"/>
  <p:tag name="KSO_WM_BEAUTIFY_FLAG" val="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0"/>
  <p:tag name="KSO_WM_BEAUTIFY_FLAG" val="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1"/>
  <p:tag name="KSO_WM_BEAUTIFY_FLAG" val="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3"/>
  <p:tag name="KSO_WM_BEAUTIFY_FLAG" val="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4"/>
  <p:tag name="KSO_WM_BEAUTIFY_FLAG" val="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5"/>
  <p:tag name="KSO_WM_BEAUTIFY_FLAG" val="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6"/>
  <p:tag name="KSO_WM_BEAUTIFY_FLAG" val="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7"/>
  <p:tag name="KSO_WM_BEAUTIFY_FLAG" val="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1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  <p:tag name="KSO_WM_BEAUTIFY_FLAG" val="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28"/>
  <p:tag name="KSO_WM_BEAUTIFY_FLAG" val="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  <p:tag name="KSO_WM_BEAUTIFY_FLAG" val="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3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5"/>
  <p:tag name="KSO_WM_BEAUTIFY_FLAG" val="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6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7"/>
  <p:tag name="KSO_WM_BEAUTIFY_FLAG" val="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8"/>
  <p:tag name="KSO_WM_BEAUTIFY_FLAG" val="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9"/>
  <p:tag name="KSO_WM_BEAUTIFY_FLAG" val="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0"/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2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1"/>
  <p:tag name="KSO_WM_BEAUTIFY_FLAG" val="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2"/>
  <p:tag name="KSO_WM_BEAUTIFY_FLAG" val="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3"/>
  <p:tag name="KSO_WM_BEAUTIFY_FLAG" val="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4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7"/>
  <p:tag name="KSO_WM_BEAUTIFY_FLAG" val="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8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71"/>
  <p:tag name="KSO_WM_BEAUTIFY_FLAG" val="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72"/>
  <p:tag name="KSO_WM_BEAUTIFY_FLAG" val="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73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76"/>
  <p:tag name="KSO_WM_BEAUTIFY_FLAG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3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77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78"/>
  <p:tag name="KSO_WM_BEAUTIFY_FLAG" val="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"/>
  <p:tag name="KSO_WM_BEAUTIFY_FLAG" val="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74"/>
  <p:tag name="KSO_WM_BEAUTIFY_FLAG" val="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75"/>
  <p:tag name="KSO_WM_BEAUTIFY_FLAG" val="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9"/>
  <p:tag name="KSO_WM_BEAUTIFY_FLAG" val="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70"/>
  <p:tag name="KSO_WM_BEAUTIFY_FLAG" val="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5"/>
  <p:tag name="KSO_WM_BEAUTIFY_FLAG" val="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6"/>
  <p:tag name="KSO_WM_BEAUTIFY_FLAG" val="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  <p:tag name="KSO_WM_BEAUTIFY_FLAG" val="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4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  <p:tag name="KSO_WM_BEAUTIFY_FLAG" val="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4"/>
  <p:tag name="KSO_WM_BEAUTIFY_FLAG" val="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  <p:tag name="KSO_WM_BEAUTIFY_FLAG" val="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0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2"/>
  <p:tag name="KSO_WM_BEAUTIFY_FLAG" val="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3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4"/>
  <p:tag name="KSO_WM_BEAUTIFY_FLAG" val="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5"/>
  <p:tag name="KSO_WM_BEAUTIFY_FLAG" val="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6"/>
  <p:tag name="KSO_WM_BEAUTIFY_FLAG" val="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7"/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6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8"/>
  <p:tag name="KSO_WM_BEAUTIFY_FLAG" val="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9"/>
  <p:tag name="KSO_WM_BEAUTIFY_FLAG" val="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0"/>
  <p:tag name="KSO_WM_BEAUTIFY_FLAG" val="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1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4"/>
  <p:tag name="KSO_WM_BEAUTIFY_FLAG" val="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5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8"/>
  <p:tag name="KSO_WM_BEAUTIFY_FLAG" val="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9"/>
  <p:tag name="KSO_WM_BEAUTIFY_FLAG" val="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0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3"/>
  <p:tag name="KSO_WM_BEAUTIFY_FLAG" val="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7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4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5"/>
  <p:tag name="KSO_WM_BEAUTIFY_FLAG" val="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1"/>
  <p:tag name="KSO_WM_BEAUTIFY_FLAG" val="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2"/>
  <p:tag name="KSO_WM_BEAUTIFY_FLAG" val="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6"/>
  <p:tag name="KSO_WM_BEAUTIFY_FLAG" val="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7"/>
  <p:tag name="KSO_WM_BEAUTIFY_FLAG" val="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2"/>
  <p:tag name="KSO_WM_BEAUTIFY_FLAG" val="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3"/>
  <p:tag name="KSO_WM_BEAUTIFY_FLAG" val="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  <p:tag name="KSO_WM_BEAUTIFY_FLAG" val="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  <p:tag name="KSO_WM_BEAUTIFY_FLAG" val="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8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1"/>
  <p:tag name="KSO_WM_BEAUTIFY_FLAG" val="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  <p:tag name="KSO_WM_BEAUTIFY_FLAG" val="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7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9"/>
  <p:tag name="KSO_WM_BEAUTIFY_FLAG" val="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0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1"/>
  <p:tag name="KSO_WM_BEAUTIFY_FLAG" val="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2"/>
  <p:tag name="KSO_WM_BEAUTIFY_FLAG" val="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3"/>
  <p:tag name="KSO_WM_BEAUTIFY_FLAG" val="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4"/>
  <p:tag name="KSO_WM_BEAUTIFY_FLAG" val="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5"/>
  <p:tag name="KSO_WM_BEAUTIFY_FLAG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9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6"/>
  <p:tag name="KSO_WM_BEAUTIFY_FLAG" val="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7"/>
  <p:tag name="KSO_WM_BEAUTIFY_FLAG" val="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8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1"/>
  <p:tag name="KSO_WM_BEAUTIFY_FLAG" val="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2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5"/>
  <p:tag name="KSO_WM_BEAUTIFY_FLAG" val="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6"/>
  <p:tag name="KSO_WM_BEAUTIFY_FLAG" val="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7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0"/>
  <p:tag name="KSO_WM_BEAUTIFY_FLAG" val="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0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2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8"/>
  <p:tag name="KSO_WM_BEAUTIFY_FLAG" val="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9"/>
  <p:tag name="KSO_WM_BEAUTIFY_FLAG" val="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3"/>
  <p:tag name="KSO_WM_BEAUTIFY_FLAG" val="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4"/>
  <p:tag name="KSO_WM_BEAUTIFY_FLAG" val="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9"/>
  <p:tag name="KSO_WM_BEAUTIFY_FLAG" val="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0"/>
  <p:tag name="KSO_WM_BEAUTIFY_FLAG" val="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  <p:tag name="KSO_WM_BEAUTIFY_FLAG" val="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  <p:tag name="KSO_WM_BEAUTIFY_FLAG" val="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8"/>
  <p:tag name="KSO_WM_BEAUTIFY_FLAG" val="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2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  <p:tag name="KSO_WM_BEAUTIFY_FLAG" val="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5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7"/>
  <p:tag name="KSO_WM_BEAUTIFY_FLAG" val="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8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9"/>
  <p:tag name="KSO_WM_BEAUTIFY_FLAG" val="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0"/>
  <p:tag name="KSO_WM_BEAUTIFY_FLAG" val="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1"/>
  <p:tag name="KSO_WM_BEAUTIFY_FLAG" val="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2"/>
  <p:tag name="KSO_WM_BEAUTIFY_FLAG" val="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3"/>
  <p:tag name="KSO_WM_BEAUTIFY_FLAG" val="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4"/>
  <p:tag name="KSO_WM_BEAUTIFY_FLAG" val="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3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5"/>
  <p:tag name="KSO_WM_BEAUTIFY_FLAG" val="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6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9"/>
  <p:tag name="KSO_WM_BEAUTIFY_FLAG" val="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0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3"/>
  <p:tag name="KSO_WM_BEAUTIFY_FLAG" val="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4"/>
  <p:tag name="KSO_WM_BEAUTIFY_FLAG" val="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5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8"/>
  <p:tag name="KSO_WM_BEAUTIFY_FLAG" val="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9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4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1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2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3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6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5"/>
  <p:tag name="KSO_WM_BEAUTIFY_FLAG" val="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6"/>
  <p:tag name="KSO_WM_BEAUTIFY_FLAG" val="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7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0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9"/>
  <p:tag name="KSO_WM_BEAUTIFY_FLAG" val="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0"/>
  <p:tag name="KSO_WM_BEAUTIFY_FLAG" val="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5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1"/>
  <p:tag name="KSO_WM_BEAUTIFY_FLAG" val="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1"/>
  <p:tag name="KSO_WM_BEAUTIFY_FLAG" val="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2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5"/>
  <p:tag name="KSO_WM_BEAUTIFY_FLAG" val="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6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7"/>
  <p:tag name="KSO_WM_BEAUTIFY_FLAG" val="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8"/>
  <p:tag name="KSO_WM_BEAUTIFY_FLAG" val="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3"/>
  <p:tag name="KSO_WM_BEAUTIFY_FLAG" val="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4"/>
  <p:tag name="KSO_WM_BEAUTIFY_FLAG" val="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8"/>
  <p:tag name="KSO_WM_BEAUTIFY_FLAG" val="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7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9"/>
  <p:tag name="KSO_WM_BEAUTIFY_FLAG" val="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7"/>
  <p:tag name="KSO_WM_BEAUTIFY_FLAG" val="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8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1"/>
  <p:tag name="KSO_WM_BEAUTIFY_FLAG" val="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2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3"/>
  <p:tag name="KSO_WM_BEAUTIFY_FLAG" val="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4"/>
  <p:tag name="KSO_WM_BEAUTIFY_FLAG" val="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9"/>
  <p:tag name="KSO_WM_BEAUTIFY_FLAG" val="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0"/>
  <p:tag name="KSO_WM_BEAUTIFY_FLAG" val="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4"/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3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1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5"/>
  <p:tag name="KSO_WM_BEAUTIFY_FLAG" val="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3"/>
  <p:tag name="KSO_WM_BEAUTIFY_FLAG" val="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4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7"/>
  <p:tag name="KSO_WM_BEAUTIFY_FLAG" val="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8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9"/>
  <p:tag name="KSO_WM_BEAUTIFY_FLAG" val="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0"/>
  <p:tag name="KSO_WM_BEAUTIFY_FLAG" val="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5"/>
  <p:tag name="KSO_WM_BEAUTIFY_FLAG" val="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6"/>
  <p:tag name="KSO_WM_BEAUTIFY_FLAG" val="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0"/>
  <p:tag name="KSO_WM_BEAUTIFY_FLAG" val="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2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1"/>
  <p:tag name="KSO_WM_BEAUTIFY_FLAG" val="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6"/>
  <p:tag name="KSO_WM_BEAUTIFY_FLAG" val="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7"/>
  <p:tag name="KSO_WM_BEAUTIFY_FLAG" val="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1"/>
  <p:tag name="KSO_WM_BEAUTIFY_FLAG" val="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2"/>
  <p:tag name="KSO_WM_BEAUTIFY_FLAG" val="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7"/>
  <p:tag name="KSO_WM_BEAUTIFY_FLAG" val="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8"/>
  <p:tag name="KSO_WM_BEAUTIFY_FLAG" val="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  <p:tag name="KSO_WM_BEAUTIFY_FLAG" val="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  <p:tag name="KSO_WM_BEAUTIFY_FLAG" val="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6"/>
  <p:tag name="KSO_WM_BEAUTIFY_FLAG" val="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3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  <p:tag name="KSO_WM_BEAUTIFY_FLAG" val="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3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4"/>
  <p:tag name="KSO_WM_BEAUTIFY_FLAG" val="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5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7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8"/>
  <p:tag name="KSO_WM_BEAUTIFY_FLAG" val="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9"/>
  <p:tag name="KSO_WM_BEAUTIFY_FLAG" val="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0"/>
  <p:tag name="KSO_WM_BEAUTIFY_FLAG" val="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1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4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0"/>
  <p:tag name="KSO_WM_BEAUTIFY_FLAG" val="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1"/>
  <p:tag name="KSO_WM_BEAUTIFY_FLAG" val="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2"/>
  <p:tag name="KSO_WM_BEAUTIFY_FLAG" val="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3"/>
  <p:tag name="KSO_WM_BEAUTIFY_FLAG" val="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4"/>
  <p:tag name="KSO_WM_BEAUTIFY_FLAG" val="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5"/>
  <p:tag name="KSO_WM_BEAUTIFY_FLAG" val="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6"/>
  <p:tag name="KSO_WM_BEAUTIFY_FLAG" val="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7"/>
  <p:tag name="KSO_WM_BEAUTIFY_FLAG" val="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8"/>
  <p:tag name="KSO_WM_BEAUTIFY_FLAG" val="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9"/>
  <p:tag name="KSO_WM_BEAUTIFY_FLAG" val="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5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0"/>
  <p:tag name="KSO_WM_BEAUTIFY_FLAG" val="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1"/>
  <p:tag name="KSO_WM_BEAUTIFY_FLAG" val="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2"/>
  <p:tag name="KSO_WM_BEAUTIFY_FLAG" val="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3"/>
  <p:tag name="KSO_WM_BEAUTIFY_FLAG" val="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4"/>
  <p:tag name="KSO_WM_BEAUTIFY_FLAG" val="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5"/>
  <p:tag name="KSO_WM_BEAUTIFY_FLAG" val="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6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9"/>
  <p:tag name="KSO_WM_BEAUTIFY_FLAG" val="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0"/>
  <p:tag name="KSO_WM_BEAUTIFY_FLAG" val="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1"/>
  <p:tag name="KSO_WM_BEAUTIFY_FLAG" val="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6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2"/>
  <p:tag name="KSO_WM_BEAUTIFY_FLAG" val="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3"/>
  <p:tag name="KSO_WM_BEAUTIFY_FLAG" val="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4"/>
  <p:tag name="KSO_WM_BEAUTIFY_FLAG" val="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5"/>
  <p:tag name="KSO_WM_BEAUTIFY_FLAG" val="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6"/>
  <p:tag name="KSO_WM_BEAUTIFY_FLAG" val="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7"/>
  <p:tag name="KSO_WM_BEAUTIFY_FLAG" val="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8"/>
  <p:tag name="KSO_WM_BEAUTIFY_FLAG" val="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9"/>
  <p:tag name="KSO_WM_BEAUTIFY_FLAG" val="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7"/>
  <p:tag name="KSO_WM_BEAUTIFY_FLAG" val="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8"/>
  <p:tag name="KSO_WM_BEAUTIFY_FLAG" val="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7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6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4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6"/>
  <p:tag name="KSO_WM_BEAUTIFY_FLAG" val="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7"/>
  <p:tag name="KSO_WM_BEAUTIFY_FLAG" val="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8"/>
  <p:tag name="KSO_WM_BEAUTIFY_FLAG" val="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9"/>
  <p:tag name="KSO_WM_BEAUTIFY_FLAG" val="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0"/>
  <p:tag name="KSO_WM_BEAUTIFY_FLAG" val="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8"/>
</p:tagLst>
</file>

<file path=ppt/tags/tag670.xml><?xml version="1.0" encoding="utf-8"?>
<p:tagLst xmlns:p="http://schemas.openxmlformats.org/presentationml/2006/main">
  <p:tag name="AS_UNIQUEID" val="3033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1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2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7"/>
  <p:tag name="KSO_WM_BEAUTIFY_FLAG" val="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8"/>
  <p:tag name="KSO_WM_BEAUTIFY_FLAG" val="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3"/>
  <p:tag name="KSO_WM_BEAUTIFY_FLAG" val="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4"/>
  <p:tag name="KSO_WM_BEAUTIFY_FLAG" val="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5"/>
  <p:tag name="KSO_WM_BEAUTIFY_FLAG" val="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6"/>
  <p:tag name="KSO_WM_BEAUTIFY_FLAG" val="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7"/>
  <p:tag name="KSO_WM_BEAUTIFY_FLAG" val="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9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8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9"/>
  <p:tag name="KSO_WM_BEAUTIFY_FLAG" val="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0"/>
  <p:tag name="KSO_WM_BEAUTIFY_FLAG" val="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1"/>
  <p:tag name="KSO_WM_BEAUTIFY_FLAG" val="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2"/>
  <p:tag name="KSO_WM_BEAUTIFY_FLAG" val="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3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4"/>
  <p:tag name="KSO_WM_BEAUTIFY_FLAG" val="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5"/>
  <p:tag name="KSO_WM_BEAUTIFY_FLAG" val="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6"/>
  <p:tag name="KSO_WM_BEAUTIFY_FLAG" val="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  <p:tag name="KSO_WM_BEAUTIFY_FLAG" val="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8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  <p:tag name="KSO_WM_BEAUTIFY_FLAG" val="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  <p:tag name="KSO_WM_BEAUTIFY_FLAG" val="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5"/>
  <p:tag name="KSO_WM_BEAUTIFY_FLAG" val="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0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2"/>
  <p:tag name="KSO_WM_BEAUTIFY_FLAG" val="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3"/>
  <p:tag name="KSO_WM_BEAUTIFY_FLAG" val="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4"/>
  <p:tag name="KSO_WM_BEAUTIFY_FLAG" val="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5"/>
  <p:tag name="KSO_WM_BEAUTIFY_FLAG" val="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6"/>
  <p:tag name="KSO_WM_BEAUTIFY_FLAG" val="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7"/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4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9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8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9"/>
  <p:tag name="KSO_WM_BEAUTIFY_FLAG" val="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0"/>
  <p:tag name="KSO_WM_BEAUTIFY_FLAG" val="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9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8"/>
  <p:tag name="KSO_WM_BEAUTIFY_FLAG" val="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0"/>
  <p:tag name="KSO_WM_BEAUTIFY_FLAG" val="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1"/>
  <p:tag name="KSO_WM_BEAUTIFY_FLAG" val="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2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3"/>
  <p:tag name="KSO_WM_BEAUTIFY_FLAG" val="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4"/>
  <p:tag name="KSO_WM_BEAUTIFY_FLAG" val="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0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5"/>
  <p:tag name="KSO_WM_BEAUTIFY_FLAG" val="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6"/>
  <p:tag name="KSO_WM_BEAUTIFY_FLAG" val="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7"/>
  <p:tag name="KSO_WM_BEAUTIFY_FLAG" val="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8"/>
  <p:tag name="KSO_WM_BEAUTIFY_FLAG" val="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9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0"/>
  <p:tag name="KSO_WM_BEAUTIFY_FLAG" val="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1"/>
  <p:tag name="KSO_WM_BEAUTIFY_FLAG" val="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2"/>
  <p:tag name="KSO_WM_BEAUTIFY_FLAG" val="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3"/>
  <p:tag name="KSO_WM_BEAUTIFY_FLAG" val="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1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5"/>
  <p:tag name="KSO_WM_BEAUTIFY_FLAG" val="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6"/>
  <p:tag name="KSO_WM_BEAUTIFY_FLAG" val="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7"/>
  <p:tag name="KSO_WM_BEAUTIFY_FLAG" val="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  <p:tag name="KSO_WM_BEAUTIFY_FLAG" val="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  <p:tag name="KSO_WM_BEAUTIFY_FLAG" val="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  <p:tag name="KSO_WM_BEAUTIFY_FLAG" val="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1"/>
  <p:tag name="KSO_WM_BEAUTIFY_FLAG" val="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2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4"/>
  <p:tag name="KSO_WM_BEAUTIFY_FLAG" val="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5"/>
  <p:tag name="KSO_WM_BEAUTIFY_FLAG" val="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3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6"/>
  <p:tag name="KSO_WM_BEAUTIFY_FLAG" val="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7"/>
  <p:tag name="KSO_WM_BEAUTIFY_FLAG" val="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8"/>
  <p:tag name="KSO_WM_BEAUTIFY_FLAG" val="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9"/>
  <p:tag name="KSO_WM_BEAUTIFY_FLAG" val="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0"/>
  <p:tag name="KSO_WM_BEAUTIFY_FLAG" val="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1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4"/>
  <p:tag name="KSO_WM_BEAUTIFY_FLAG" val="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5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8"/>
  <p:tag name="KSO_WM_BEAUTIFY_FLAG" val="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9"/>
  <p:tag name="KSO_WM_BEAUTIFY_FLAG" val="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4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0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3"/>
  <p:tag name="KSO_WM_BEAUTIFY_FLAG" val="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4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5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6"/>
  <p:tag name="KSO_WM_BEAUTIFY_FLAG" val="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7"/>
  <p:tag name="KSO_WM_BEAUTIFY_FLAG" val="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1"/>
  <p:tag name="KSO_WM_BEAUTIFY_FLAG" val="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2"/>
  <p:tag name="KSO_WM_BEAUTIFY_FLAG" val="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6"/>
  <p:tag name="KSO_WM_BEAUTIFY_FLAG" val="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7"/>
  <p:tag name="KSO_WM_BEAUTIFY_FLAG" val="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5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2"/>
  <p:tag name="KSO_WM_BEAUTIFY_FLAG" val="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3"/>
  <p:tag name="KSO_WM_BEAUTIFY_FLAG" val="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  <p:tag name="KSO_WM_BEAUTIFY_FLAG" val="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  <p:tag name="KSO_WM_BEAUTIFY_FLAG" val="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3"/>
  <p:tag name="KSO_WM_BEAUTIFY_FLAG" val="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  <p:tag name="KSO_WM_BEAUTIFY_FLAG" val="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9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1"/>
  <p:tag name="KSO_WM_BEAUTIFY_FLAG" val="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2"/>
  <p:tag name="KSO_WM_BEAUTIFY_FLAG" val="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3"/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6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4"/>
  <p:tag name="KSO_WM_BEAUTIFY_FLAG" val="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5"/>
  <p:tag name="KSO_WM_BEAUTIFY_FLAG" val="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6"/>
  <p:tag name="KSO_WM_BEAUTIFY_FLAG" val="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7"/>
  <p:tag name="KSO_WM_BEAUTIFY_FLAG" val="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8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1"/>
  <p:tag name="KSO_WM_BEAUTIFY_FLAG" val="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2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5"/>
  <p:tag name="KSO_WM_BEAUTIFY_FLAG" val="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6"/>
  <p:tag name="KSO_WM_BEAUTIFY_FLAG" val="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8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0"/>
  <p:tag name="KSO_WM_BEAUTIFY_FLAG" val="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1"/>
  <p:tag name="KSO_WM_BEAUTIFY_FLAG" val="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2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5"/>
  <p:tag name="KSO_WM_BEAUTIFY_FLAG" val="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3"/>
  <p:tag name="KSO_WM_BEAUTIFY_FLAG" val="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4"/>
  <p:tag name="KSO_WM_BEAUTIFY_FLAG" val="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8"/>
  <p:tag name="KSO_WM_BEAUTIFY_FLAG" val="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9"/>
  <p:tag name="KSO_WM_BEAUTIFY_FLAG" val="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3"/>
  <p:tag name="KSO_WM_BEAUTIFY_FLAG" val="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4"/>
  <p:tag name="KSO_WM_BEAUTIFY_FLAG" val="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9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9"/>
  <p:tag name="KSO_WM_BEAUTIFY_FLAG" val="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0"/>
  <p:tag name="KSO_WM_BEAUTIFY_FLAG" val="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  <p:tag name="KSO_WM_BEAUTIFY_FLAG" val="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  <p:tag name="KSO_WM_BEAUTIFY_FLAG" val="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0"/>
  <p:tag name="KSO_WM_BEAUTIFY_FLAG" val="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  <p:tag name="KSO_WM_BEAUTIFY_FLAG" val="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7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9"/>
  <p:tag name="KSO_WM_BEAUTIFY_FLAG" val="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0"/>
  <p:tag name="KSO_WM_BEAUTIFY_FLAG" val="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1"/>
  <p:tag name="KSO_WM_BEAUTIFY_FLAG" val="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0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2"/>
  <p:tag name="KSO_WM_BEAUTIFY_FLAG" val="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3"/>
  <p:tag name="KSO_WM_BEAUTIFY_FLAG" val="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4"/>
  <p:tag name="KSO_WM_BEAUTIFY_FLAG" val="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5"/>
  <p:tag name="KSO_WM_BEAUTIFY_FLAG" val="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6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9"/>
  <p:tag name="KSO_WM_BEAUTIFY_FLAG" val="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0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3"/>
  <p:tag name="KSO_WM_BEAUTIFY_FLAG" val="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4"/>
  <p:tag name="KSO_WM_BEAUTIFY_FLAG" val="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5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1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8"/>
  <p:tag name="KSO_WM_BEAUTIFY_FLAG" val="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9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0"/>
  <p:tag name="KSO_WM_BEAUTIFY_FLAG" val="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6"/>
  <p:tag name="KSO_WM_BEAUTIFY_FLAG" val="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7"/>
  <p:tag name="KSO_WM_BEAUTIFY_FLAG" val="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1"/>
  <p:tag name="KSO_WM_BEAUTIFY_FLAG" val="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2"/>
  <p:tag name="KSO_WM_BEAUTIFY_FLAG" val="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7"/>
  <p:tag name="KSO_WM_BEAUTIFY_FLAG" val=""/>
</p:tagLst>
</file>

<file path=ppt/tags/tag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8"/>
  <p:tag name="KSO_WM_BEAUTIFY_FLAG" val=""/>
</p:tagLst>
</file>

<file path=ppt/tags/tag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  <p:tag name="KSO_WM_BEAUTIFY_FLAG" val="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2"/>
</p:tagLst>
</file>

<file path=ppt/tags/tag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  <p:tag name="KSO_WM_BEAUTIFY_FLAG" val=""/>
</p:tagLst>
</file>

<file path=ppt/tags/tag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8"/>
  <p:tag name="KSO_WM_BEAUTIFY_FLAG" val=""/>
</p:tagLst>
</file>

<file path=ppt/tags/tag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  <p:tag name="KSO_WM_BEAUTIFY_FLAG" val=""/>
</p:tagLst>
</file>

<file path=ppt/tags/tag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2"/>
</p:tagLst>
</file>

<file path=ppt/tags/tag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4"/>
  <p:tag name="KSO_WM_BEAUTIFY_FLAG" val=""/>
</p:tagLst>
</file>

<file path=ppt/tags/tag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5"/>
  <p:tag name="KSO_WM_BEAUTIFY_FLAG" val=""/>
</p:tagLst>
</file>

<file path=ppt/tags/tag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6"/>
  <p:tag name="KSO_WM_BEAUTIFY_FLAG" val=""/>
</p:tagLst>
</file>

<file path=ppt/tags/tag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7"/>
  <p:tag name="KSO_WM_BEAUTIFY_FLAG" val=""/>
</p:tagLst>
</file>

<file path=ppt/tags/tag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8"/>
  <p:tag name="KSO_WM_BEAUTIFY_FLAG" val=""/>
</p:tagLst>
</file>

<file path=ppt/tags/tag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9"/>
  <p:tag name="KSO_WM_BEAUTIFY_FLAG" val="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4"/>
</p:tagLst>
</file>

<file path=ppt/tags/tag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0"/>
  <p:tag name="KSO_WM_BEAUTIFY_FLAG" val=""/>
</p:tagLst>
</file>

<file path=ppt/tags/tag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1"/>
</p:tagLst>
</file>

<file path=ppt/tags/tag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2"/>
  <p:tag name="KSO_WM_BEAUTIFY_FLAG" val=""/>
</p:tagLst>
</file>

<file path=ppt/tags/tag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3"/>
  <p:tag name="KSO_WM_BEAUTIFY_FLAG" val=""/>
</p:tagLst>
</file>

<file path=ppt/tags/tag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4"/>
</p:tagLst>
</file>

<file path=ppt/tags/tag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7"/>
  <p:tag name="KSO_WM_BEAUTIFY_FLAG" val=""/>
</p:tagLst>
</file>

<file path=ppt/tags/tag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8"/>
  <p:tag name="KSO_WM_BEAUTIFY_FLAG" val=""/>
</p:tagLst>
</file>

<file path=ppt/tags/tag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9"/>
</p:tagLst>
</file>

<file path=ppt/tags/tag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2"/>
  <p:tag name="KSO_WM_BEAUTIFY_FLAG" val=""/>
</p:tagLst>
</file>

<file path=ppt/tags/tag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5"/>
</p:tagLst>
</file>

<file path=ppt/tags/tag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5"/>
  <p:tag name="KSO_WM_BEAUTIFY_FLAG" val=""/>
</p:tagLst>
</file>

<file path=ppt/tags/tag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6"/>
  <p:tag name="KSO_WM_BEAUTIFY_FLAG" val=""/>
</p:tagLst>
</file>

<file path=ppt/tags/tag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0"/>
  <p:tag name="KSO_WM_BEAUTIFY_FLAG" val=""/>
</p:tagLst>
</file>

<file path=ppt/tags/tag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1"/>
  <p:tag name="KSO_WM_BEAUTIFY_FLAG" val=""/>
</p:tagLst>
</file>

<file path=ppt/tags/tag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5"/>
  <p:tag name="KSO_WM_BEAUTIFY_FLAG" val=""/>
</p:tagLst>
</file>

<file path=ppt/tags/tag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6"/>
  <p:tag name="KSO_WM_BEAUTIFY_FLAG" val=""/>
</p:tagLst>
</file>

<file path=ppt/tags/tag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  <p:tag name="KSO_WM_BEAUTIFY_FLAG" val=""/>
</p:tagLst>
</file>

<file path=ppt/tags/tag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  <p:tag name="KSO_WM_BEAUTIFY_FLAG" val=""/>
</p:tagLst>
</file>

<file path=ppt/tags/tag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3"/>
  <p:tag name="KSO_WM_BEAUTIFY_FLAG" val=""/>
</p:tagLst>
</file>

<file path=ppt/tags/tag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  <p:tag name="KSO_WM_BEAUTIFY_FLAG" val="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6"/>
</p:tagLst>
</file>

<file path=ppt/tags/tag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8"/>
  <p:tag name="KSO_WM_BEAUTIFY_FLAG" val=""/>
</p:tagLst>
</file>

<file path=ppt/tags/tag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9"/>
  <p:tag name="KSO_WM_BEAUTIFY_FLAG" val=""/>
</p:tagLst>
</file>

<file path=ppt/tags/tag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0"/>
</p:tagLst>
</file>

<file path=ppt/tags/tag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1"/>
  <p:tag name="KSO_WM_BEAUTIFY_FLAG" val=""/>
</p:tagLst>
</file>

<file path=ppt/tags/tag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2"/>
</p:tagLst>
</file>

<file path=ppt/tags/tag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4"/>
</p:tagLst>
</file>

<file path=ppt/tags/tag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5"/>
  <p:tag name="KSO_WM_BEAUTIFY_FLAG" val=""/>
</p:tagLst>
</file>

<file path=ppt/tags/tag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6"/>
  <p:tag name="KSO_WM_BEAUTIFY_FLAG" val=""/>
</p:tagLst>
</file>

<file path=ppt/tags/tag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7"/>
  <p:tag name="KSO_WM_BEAUTIFY_FLAG" val=""/>
</p:tagLst>
</file>

<file path=ppt/tags/tag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8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7"/>
</p:tagLst>
</file>

<file path=ppt/tags/tag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9"/>
  <p:tag name="KSO_WM_BEAUTIFY_FLAG" val=""/>
</p:tagLst>
</file>

<file path=ppt/tags/tag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0"/>
  <p:tag name="KSO_WM_BEAUTIFY_FLAG" val=""/>
</p:tagLst>
</file>

<file path=ppt/tags/tag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1"/>
  <p:tag name="KSO_WM_BEAUTIFY_FLAG" val=""/>
</p:tagLst>
</file>

<file path=ppt/tags/tag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2"/>
</p:tagLst>
</file>

<file path=ppt/tags/tag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3"/>
</p:tagLst>
</file>

<file path=ppt/tags/tag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4"/>
</p:tagLst>
</file>

<file path=ppt/tags/tag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5"/>
</p:tagLst>
</file>

<file path=ppt/tags/tag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8"/>
</p:tagLst>
</file>

<file path=ppt/tags/tag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9"/>
  <p:tag name="KSO_WM_BEAUTIFY_FLAG" val=""/>
</p:tagLst>
</file>

<file path=ppt/tags/tag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0"/>
  <p:tag name="KSO_WM_BEAUTIFY_FLAG" val="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9"/>
</p:tagLst>
</file>

<file path=ppt/tags/tag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6"/>
  <p:tag name="KSO_WM_BEAUTIFY_FLAG" val=""/>
</p:tagLst>
</file>

<file path=ppt/tags/tag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7"/>
  <p:tag name="KSO_WM_BEAUTIFY_FLAG" val=""/>
</p:tagLst>
</file>

<file path=ppt/tags/tag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5"/>
  <p:tag name="KSO_WM_BEAUTIFY_FLAG" val=""/>
</p:tagLst>
</file>

<file path=ppt/tags/tag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6"/>
  <p:tag name="KSO_WM_BEAUTIFY_FLAG" val=""/>
</p:tagLst>
</file>

<file path=ppt/tags/tag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7"/>
  <p:tag name="KSO_WM_BEAUTIFY_FLAG" val=""/>
</p:tagLst>
</file>

<file path=ppt/tags/tag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8"/>
  <p:tag name="KSO_WM_BEAUTIFY_FLAG" val=""/>
</p:tagLst>
</file>

<file path=ppt/tags/tag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9"/>
  <p:tag name="KSO_WM_BEAUTIFY_FLAG" val=""/>
</p:tagLst>
</file>

<file path=ppt/tags/tag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0"/>
  <p:tag name="KSO_WM_BEAUTIFY_FLAG" val=""/>
</p:tagLst>
</file>

<file path=ppt/tags/tag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1"/>
  <p:tag name="KSO_WM_BEAUTIFY_FLAG" val=""/>
</p:tagLst>
</file>

<file path=ppt/tags/tag8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2"/>
  <p:tag name="KSO_WM_BEAUTIFY_FLAG" val="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4"/>
</p:tagLst>
</file>

<file path=ppt/tags/tag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3"/>
  <p:tag name="KSO_WM_BEAUTIFY_FLAG" val=""/>
</p:tagLst>
</file>

<file path=ppt/tags/tag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4"/>
  <p:tag name="KSO_WM_BEAUTIFY_FLAG" val=""/>
</p:tagLst>
</file>

<file path=ppt/tags/tag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</p:tagLst>
</file>

<file path=ppt/tags/tag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</p:tagLst>
</file>

<file path=ppt/tags/tag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</p:tagLst>
</file>

<file path=ppt/tags/tag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3"/>
</p:tagLst>
</file>

<file path=ppt/tags/tag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2"/>
</p:tagLst>
</file>

<file path=ppt/tags/tag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4"/>
  <p:tag name="KSO_WM_BEAUTIFY_FLAG" val=""/>
</p:tagLst>
</file>

<file path=ppt/tags/tag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5"/>
  <p:tag name="KSO_WM_BEAUTIFY_FLAG" val=""/>
</p:tagLst>
</file>

<file path=ppt/tags/tag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6"/>
  <p:tag name="KSO_WM_BEAUTIFY_FLAG" val="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5"/>
</p:tagLst>
</file>

<file path=ppt/tags/tag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7"/>
  <p:tag name="KSO_WM_BEAUTIFY_FLAG" val=""/>
</p:tagLst>
</file>

<file path=ppt/tags/tag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8"/>
  <p:tag name="KSO_WM_BEAUTIFY_FLAG" val=""/>
</p:tagLst>
</file>

<file path=ppt/tags/tag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9"/>
  <p:tag name="KSO_WM_BEAUTIFY_FLAG" val=""/>
</p:tagLst>
</file>

<file path=ppt/tags/tag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0"/>
  <p:tag name="KSO_WM_BEAUTIFY_FLAG" val=""/>
</p:tagLst>
</file>

<file path=ppt/tags/tag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1"/>
</p:tagLst>
</file>

<file path=ppt/tags/tag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4"/>
  <p:tag name="KSO_WM_BEAUTIFY_FLAG" val=""/>
</p:tagLst>
</file>

<file path=ppt/tags/tag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5"/>
</p:tagLst>
</file>

<file path=ppt/tags/tag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8"/>
  <p:tag name="KSO_WM_BEAUTIFY_FLAG" val=""/>
</p:tagLst>
</file>

<file path=ppt/tags/tag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9"/>
  <p:tag name="KSO_WM_BEAUTIFY_FLAG" val=""/>
</p:tagLst>
</file>

<file path=ppt/tags/tag8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0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6"/>
</p:tagLst>
</file>

<file path=ppt/tags/tag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3"/>
  <p:tag name="KSO_WM_BEAUTIFY_FLAG" val=""/>
</p:tagLst>
</file>

<file path=ppt/tags/tag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4"/>
</p:tagLst>
</file>

<file path=ppt/tags/tag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5"/>
  <p:tag name="KSO_WM_BEAUTIFY_FLAG" val=""/>
</p:tagLst>
</file>

<file path=ppt/tags/tag8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1"/>
  <p:tag name="KSO_WM_BEAUTIFY_FLAG" val=""/>
</p:tagLst>
</file>

<file path=ppt/tags/tag8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2"/>
  <p:tag name="KSO_WM_BEAUTIFY_FLAG" val=""/>
</p:tagLst>
</file>

<file path=ppt/tags/tag8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6"/>
  <p:tag name="KSO_WM_BEAUTIFY_FLAG" val=""/>
</p:tagLst>
</file>

<file path=ppt/tags/tag8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7"/>
  <p:tag name="KSO_WM_BEAUTIFY_FLAG" val=""/>
</p:tagLst>
</file>

<file path=ppt/tags/tag8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2"/>
  <p:tag name="KSO_WM_BEAUTIFY_FLAG" val=""/>
</p:tagLst>
</file>

<file path=ppt/tags/tag8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3"/>
  <p:tag name="KSO_WM_BEAUTIFY_FLAG" val=""/>
</p:tagLst>
</file>

<file path=ppt/tags/tag8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6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7"/>
</p:tagLst>
</file>

<file path=ppt/tags/tag9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  <p:tag name="KSO_WM_BEAUTIFY_FLAG" val=""/>
</p:tagLst>
</file>

<file path=ppt/tags/tag9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3"/>
  <p:tag name="KSO_WM_BEAUTIFY_FLAG" val=""/>
</p:tagLst>
</file>

<file path=ppt/tags/tag9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  <p:tag name="KSO_WM_BEAUTIFY_FLAG" val=""/>
</p:tagLst>
</file>

<file path=ppt/tags/tag9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7"/>
</p:tagLst>
</file>

<file path=ppt/tags/tag9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9"/>
</p:tagLst>
</file>

<file path=ppt/tags/tag9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0"/>
  <p:tag name="KSO_WM_BEAUTIFY_FLAG" val=""/>
</p:tagLst>
</file>

<file path=ppt/tags/tag9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1"/>
  <p:tag name="KSO_WM_BEAUTIFY_FLAG" val=""/>
</p:tagLst>
</file>

<file path=ppt/tags/tag9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2"/>
  <p:tag name="KSO_WM_BEAUTIFY_FLAG" val=""/>
</p:tagLst>
</file>

<file path=ppt/tags/tag9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3"/>
  <p:tag name="KSO_WM_BEAUTIFY_FLAG" val=""/>
</p:tagLst>
</file>

<file path=ppt/tags/tag9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4"/>
  <p:tag name="KSO_WM_BEAUTIFY_FLAG" val="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8"/>
</p:tagLst>
</file>

<file path=ppt/tags/tag9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5"/>
  <p:tag name="KSO_WM_BEAUTIFY_FLAG" val=""/>
</p:tagLst>
</file>

<file path=ppt/tags/tag9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6"/>
  <p:tag name="KSO_WM_BEAUTIFY_FLAG" val=""/>
</p:tagLst>
</file>

<file path=ppt/tags/tag9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7"/>
  <p:tag name="KSO_WM_BEAUTIFY_FLAG" val=""/>
</p:tagLst>
</file>

<file path=ppt/tags/tag9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8"/>
  <p:tag name="KSO_WM_BEAUTIFY_FLAG" val=""/>
</p:tagLst>
</file>

<file path=ppt/tags/tag9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9"/>
</p:tagLst>
</file>

<file path=ppt/tags/tag9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2"/>
  <p:tag name="KSO_WM_BEAUTIFY_FLAG" val=""/>
</p:tagLst>
</file>

<file path=ppt/tags/tag9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3"/>
  <p:tag name="KSO_WM_BEAUTIFY_FLAG" val=""/>
</p:tagLst>
</file>

<file path=ppt/tags/tag9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4"/>
</p:tagLst>
</file>

<file path=ppt/tags/tag9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7"/>
  <p:tag name="KSO_WM_BEAUTIFY_FLAG" val=""/>
</p:tagLst>
</file>

<file path=ppt/tags/tag9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8"/>
  <p:tag name="KSO_WM_BEAUTIFY_FLAG" val="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9"/>
</p:tagLst>
</file>

<file path=ppt/tags/tag9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9"/>
  <p:tag name="KSO_WM_BEAUTIFY_FLAG" val=""/>
</p:tagLst>
</file>

<file path=ppt/tags/tag9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5"/>
  <p:tag name="KSO_WM_BEAUTIFY_FLAG" val=""/>
</p:tagLst>
</file>

<file path=ppt/tags/tag9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6"/>
  <p:tag name="KSO_WM_BEAUTIFY_FLAG" val=""/>
</p:tagLst>
</file>

<file path=ppt/tags/tag9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0"/>
  <p:tag name="KSO_WM_BEAUTIFY_FLAG" val=""/>
</p:tagLst>
</file>

<file path=ppt/tags/tag9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1"/>
  <p:tag name="KSO_WM_BEAUTIFY_FLAG" val=""/>
</p:tagLst>
</file>

<file path=ppt/tags/tag9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  <p:tag name="KSO_WM_BEAUTIFY_FLAG" val=""/>
</p:tagLst>
</file>

<file path=ppt/tags/tag9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  <p:tag name="KSO_WM_BEAUTIFY_FLAG" val=""/>
</p:tagLst>
</file>

<file path=ppt/tags/tag9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8"/>
  <p:tag name="KSO_WM_BEAUTIFY_FLAG" val=""/>
</p:tagLst>
</file>

<file path=ppt/tags/tag9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  <p:tag name="KSO_WM_BEAUTIFY_FLAG" val=""/>
</p:tagLst>
</file>

<file path=ppt/tags/tag9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0"/>
</p:tagLst>
</file>

<file path=ppt/tags/tag9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2"/>
</p:tagLst>
</file>

<file path=ppt/tags/tag9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3"/>
</p:tagLst>
</file>

<file path=ppt/tags/tag9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4"/>
</p:tagLst>
</file>

<file path=ppt/tags/tag9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6"/>
  <p:tag name="KSO_WM_BEAUTIFY_FLAG" val=""/>
  <p:tag name="KSO_WM_UNIT_TABLE_BEAUTIFY" val="smartTable{5e27229c-5bdc-4ca2-83f3-5d5bf75efc14}"/>
</p:tagLst>
</file>

<file path=ppt/tags/tag9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7"/>
</p:tagLst>
</file>

<file path=ppt/tags/tag9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4"/>
  <p:tag name="KSO_WM_BEAUTIFY_FLAG" val=""/>
</p:tagLst>
</file>

<file path=ppt/tags/tag9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5"/>
  <p:tag name="KSO_WM_BEAUTIFY_FLAG" val=""/>
</p:tagLst>
</file>

<file path=ppt/tags/tag9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6"/>
</p:tagLst>
</file>

<file path=ppt/tags/tag9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9"/>
</p:tagLst>
</file>

<file path=ppt/tags/tag9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1"/>
</p:tagLst>
</file>

<file path=ppt/tags/tag9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7"/>
  <p:tag name="KSO_WM_BEAUTIFY_FLAG" val=""/>
</p:tagLst>
</file>

<file path=ppt/tags/tag9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8"/>
</p:tagLst>
</file>

<file path=ppt/tags/tag9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1"/>
</p:tagLst>
</file>

<file path=ppt/tags/tag9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4"/>
  <p:tag name="KSO_WM_BEAUTIFY_FLAG" val=""/>
</p:tagLst>
</file>

<file path=ppt/tags/tag9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5"/>
  <p:tag name="KSO_WM_BEAUTIFY_FLAG" val=""/>
</p:tagLst>
</file>

<file path=ppt/tags/tag9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6"/>
  <p:tag name="KSO_WM_BEAUTIFY_FLAG" val=""/>
</p:tagLst>
</file>

<file path=ppt/tags/tag9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7"/>
  <p:tag name="KSO_WM_BEAUTIFY_FLAG" val=""/>
</p:tagLst>
</file>

<file path=ppt/tags/tag9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8"/>
  <p:tag name="KSO_WM_BEAUTIFY_FLAG" val=""/>
</p:tagLst>
</file>

<file path=ppt/tags/tag9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9"/>
  <p:tag name="KSO_WM_BEAUTIFY_FLAG" val=""/>
</p:tagLst>
</file>

<file path=ppt/tags/tag9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0"/>
  <p:tag name="KSO_WM_BEAUTIFY_FLAG" val="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2"/>
</p:tagLst>
</file>

<file path=ppt/tags/tag9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1"/>
  <p:tag name="KSO_WM_BEAUTIFY_FLAG" val=""/>
</p:tagLst>
</file>

<file path=ppt/tags/tag9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2"/>
  <p:tag name="KSO_WM_BEAUTIFY_FLAG" val=""/>
</p:tagLst>
</file>

<file path=ppt/tags/tag9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3"/>
  <p:tag name="KSO_WM_BEAUTIFY_FLAG" val=""/>
</p:tagLst>
</file>

<file path=ppt/tags/tag9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9"/>
  <p:tag name="KSO_WM_BEAUTIFY_FLAG" val=""/>
</p:tagLst>
</file>

<file path=ppt/tags/tag9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0"/>
  <p:tag name="KSO_WM_BEAUTIFY_FLAG" val=""/>
</p:tagLst>
</file>

<file path=ppt/tags/tag9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5"/>
  <p:tag name="KSO_WM_BEAUTIFY_FLAG" val=""/>
</p:tagLst>
</file>

<file path=ppt/tags/tag9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6"/>
  <p:tag name="KSO_WM_BEAUTIFY_FLAG" val=""/>
</p:tagLst>
</file>

<file path=ppt/tags/tag9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0"/>
</p:tagLst>
</file>

<file path=ppt/tags/tag9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3"/>
  <p:tag name="KSO_WM_BEAUTIFY_FLAG" val=""/>
</p:tagLst>
</file>

<file path=ppt/tags/tag9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1"/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1"/>
</p:tagLst>
</file>

<file path=ppt/tags/tag9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2"/>
  <p:tag name="KSO_WM_BEAUTIFY_FLAG" val=""/>
</p:tagLst>
</file>

<file path=ppt/tags/tag9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7"/>
  <p:tag name="KSO_WM_BEAUTIFY_FLAG" val=""/>
</p:tagLst>
</file>

<file path=ppt/tags/tag9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8"/>
  <p:tag name="KSO_WM_BEAUTIFY_FLAG" val=""/>
</p:tagLst>
</file>

<file path=ppt/tags/tag9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8"/>
</p:tagLst>
</file>

<file path=ppt/tags/tag9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3"/>
  <p:tag name="KSO_WM_BEAUTIFY_FLAG" val=""/>
</p:tagLst>
</file>

<file path=ppt/tags/tag965.xml><?xml version="1.0" encoding="utf-8"?>
<p:tagLst xmlns:p="http://schemas.openxmlformats.org/presentationml/2006/main">
  <p:tag name="AS_UNIQUEID" val="3304"/>
</p:tagLst>
</file>

<file path=ppt/tags/tag9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9"/>
</p:tagLst>
</file>

<file path=ppt/tags/tag9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2"/>
  <p:tag name="KSO_WM_BEAUTIFY_FLAG" val=""/>
</p:tagLst>
</file>

<file path=ppt/tags/tag9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0"/>
  <p:tag name="KSO_WM_BEAUTIFY_FLAG" val=""/>
</p:tagLst>
</file>

<file path=ppt/tags/tag9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1"/>
  <p:tag name="KSO_WM_BEAUTIFY_FLAG" val="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2"/>
</p:tagLst>
</file>

<file path=ppt/tags/tag9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  <p:tag name="KSO_WM_BEAUTIFY_FLAG" val=""/>
</p:tagLst>
</file>

<file path=ppt/tags/tag9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  <p:tag name="KSO_WM_BEAUTIFY_FLAG" val=""/>
</p:tagLst>
</file>

<file path=ppt/tags/tag9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  <p:tag name="KSO_WM_BEAUTIFY_FLAG" val=""/>
</p:tagLst>
</file>

<file path=ppt/tags/tag9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5"/>
  <p:tag name="KSO_WM_BEAUTIFY_FLAG" val=""/>
</p:tagLst>
</file>

<file path=ppt/tags/tag9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3"/>
  <p:tag name="KSO_WM_BEAUTIFY_FLAG" val=""/>
</p:tagLst>
</file>

<file path=ppt/tags/tag9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4"/>
  <p:tag name="KSO_WM_BEAUTIFY_FLAG" val=""/>
</p:tagLst>
</file>

<file path=ppt/tags/tag9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5"/>
  <p:tag name="KSO_WM_BEAUTIFY_FLAG" val=""/>
</p:tagLst>
</file>

<file path=ppt/tags/tag9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6"/>
  <p:tag name="KSO_WM_BEAUTIFY_FLAG" val=""/>
</p:tagLst>
</file>

<file path=ppt/tags/tag9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7"/>
  <p:tag name="KSO_WM_BEAUTIFY_FLAG" val=""/>
</p:tagLst>
</file>

<file path=ppt/tags/tag9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8"/>
  <p:tag name="KSO_WM_BEAUTIFY_FLAG" val="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3"/>
</p:tagLst>
</file>

<file path=ppt/tags/tag9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9"/>
</p:tagLst>
</file>

<file path=ppt/tags/tag9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1"/>
  <p:tag name="KSO_WM_BEAUTIFY_FLAG" val=""/>
</p:tagLst>
</file>

<file path=ppt/tags/tag9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2"/>
  <p:tag name="KSO_WM_BEAUTIFY_FLAG" val=""/>
</p:tagLst>
</file>

<file path=ppt/tags/tag9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3"/>
  <p:tag name="KSO_WM_BEAUTIFY_FLAG" val=""/>
</p:tagLst>
</file>

<file path=ppt/tags/tag9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4"/>
  <p:tag name="KSO_WM_BEAUTIFY_FLAG" val=""/>
</p:tagLst>
</file>

<file path=ppt/tags/tag9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5"/>
  <p:tag name="KSO_WM_BEAUTIFY_FLAG" val=""/>
</p:tagLst>
</file>

<file path=ppt/tags/tag9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6"/>
  <p:tag name="KSO_WM_BEAUTIFY_FLAG" val=""/>
</p:tagLst>
</file>

<file path=ppt/tags/tag9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7"/>
</p:tagLst>
</file>

<file path=ppt/tags/tag9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0"/>
  <p:tag name="KSO_WM_BEAUTIFY_FLAG" val=""/>
</p:tagLst>
</file>

<file path=ppt/tags/tag9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1"/>
  <p:tag name="KSO_WM_BEAUTIFY_FLAG" val="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4"/>
</p:tagLst>
</file>

<file path=ppt/tags/tag9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2"/>
  <p:tag name="KSO_WM_BEAUTIFY_FLAG" val=""/>
</p:tagLst>
</file>

<file path=ppt/tags/tag9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3"/>
  <p:tag name="KSO_WM_BEAUTIFY_FLAG" val=""/>
</p:tagLst>
</file>

<file path=ppt/tags/tag9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4"/>
</p:tagLst>
</file>

<file path=ppt/tags/tag9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7"/>
  <p:tag name="KSO_WM_BEAUTIFY_FLAG" val=""/>
</p:tagLst>
</file>

<file path=ppt/tags/tag9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8"/>
  <p:tag name="KSO_WM_BEAUTIFY_FLAG" val=""/>
</p:tagLst>
</file>

<file path=ppt/tags/tag9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5"/>
  <p:tag name="KSO_WM_BEAUTIFY_FLAG" val=""/>
</p:tagLst>
</file>

<file path=ppt/tags/tag9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6"/>
  <p:tag name="KSO_WM_BEAUTIFY_FLAG" val=""/>
</p:tagLst>
</file>

<file path=ppt/tags/tag9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8"/>
  <p:tag name="KSO_WM_BEAUTIFY_FLAG" val=""/>
</p:tagLst>
</file>

<file path=ppt/tags/tag9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9"/>
  <p:tag name="KSO_WM_BEAUTIFY_FLAG" val=""/>
</p:tagLst>
</file>

<file path=ppt/tags/tag9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  <p:tag name="KSO_WM_BEAUTIFY_FLAG" val=""/>
</p:tagLst>
</file>

<file path=ppt/theme/theme1.xml><?xml version="1.0" encoding="utf-8"?>
<a:theme xmlns:a="http://schemas.openxmlformats.org/drawingml/2006/main" name="2_第一PPT，www.1ppt.com">
  <a:themeElements>
    <a:clrScheme name="气流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0kynx1ps">
      <a:majorFont>
        <a:latin typeface="微软雅黑"/>
        <a:ea typeface="微软雅黑"/>
        <a:cs typeface="Arial"/>
      </a:majorFont>
      <a:minorFont>
        <a:latin typeface="微软雅黑"/>
        <a:ea typeface="微软雅黑"/>
        <a:cs typeface="Arial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第一PPT，www.1ppt.com">
  <a:themeElements>
    <a:clrScheme name="气流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0kynx1ps">
      <a:majorFont>
        <a:latin typeface="微软雅黑"/>
        <a:ea typeface="微软雅黑"/>
        <a:cs typeface="Arial"/>
      </a:majorFont>
      <a:minorFont>
        <a:latin typeface="微软雅黑"/>
        <a:ea typeface="微软雅黑"/>
        <a:cs typeface="Arial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第一PPT，www.1ppt.com">
  <a:themeElements>
    <a:clrScheme name="气流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0kynx1ps">
      <a:majorFont>
        <a:latin typeface="微软雅黑"/>
        <a:ea typeface="微软雅黑"/>
        <a:cs typeface="Arial"/>
      </a:majorFont>
      <a:minorFont>
        <a:latin typeface="微软雅黑"/>
        <a:ea typeface="微软雅黑"/>
        <a:cs typeface="Arial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第一PPT，www.1ppt.com">
  <a:themeElements>
    <a:clrScheme name="气流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0kynx1ps">
      <a:majorFont>
        <a:latin typeface="微软雅黑"/>
        <a:ea typeface="微软雅黑"/>
        <a:cs typeface="Arial"/>
      </a:majorFont>
      <a:minorFont>
        <a:latin typeface="微软雅黑"/>
        <a:ea typeface="微软雅黑"/>
        <a:cs typeface="Arial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1934</Words>
  <Application>Microsoft Office PowerPoint</Application>
  <PresentationFormat>宽屏</PresentationFormat>
  <Paragraphs>445</Paragraphs>
  <Slides>35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4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59" baseType="lpstr">
      <vt:lpstr>MS Mincho</vt:lpstr>
      <vt:lpstr>等线</vt:lpstr>
      <vt:lpstr>方正粗圆简体</vt:lpstr>
      <vt:lpstr>方正隶书简体</vt:lpstr>
      <vt:lpstr>方正舒体</vt:lpstr>
      <vt:lpstr>黑体</vt:lpstr>
      <vt:lpstr>华文新魏</vt:lpstr>
      <vt:lpstr>华文行楷</vt:lpstr>
      <vt:lpstr>楷体</vt:lpstr>
      <vt:lpstr>隶书</vt:lpstr>
      <vt:lpstr>思源黑体 CN Medium</vt:lpstr>
      <vt:lpstr>宋体</vt:lpstr>
      <vt:lpstr>微软雅黑</vt:lpstr>
      <vt:lpstr>Arial</vt:lpstr>
      <vt:lpstr>Arial Black</vt:lpstr>
      <vt:lpstr>Cambria Math</vt:lpstr>
      <vt:lpstr>Tahoma</vt:lpstr>
      <vt:lpstr>Times New Roman</vt:lpstr>
      <vt:lpstr>Wingdings</vt:lpstr>
      <vt:lpstr>2_第一PPT，www.1ppt.com</vt:lpstr>
      <vt:lpstr>1_第一PPT，www.1ppt.com</vt:lpstr>
      <vt:lpstr>3_第一PPT，www.1ppt.com</vt:lpstr>
      <vt:lpstr>4_第一PPT，www.1ppt.com</vt:lpstr>
      <vt:lpstr>Microsoft 公式 3.0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R</dc:creator>
  <cp:lastModifiedBy>R</cp:lastModifiedBy>
  <cp:revision>1</cp:revision>
  <dcterms:created xsi:type="dcterms:W3CDTF">2023-10-10T06:47:43Z</dcterms:created>
  <dcterms:modified xsi:type="dcterms:W3CDTF">2023-10-10T06:47:50Z</dcterms:modified>
</cp:coreProperties>
</file>