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heme/theme3.xml" ContentType="application/vnd.openxmlformats-officedocument.theme+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notesSlides/notesSlide1.xml" ContentType="application/vnd.openxmlformats-officedocument.presentationml.notesSlide+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notesSlides/notesSlide2.xml" ContentType="application/vnd.openxmlformats-officedocument.presentationml.notesSlide+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notesSlides/notesSlide3.xml" ContentType="application/vnd.openxmlformats-officedocument.presentationml.notesSlide+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notesSlides/notesSlide4.xml" ContentType="application/vnd.openxmlformats-officedocument.presentationml.notesSlide+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notesSlides/notesSlide5.xml" ContentType="application/vnd.openxmlformats-officedocument.presentationml.notesSlide+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notesSlides/notesSlide6.xml" ContentType="application/vnd.openxmlformats-officedocument.presentationml.notesSlide+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2"/>
  </p:sldMasterIdLst>
  <p:notesMasterIdLst>
    <p:notesMasterId r:id="rId41"/>
  </p:notesMasterIdLst>
  <p:sldIdLst>
    <p:sldId id="462" r:id="rId3"/>
    <p:sldId id="266" r:id="rId4"/>
    <p:sldId id="460" r:id="rId5"/>
    <p:sldId id="394" r:id="rId6"/>
    <p:sldId id="399" r:id="rId7"/>
    <p:sldId id="401" r:id="rId8"/>
    <p:sldId id="402" r:id="rId9"/>
    <p:sldId id="406" r:id="rId10"/>
    <p:sldId id="260" r:id="rId11"/>
    <p:sldId id="258" r:id="rId12"/>
    <p:sldId id="412" r:id="rId13"/>
    <p:sldId id="415" r:id="rId14"/>
    <p:sldId id="414" r:id="rId15"/>
    <p:sldId id="416" r:id="rId16"/>
    <p:sldId id="417" r:id="rId17"/>
    <p:sldId id="397" r:id="rId18"/>
    <p:sldId id="424" r:id="rId19"/>
    <p:sldId id="423" r:id="rId20"/>
    <p:sldId id="299" r:id="rId21"/>
    <p:sldId id="448" r:id="rId22"/>
    <p:sldId id="264" r:id="rId23"/>
    <p:sldId id="449" r:id="rId24"/>
    <p:sldId id="304" r:id="rId25"/>
    <p:sldId id="300" r:id="rId26"/>
    <p:sldId id="450" r:id="rId27"/>
    <p:sldId id="426" r:id="rId28"/>
    <p:sldId id="358" r:id="rId29"/>
    <p:sldId id="360" r:id="rId30"/>
    <p:sldId id="453" r:id="rId31"/>
    <p:sldId id="427" r:id="rId32"/>
    <p:sldId id="454" r:id="rId33"/>
    <p:sldId id="452" r:id="rId34"/>
    <p:sldId id="451" r:id="rId35"/>
    <p:sldId id="455" r:id="rId36"/>
    <p:sldId id="456" r:id="rId37"/>
    <p:sldId id="457" r:id="rId38"/>
    <p:sldId id="458" r:id="rId39"/>
    <p:sldId id="459" r:id="rId40"/>
  </p:sldIdLst>
  <p:sldSz cx="9144000" cy="6858000" type="screen4x3"/>
  <p:notesSz cx="6858000" cy="9144000"/>
  <p:custDataLst>
    <p:tags r:id="rId42"/>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Calibri"/>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Calibri"/>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Calibri"/>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Calibri"/>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Calibri"/>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Calibri"/>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Calibri"/>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Calibri"/>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58">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HINESE-BC06F90" initials="" lastIdx="0" clrIdx="0"/>
  <p:cmAuthor id="1" name="作者" initials="作" lastIdx="0" clrIdx="1"/>
  <p:cmAuthor id="2" name="Administrator" initials="A" lastIdx="0" clrIdx="1"/>
  <p:cmAuthor id="3" name="kingsoft" initials="k" lastIdx="0" clrIdx="0"/>
  <p:cmAuthor id="4" name="www.xkb1.com" initials="w" lastIdx="0" clrIdx="1"/>
  <p:cmAuthor id="5" name="lenovo" initials="l" lastIdx="0" clrIdx="0"/>
  <p:cmAuthor id="6" name="xkb1.com" initials="" lastIdx="0" clrIdx="0"/>
  <p:cmAuthor id="7" name="lixinru" initials="l" lastIdx="0" clrIdx="0"/>
  <p:cmAuthor id="8" name="杨一鸣" initials="杨" lastIdx="0" clrIdx="0"/>
  <p:cmAuthor id="9" name="dongyu" initials="d" lastIdx="0" clrIdx="8"/>
  <p:cmAuthor id="10" name="新课标第一网" initials="新" lastIdx="0" clrIdx="0"/>
  <p:cmAuthor id="11" name="微软用户" initials="微" lastIdx="0" clrIdx="0"/>
  <p:cmAuthor id="12" name="jinli" initials="j" lastIdx="0" clrIdx="0"/>
  <p:cmAuthor id="13" name="PC" initials="P" lastIdx="0" clrIdx="12"/>
  <p:cmAuthor id="14" name="user" initials="u" lastIdx="0" clrIdx="0"/>
  <p:cmAuthor id="16" name="Nicole Li  李倩" initials="N" lastIdx="0" clrIdx="0"/>
  <p:cmAuthor id="17" name="admin" initials="a"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inimized" horzBarState="maximized">
    <p:restoredLeft sz="15620"/>
    <p:restoredTop sz="94660"/>
  </p:normalViewPr>
  <p:slideViewPr>
    <p:cSldViewPr showGuides="1">
      <p:cViewPr varScale="1">
        <p:scale>
          <a:sx n="163" d="100"/>
          <a:sy n="163" d="100"/>
        </p:scale>
        <p:origin x="2718" y="132"/>
      </p:cViewPr>
      <p:guideLst>
        <p:guide orient="horz" pos="2160"/>
        <p:guide pos="2858"/>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gs" Target="tags/tag1.xml"/><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3" Type="http://schemas.openxmlformats.org/officeDocument/2006/relationships/tags" Target="../tags/tag149.xml"/><Relationship Id="rId7" Type="http://schemas.openxmlformats.org/officeDocument/2006/relationships/tags" Target="../tags/tag153.xml"/><Relationship Id="rId2" Type="http://schemas.openxmlformats.org/officeDocument/2006/relationships/tags" Target="../tags/tag148.xml"/><Relationship Id="rId1" Type="http://schemas.openxmlformats.org/officeDocument/2006/relationships/theme" Target="../theme/theme3.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2"/>
            </p:custDataLst>
          </p:nvPr>
        </p:nvSpPr>
        <p:spPr>
          <a:xfrm>
            <a:off x="0" y="0"/>
            <a:ext cx="2971800" cy="457200"/>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custDataLst>
              <p:tags r:id="rId3"/>
            </p:custDataLst>
          </p:nvPr>
        </p:nvSpPr>
        <p:spPr>
          <a:xfrm>
            <a:off x="3884613" y="0"/>
            <a:ext cx="2971800" cy="457200"/>
          </a:xfrm>
          <a:prstGeom prst="rect">
            <a:avLst/>
          </a:prstGeom>
        </p:spPr>
        <p:txBody>
          <a:bodyPr vert="horz" lIns="91440" tIns="45720" rIns="91440" bIns="45720" rtlCol="0"/>
          <a:lstStyle>
            <a:lvl1pPr algn="r">
              <a:defRPr sz="1200"/>
            </a:lvl1pPr>
          </a:lstStyle>
          <a:p>
            <a:pPr fontAlgn="auto"/>
            <a:fld id="{156E2911-4A1A-4543-A5CC-F5218E71533A}" type="datetimeFigureOut">
              <a:rPr lang="zh-CN" altLang="en-US" strike="noStrike" noProof="1" smtClean="0">
                <a:latin typeface="+mn-lt"/>
                <a:ea typeface="+mn-ea"/>
                <a:cs typeface="+mn-cs"/>
              </a:rPr>
              <a:t>2021-10-08</a:t>
            </a:fld>
            <a:endParaRPr lang="zh-CN" altLang="en-US" strike="noStrike" noProof="1"/>
          </a:p>
        </p:txBody>
      </p:sp>
      <p:sp>
        <p:nvSpPr>
          <p:cNvPr id="3076" name="幻灯片图像占位符 3"/>
          <p:cNvSpPr>
            <a:spLocks noGrp="1" noRot="1" noChangeAspect="1"/>
          </p:cNvSpPr>
          <p:nvPr>
            <p:ph type="sldImg" idx="6"/>
            <p:custDataLst>
              <p:tags r:id="rId4"/>
            </p:custDataLst>
          </p:nvPr>
        </p:nvSpPr>
        <p:spPr>
          <a:xfrm>
            <a:off x="1143000" y="685800"/>
            <a:ext cx="4572000" cy="3429000"/>
          </a:xfrm>
          <a:prstGeom prst="rect">
            <a:avLst/>
          </a:prstGeom>
          <a:noFill/>
          <a:ln w="12700" cap="flat" cmpd="sng">
            <a:solidFill>
              <a:srgbClr val="000000"/>
            </a:solidFill>
            <a:prstDash val="solid"/>
            <a:round/>
            <a:headEnd type="none" w="med" len="med"/>
            <a:tailEnd type="none" w="med" len="med"/>
          </a:ln>
        </p:spPr>
      </p:sp>
      <p:sp>
        <p:nvSpPr>
          <p:cNvPr id="3077" name="备注占位符 4"/>
          <p:cNvSpPr>
            <a:spLocks noGrp="1"/>
          </p:cNvSpPr>
          <p:nvPr>
            <p:ph type="body" sz="quarter" idx="7"/>
            <p:custDataLst>
              <p:tags r:id="rId5"/>
            </p:custDataLst>
          </p:nvPr>
        </p:nvSpPr>
        <p:spPr>
          <a:xfrm>
            <a:off x="685800" y="4343400"/>
            <a:ext cx="5486400" cy="4114800"/>
          </a:xfrm>
          <a:prstGeom prst="rect">
            <a:avLst/>
          </a:prstGeom>
          <a:noFill/>
          <a:ln w="9525">
            <a:noFill/>
          </a:ln>
        </p:spPr>
        <p:txBody>
          <a:bodyPr vert="horz" lIns="91440" tIns="45720" rIns="91440" bIns="45720" anchor="t" anchorCtr="0"/>
          <a:lstStyle/>
          <a:p>
            <a:pPr lvl="0"/>
            <a:r>
              <a:rPr lang="zh-CN" altLang="en-US"/>
              <a:t>单击此处编辑母版文本样式</a:t>
            </a:r>
          </a:p>
          <a:p>
            <a:pPr lvl="1" indent="0"/>
            <a:r>
              <a:rPr lang="zh-CN" altLang="en-US"/>
              <a:t>第二级</a:t>
            </a:r>
          </a:p>
          <a:p>
            <a:pPr lvl="2" indent="0"/>
            <a:r>
              <a:rPr lang="zh-CN" altLang="en-US"/>
              <a:t>第三级</a:t>
            </a:r>
          </a:p>
          <a:p>
            <a:pPr lvl="3" indent="0"/>
            <a:r>
              <a:rPr lang="zh-CN" altLang="en-US"/>
              <a:t>第四级</a:t>
            </a:r>
          </a:p>
          <a:p>
            <a:pPr lvl="4" indent="0"/>
            <a:r>
              <a:rPr lang="zh-CN" altLang="en-US"/>
              <a:t>第五级</a:t>
            </a:r>
          </a:p>
        </p:txBody>
      </p:sp>
      <p:sp>
        <p:nvSpPr>
          <p:cNvPr id="6" name="页脚占位符 5"/>
          <p:cNvSpPr>
            <a:spLocks noGrp="1"/>
          </p:cNvSpPr>
          <p:nvPr>
            <p:ph type="ftr" sz="quarter" idx="4"/>
            <p:custDataLst>
              <p:tags r:id="rId6"/>
            </p:custDataLst>
          </p:nvPr>
        </p:nvSpPr>
        <p:spPr>
          <a:xfrm>
            <a:off x="0" y="8685213"/>
            <a:ext cx="2971800" cy="457200"/>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custDataLst>
              <p:tags r:id="rId7"/>
            </p:custDataLst>
          </p:nvPr>
        </p:nvSpPr>
        <p:spPr>
          <a:xfrm>
            <a:off x="3884613" y="8685213"/>
            <a:ext cx="2971800" cy="457200"/>
          </a:xfrm>
          <a:prstGeom prst="rect">
            <a:avLst/>
          </a:prstGeom>
        </p:spPr>
        <p:txBody>
          <a:bodyPr vert="horz" lIns="91440" tIns="45720" rIns="91440" bIns="45720" rtlCol="0" anchor="b"/>
          <a:lstStyle>
            <a:lvl1pPr algn="r">
              <a:defRPr sz="1200"/>
            </a:lvl1pPr>
          </a:lstStyle>
          <a:p>
            <a:pPr fontAlgn="auto"/>
            <a:fld id="{38AAA78F-AD11-40F5-A7EC-3C7A570AF0B8}" type="slidenum">
              <a:rPr lang="zh-CN" altLang="en-US" strike="noStrike" noProof="1" smtClean="0">
                <a:latin typeface="+mn-lt"/>
                <a:ea typeface="+mn-ea"/>
                <a:cs typeface="+mn-cs"/>
              </a:rPr>
              <a:t>‹#›</a:t>
            </a:fld>
            <a:endParaRPr lang="zh-CN" altLang="en-US" strike="noStrike" noProof="1"/>
          </a:p>
        </p:txBody>
      </p:sp>
    </p:spTree>
    <p:extLst>
      <p:ext uri="{BB962C8B-B14F-4D97-AF65-F5344CB8AC3E}">
        <p14:creationId xmlns:p14="http://schemas.microsoft.com/office/powerpoint/2010/main" val="583389349"/>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tags" Target="../tags/tag199.xml"/><Relationship Id="rId5" Type="http://schemas.openxmlformats.org/officeDocument/2006/relationships/slide" Target="../slides/slide9.xml"/><Relationship Id="rId4"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tags" Target="../tags/tag211.xml"/><Relationship Id="rId5" Type="http://schemas.openxmlformats.org/officeDocument/2006/relationships/slide" Target="../slides/slide10.xml"/><Relationship Id="rId4"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tags" Target="../tags/tag260.xml"/><Relationship Id="rId2" Type="http://schemas.openxmlformats.org/officeDocument/2006/relationships/tags" Target="../tags/tag259.xml"/><Relationship Id="rId1" Type="http://schemas.openxmlformats.org/officeDocument/2006/relationships/tags" Target="../tags/tag258.xml"/><Relationship Id="rId6" Type="http://schemas.openxmlformats.org/officeDocument/2006/relationships/hyperlink" Target="https://baike.baidu.com/item/%E6%AF%9B%E6%B3%BD%E4%B8%9C/113835" TargetMode="External"/><Relationship Id="rId5" Type="http://schemas.openxmlformats.org/officeDocument/2006/relationships/slide" Target="../slides/slide19.xml"/><Relationship Id="rId4"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tags" Target="../tags/tag325.xml"/><Relationship Id="rId2" Type="http://schemas.openxmlformats.org/officeDocument/2006/relationships/tags" Target="../tags/tag324.xml"/><Relationship Id="rId1" Type="http://schemas.openxmlformats.org/officeDocument/2006/relationships/tags" Target="../tags/tag323.xml"/><Relationship Id="rId5" Type="http://schemas.openxmlformats.org/officeDocument/2006/relationships/slide" Target="../slides/slide24.xml"/><Relationship Id="rId4"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tags" Target="../tags/tag339.xml"/><Relationship Id="rId2" Type="http://schemas.openxmlformats.org/officeDocument/2006/relationships/tags" Target="../tags/tag338.xml"/><Relationship Id="rId1" Type="http://schemas.openxmlformats.org/officeDocument/2006/relationships/tags" Target="../tags/tag337.xml"/><Relationship Id="rId5" Type="http://schemas.openxmlformats.org/officeDocument/2006/relationships/slide" Target="../slides/slide27.xml"/><Relationship Id="rId4"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tags" Target="../tags/tag350.xml"/><Relationship Id="rId2" Type="http://schemas.openxmlformats.org/officeDocument/2006/relationships/tags" Target="../tags/tag349.xml"/><Relationship Id="rId1" Type="http://schemas.openxmlformats.org/officeDocument/2006/relationships/tags" Target="../tags/tag348.xml"/><Relationship Id="rId5" Type="http://schemas.openxmlformats.org/officeDocument/2006/relationships/slide" Target="../slides/slide28.xml"/><Relationship Id="rId4"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p:cNvSpPr>
          <p:nvPr>
            <p:ph type="sldImg"/>
            <p:custDataLst>
              <p:tags r:id="rId1"/>
            </p:custDataLst>
          </p:nvPr>
        </p:nvSpPr>
        <p:spPr/>
      </p:sp>
      <p:sp>
        <p:nvSpPr>
          <p:cNvPr id="27650" name="备注占位符 2"/>
          <p:cNvSpPr>
            <a:spLocks noGrp="1"/>
          </p:cNvSpPr>
          <p:nvPr>
            <p:ph type="body" idx="1"/>
            <p:custDataLst>
              <p:tags r:id="rId2"/>
            </p:custDataLst>
          </p:nvPr>
        </p:nvSpPr>
        <p:spPr/>
        <p:txBody>
          <a:bodyPr lIns="91440" tIns="45720" rIns="91440" bIns="45720" anchor="t" anchorCtr="0"/>
          <a:lstStyle/>
          <a:p>
            <a:pPr lvl="0" algn="ctr"/>
            <a:r>
              <a:rPr lang="zh-CN" altLang="en-US" sz="1400" b="1">
                <a:latin typeface="黑体" panose="02010609060101010101" charset="-122"/>
                <a:ea typeface="黑体" panose="02010609060101010101" charset="-122"/>
              </a:rPr>
              <a:t> </a:t>
            </a:r>
            <a:r>
              <a:rPr lang="zh-CN" altLang="en-US" b="1">
                <a:latin typeface="黑体" panose="02010609060101010101" charset="-122"/>
                <a:ea typeface="黑体" panose="02010609060101010101" charset="-122"/>
              </a:rPr>
              <a:t>习俗：吃元宵、赏花灯、猜灯谜、舞龙、舞狮子等是元宵节几项重要民间活动。</a:t>
            </a:r>
            <a:r>
              <a:rPr lang="zh-CN" altLang="en-US" sz="1400" b="1">
                <a:latin typeface="黑体" panose="02010609060101010101" charset="-122"/>
                <a:ea typeface="黑体" panose="02010609060101010101" charset="-122"/>
              </a:rPr>
              <a:t>中秋节</a:t>
            </a:r>
            <a:r>
              <a:rPr lang="zh-CN" altLang="en-US" sz="1600" b="1">
                <a:latin typeface="黑体" panose="02010609060101010101" charset="-122"/>
                <a:ea typeface="黑体" panose="02010609060101010101" charset="-122"/>
              </a:rPr>
              <a:t>端午节</a:t>
            </a:r>
            <a:endParaRPr lang="en-US" altLang="zh-CN" sz="1600" b="1">
              <a:latin typeface="黑体" panose="02010609060101010101" charset="-122"/>
              <a:ea typeface="黑体" panose="02010609060101010101" charset="-122"/>
            </a:endParaRPr>
          </a:p>
          <a:p>
            <a:pPr lvl="0" algn="ctr"/>
            <a:r>
              <a:rPr lang="zh-CN" altLang="en-US" sz="1400" b="1">
                <a:latin typeface="黑体" panose="02010609060101010101" charset="-122"/>
                <a:ea typeface="黑体" panose="02010609060101010101" charset="-122"/>
              </a:rPr>
              <a:t>习俗：吃粽子、赛龙舟、挂艾叶，喝雄黄酒。</a:t>
            </a:r>
            <a:endParaRPr lang="en-US" altLang="zh-CN" sz="1400" b="1">
              <a:latin typeface="黑体" panose="02010609060101010101" charset="-122"/>
              <a:ea typeface="黑体" panose="02010609060101010101" charset="-122"/>
            </a:endParaRPr>
          </a:p>
          <a:p>
            <a:pPr lvl="0" algn="ctr"/>
            <a:r>
              <a:rPr lang="zh-CN" altLang="en-US" sz="1400" b="1">
                <a:latin typeface="黑体" panose="02010609060101010101" charset="-122"/>
                <a:ea typeface="黑体" panose="02010609060101010101" charset="-122"/>
              </a:rPr>
              <a:t>端午节是纪念屈原的传统节日。</a:t>
            </a:r>
          </a:p>
          <a:p>
            <a:pPr lvl="0" algn="ctr"/>
            <a:endParaRPr lang="en-US" altLang="zh-CN" sz="1400" b="1">
              <a:latin typeface="黑体" panose="02010609060101010101" charset="-122"/>
              <a:ea typeface="黑体" panose="02010609060101010101" charset="-122"/>
            </a:endParaRPr>
          </a:p>
          <a:p>
            <a:pPr lvl="0" algn="ctr"/>
            <a:r>
              <a:rPr lang="zh-CN" altLang="en-US" b="1">
                <a:latin typeface="黑体" panose="02010609060101010101" charset="-122"/>
                <a:ea typeface="黑体" panose="02010609060101010101" charset="-122"/>
              </a:rPr>
              <a:t>）</a:t>
            </a:r>
          </a:p>
          <a:p>
            <a:pPr lvl="0" algn="ctr"/>
            <a:r>
              <a:rPr lang="zh-CN" altLang="en-US" b="1">
                <a:latin typeface="黑体" panose="02010609060101010101" charset="-122"/>
                <a:ea typeface="黑体" panose="02010609060101010101" charset="-122"/>
              </a:rPr>
              <a:t>习俗：赏月、吃月饼；中秋祭月，人们渴望团聚和幸福，以月寄情</a:t>
            </a:r>
            <a:endParaRPr lang="en-US" altLang="zh-CN" b="1">
              <a:latin typeface="黑体" panose="02010609060101010101" charset="-122"/>
              <a:ea typeface="黑体" panose="02010609060101010101" charset="-122"/>
            </a:endParaRPr>
          </a:p>
          <a:p>
            <a:pPr lvl="0" algn="ctr"/>
            <a:r>
              <a:rPr lang="zh-CN" altLang="en-US" sz="1400" b="1">
                <a:latin typeface="黑体" panose="02010609060101010101" charset="-122"/>
                <a:ea typeface="黑体" panose="02010609060101010101" charset="-122"/>
              </a:rPr>
              <a:t>清明节</a:t>
            </a:r>
            <a:endParaRPr lang="en-US" altLang="zh-CN" sz="1400" b="1">
              <a:latin typeface="黑体" panose="02010609060101010101" charset="-122"/>
              <a:ea typeface="黑体" panose="02010609060101010101" charset="-122"/>
            </a:endParaRPr>
          </a:p>
          <a:p>
            <a:pPr lvl="0" algn="ctr"/>
            <a:r>
              <a:rPr lang="zh-CN" altLang="en-US" b="1">
                <a:latin typeface="黑体" panose="02010609060101010101" charset="-122"/>
                <a:ea typeface="黑体" panose="02010609060101010101" charset="-122"/>
              </a:rPr>
              <a:t>（）</a:t>
            </a:r>
          </a:p>
          <a:p>
            <a:pPr lvl="0" algn="ctr"/>
            <a:r>
              <a:rPr lang="zh-CN" altLang="en-US" b="1">
                <a:latin typeface="黑体" panose="02010609060101010101" charset="-122"/>
                <a:ea typeface="黑体" panose="02010609060101010101" charset="-122"/>
              </a:rPr>
              <a:t>习俗：扫墓、踏青。踏青祭祖念先人，有利于弘扬孝道亲情，唤醒家庭共同记忆。</a:t>
            </a:r>
          </a:p>
          <a:p>
            <a:pPr lvl="0" fontAlgn="base">
              <a:lnSpc>
                <a:spcPct val="100000"/>
              </a:lnSpc>
              <a:spcBef>
                <a:spcPct val="0"/>
              </a:spcBef>
              <a:spcAft>
                <a:spcPct val="0"/>
              </a:spcAft>
              <a:buClrTx/>
              <a:buSzTx/>
              <a:buNone/>
            </a:pPr>
            <a:endParaRPr lang="zh-CN" altLang="en-US" b="1">
              <a:latin typeface="黑体" panose="02010609060101010101" charset="-122"/>
              <a:ea typeface="黑体" panose="02010609060101010101" charset="-122"/>
            </a:endParaRPr>
          </a:p>
          <a:p>
            <a:pPr lvl="0"/>
            <a:endParaRPr lang="zh-CN" altLang="en-US"/>
          </a:p>
        </p:txBody>
      </p:sp>
      <p:sp>
        <p:nvSpPr>
          <p:cNvPr id="27651" name="灯片编号占位符 3"/>
          <p:cNvSpPr>
            <a:spLocks noGrp="1"/>
          </p:cNvSpPr>
          <p:nvPr>
            <p:ph type="sldNum" sz="quarter" idx="10"/>
            <p:custDataLst>
              <p:tags r:id="rId3"/>
            </p:custDataLst>
          </p:nvPr>
        </p:nvSpPr>
        <p:spPr>
          <a:xfrm>
            <a:off x="3884613" y="8685213"/>
            <a:ext cx="2971800" cy="457200"/>
          </a:xfrm>
          <a:prstGeom prst="rect">
            <a:avLst/>
          </a:prstGeom>
          <a:noFill/>
          <a:ln w="9525">
            <a:noFill/>
          </a:ln>
        </p:spPr>
        <p:txBody>
          <a:bodyPr vert="horz" lIns="91440" tIns="45720" rIns="91440" bIns="45720" anchor="b" anchorCtr="0"/>
          <a:lstStyle/>
          <a:p>
            <a:pPr lvl="0" algn="r"/>
            <a:fld id="{9A0DB2DC-4C9A-4742-B13C-FB6460FD3503}" type="slidenum">
              <a:rPr lang="zh-CN" altLang="en-US" sz="1200"/>
              <a:t>9</a:t>
            </a:fld>
            <a:endParaRPr lang="zh-CN" altLang="en-US" sz="1200"/>
          </a:p>
        </p:txBody>
      </p:sp>
    </p:spTree>
    <p:extLst>
      <p:ext uri="{BB962C8B-B14F-4D97-AF65-F5344CB8AC3E}">
        <p14:creationId xmlns:p14="http://schemas.microsoft.com/office/powerpoint/2010/main" val="14982142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p:cNvSpPr>
          <p:nvPr>
            <p:ph type="sldImg"/>
            <p:custDataLst>
              <p:tags r:id="rId1"/>
            </p:custDataLst>
          </p:nvPr>
        </p:nvSpPr>
        <p:spPr/>
      </p:sp>
      <p:sp>
        <p:nvSpPr>
          <p:cNvPr id="30722" name="备注占位符 2"/>
          <p:cNvSpPr>
            <a:spLocks noGrp="1"/>
          </p:cNvSpPr>
          <p:nvPr>
            <p:ph type="body" idx="1"/>
            <p:custDataLst>
              <p:tags r:id="rId2"/>
            </p:custDataLst>
          </p:nvPr>
        </p:nvSpPr>
        <p:spPr/>
        <p:txBody>
          <a:bodyPr lIns="91440" tIns="45720" rIns="91440" bIns="45720" anchor="t" anchorCtr="0"/>
          <a:lstStyle/>
          <a:p>
            <a:pPr lvl="0" indent="0" fontAlgn="base">
              <a:lnSpc>
                <a:spcPct val="100000"/>
              </a:lnSpc>
              <a:spcBef>
                <a:spcPct val="0"/>
              </a:spcBef>
              <a:spcAft>
                <a:spcPct val="0"/>
              </a:spcAft>
              <a:buClrTx/>
              <a:buSzTx/>
              <a:buNone/>
            </a:pPr>
            <a:r>
              <a:rPr lang="zh-CN" altLang="en-US" b="1">
                <a:latin typeface="黑体" panose="02010609060101010101" charset="-122"/>
                <a:ea typeface="黑体" panose="02010609060101010101" charset="-122"/>
              </a:rPr>
              <a:t>习俗：以吃年糕、饺子、汤圆、团圆饭等为主；放鞭炮、给压岁钱、拜年、走亲戚、送年礼等众多活动，极尽天伦之乐。</a:t>
            </a:r>
          </a:p>
          <a:p>
            <a:pPr lvl="0" indent="0"/>
            <a:endParaRPr lang="zh-CN" altLang="en-US"/>
          </a:p>
        </p:txBody>
      </p:sp>
      <p:sp>
        <p:nvSpPr>
          <p:cNvPr id="30723" name="灯片编号占位符 3"/>
          <p:cNvSpPr>
            <a:spLocks noGrp="1"/>
          </p:cNvSpPr>
          <p:nvPr>
            <p:ph type="sldNum" sz="quarter" idx="10"/>
            <p:custDataLst>
              <p:tags r:id="rId3"/>
            </p:custDataLst>
          </p:nvPr>
        </p:nvSpPr>
        <p:spPr>
          <a:xfrm>
            <a:off x="3884613" y="8685213"/>
            <a:ext cx="2971800" cy="457200"/>
          </a:xfrm>
          <a:prstGeom prst="rect">
            <a:avLst/>
          </a:prstGeom>
          <a:noFill/>
          <a:ln w="9525">
            <a:noFill/>
          </a:ln>
        </p:spPr>
        <p:txBody>
          <a:bodyPr vert="horz" lIns="91440" tIns="45720" rIns="91440" bIns="45720" anchor="b" anchorCtr="0"/>
          <a:lstStyle/>
          <a:p>
            <a:pPr lvl="0" algn="r"/>
            <a:fld id="{9A0DB2DC-4C9A-4742-B13C-FB6460FD3503}" type="slidenum">
              <a:rPr lang="zh-CN" altLang="en-US" sz="1200"/>
              <a:t>10</a:t>
            </a:fld>
            <a:endParaRPr lang="zh-CN" altLang="en-US" sz="1200"/>
          </a:p>
        </p:txBody>
      </p:sp>
    </p:spTree>
    <p:extLst>
      <p:ext uri="{BB962C8B-B14F-4D97-AF65-F5344CB8AC3E}">
        <p14:creationId xmlns:p14="http://schemas.microsoft.com/office/powerpoint/2010/main" val="28835265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a:spLocks noGrp="1" noRot="1" noChangeAspect="1"/>
          </p:cNvSpPr>
          <p:nvPr>
            <p:ph type="sldImg"/>
            <p:custDataLst>
              <p:tags r:id="rId1"/>
            </p:custDataLst>
          </p:nvPr>
        </p:nvSpPr>
        <p:spPr/>
      </p:sp>
      <p:sp>
        <p:nvSpPr>
          <p:cNvPr id="39938" name="备注占位符 2"/>
          <p:cNvSpPr>
            <a:spLocks noGrp="1"/>
          </p:cNvSpPr>
          <p:nvPr>
            <p:ph type="body" idx="1"/>
            <p:custDataLst>
              <p:tags r:id="rId2"/>
            </p:custDataLst>
          </p:nvPr>
        </p:nvSpPr>
        <p:spPr/>
        <p:txBody>
          <a:bodyPr lIns="91440" tIns="45720" rIns="91440" bIns="45720" anchor="t" anchorCtr="0"/>
          <a:lstStyle/>
          <a:p>
            <a:pPr lvl="0" indent="0" fontAlgn="base">
              <a:lnSpc>
                <a:spcPct val="100000"/>
              </a:lnSpc>
              <a:spcBef>
                <a:spcPct val="0"/>
              </a:spcBef>
              <a:spcAft>
                <a:spcPct val="0"/>
              </a:spcAft>
              <a:buClrTx/>
              <a:buSzTx/>
              <a:buNone/>
            </a:pPr>
            <a:r>
              <a:rPr lang="zh-CN" altLang="en-US"/>
              <a:t>在革命战争年代，由中国共产党人、先进分子和人民群众共同创造并极具中国特色的先进文化</a:t>
            </a:r>
          </a:p>
          <a:p>
            <a:pPr lvl="0" indent="0"/>
            <a:r>
              <a:rPr lang="en-US" altLang="zh-CN"/>
              <a:t>《</a:t>
            </a:r>
            <a:r>
              <a:rPr lang="zh-CN" altLang="en-US"/>
              <a:t>卜算子</a:t>
            </a:r>
            <a:r>
              <a:rPr lang="en-US" altLang="zh-CN"/>
              <a:t>·</a:t>
            </a:r>
            <a:r>
              <a:rPr lang="zh-CN" altLang="en-US"/>
              <a:t>咏梅</a:t>
            </a:r>
            <a:r>
              <a:rPr lang="en-US" altLang="zh-CN"/>
              <a:t>》</a:t>
            </a:r>
            <a:r>
              <a:rPr lang="zh-CN" altLang="en-US"/>
              <a:t>是现代思想家、文学家</a:t>
            </a:r>
            <a:r>
              <a:rPr lang="zh-CN" altLang="en-US" u="none">
                <a:hlinkClick r:id="rId6"/>
              </a:rPr>
              <a:t>毛泽东</a:t>
            </a:r>
            <a:r>
              <a:rPr lang="zh-CN" altLang="en-US"/>
              <a:t>于</a:t>
            </a:r>
            <a:r>
              <a:rPr lang="en-US" altLang="zh-CN"/>
              <a:t>1961</a:t>
            </a:r>
            <a:r>
              <a:rPr lang="zh-CN" altLang="en-US"/>
              <a:t>年创作的一首词。此词上阕主要写梅花傲寒开放的美好身姿，描写梅花的美丽、积极与坚贞；下阕主要写梅花的精神风貌，表现了梅花坚强不屈，不畏寒冷对春天充满信心和谦虚的风格，塑造了梅花俊美而坚韧不拔的形象，鼓励人们要有威武不屈的精神和革命到底的乐观主义精神。</a:t>
            </a:r>
          </a:p>
        </p:txBody>
      </p:sp>
      <p:sp>
        <p:nvSpPr>
          <p:cNvPr id="39939" name="灯片编号占位符 3"/>
          <p:cNvSpPr>
            <a:spLocks noGrp="1"/>
          </p:cNvSpPr>
          <p:nvPr>
            <p:ph type="sldNum" sz="quarter" idx="10"/>
            <p:custDataLst>
              <p:tags r:id="rId3"/>
            </p:custDataLst>
          </p:nvPr>
        </p:nvSpPr>
        <p:spPr>
          <a:xfrm>
            <a:off x="3884613" y="8685213"/>
            <a:ext cx="2971800" cy="457200"/>
          </a:xfrm>
          <a:prstGeom prst="rect">
            <a:avLst/>
          </a:prstGeom>
          <a:noFill/>
          <a:ln w="9525">
            <a:noFill/>
          </a:ln>
        </p:spPr>
        <p:txBody>
          <a:bodyPr vert="horz" lIns="91440" tIns="45720" rIns="91440" bIns="45720" anchor="b" anchorCtr="0"/>
          <a:lstStyle/>
          <a:p>
            <a:pPr lvl="0" algn="r"/>
            <a:fld id="{9A0DB2DC-4C9A-4742-B13C-FB6460FD3503}" type="slidenum">
              <a:rPr lang="zh-CN" altLang="en-US" sz="1200"/>
              <a:t>19</a:t>
            </a:fld>
            <a:endParaRPr lang="zh-CN" altLang="en-US" sz="1200"/>
          </a:p>
        </p:txBody>
      </p:sp>
    </p:spTree>
    <p:extLst>
      <p:ext uri="{BB962C8B-B14F-4D97-AF65-F5344CB8AC3E}">
        <p14:creationId xmlns:p14="http://schemas.microsoft.com/office/powerpoint/2010/main" val="4411024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p:cNvSpPr>
          <p:nvPr>
            <p:ph type="sldImg"/>
            <p:custDataLst>
              <p:tags r:id="rId1"/>
            </p:custDataLst>
          </p:nvPr>
        </p:nvSpPr>
        <p:spPr/>
      </p:sp>
      <p:sp>
        <p:nvSpPr>
          <p:cNvPr id="44034" name="备注占位符 2"/>
          <p:cNvSpPr>
            <a:spLocks noGrp="1"/>
          </p:cNvSpPr>
          <p:nvPr>
            <p:ph type="body" idx="1"/>
            <p:custDataLst>
              <p:tags r:id="rId2"/>
            </p:custDataLst>
          </p:nvPr>
        </p:nvSpPr>
        <p:spPr/>
        <p:txBody>
          <a:bodyPr lIns="91440" tIns="45720" rIns="91440" bIns="45720" anchor="t" anchorCtr="0"/>
          <a:lstStyle/>
          <a:p>
            <a:pPr lvl="0"/>
            <a:r>
              <a:rPr lang="zh-CN" altLang="en-US"/>
              <a:t>中国的文化越来越走向世界，我们肩负着怎样的文化使命？</a:t>
            </a:r>
          </a:p>
        </p:txBody>
      </p:sp>
      <p:sp>
        <p:nvSpPr>
          <p:cNvPr id="44035" name="灯片编号占位符 3"/>
          <p:cNvSpPr>
            <a:spLocks noGrp="1"/>
          </p:cNvSpPr>
          <p:nvPr>
            <p:ph type="sldNum" sz="quarter" idx="10"/>
            <p:custDataLst>
              <p:tags r:id="rId3"/>
            </p:custDataLst>
          </p:nvPr>
        </p:nvSpPr>
        <p:spPr>
          <a:xfrm>
            <a:off x="3884613" y="8685213"/>
            <a:ext cx="2971800" cy="457200"/>
          </a:xfrm>
          <a:prstGeom prst="rect">
            <a:avLst/>
          </a:prstGeom>
          <a:noFill/>
          <a:ln w="9525">
            <a:noFill/>
          </a:ln>
        </p:spPr>
        <p:txBody>
          <a:bodyPr vert="horz" lIns="91440" tIns="45720" rIns="91440" bIns="45720" anchor="b" anchorCtr="0"/>
          <a:lstStyle/>
          <a:p>
            <a:pPr lvl="0" algn="r"/>
            <a:fld id="{9A0DB2DC-4C9A-4742-B13C-FB6460FD3503}" type="slidenum">
              <a:rPr lang="zh-CN" altLang="en-US" sz="1200"/>
              <a:t>24</a:t>
            </a:fld>
            <a:endParaRPr lang="zh-CN" altLang="en-US" sz="1200"/>
          </a:p>
        </p:txBody>
      </p:sp>
    </p:spTree>
    <p:extLst>
      <p:ext uri="{BB962C8B-B14F-4D97-AF65-F5344CB8AC3E}">
        <p14:creationId xmlns:p14="http://schemas.microsoft.com/office/powerpoint/2010/main" val="14185519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幻灯片图像占位符 1"/>
          <p:cNvSpPr>
            <a:spLocks noGrp="1" noRot="1" noChangeAspect="1"/>
          </p:cNvSpPr>
          <p:nvPr>
            <p:ph type="sldImg"/>
            <p:custDataLst>
              <p:tags r:id="rId1"/>
            </p:custDataLst>
          </p:nvPr>
        </p:nvSpPr>
        <p:spPr/>
      </p:sp>
      <p:sp>
        <p:nvSpPr>
          <p:cNvPr id="48130" name="备注占位符 2"/>
          <p:cNvSpPr>
            <a:spLocks noGrp="1"/>
          </p:cNvSpPr>
          <p:nvPr>
            <p:ph type="body" idx="1"/>
            <p:custDataLst>
              <p:tags r:id="rId2"/>
            </p:custDataLst>
          </p:nvPr>
        </p:nvSpPr>
        <p:spPr/>
        <p:txBody>
          <a:bodyPr lIns="91440" tIns="45720" rIns="91440" bIns="45720" anchor="t" anchorCtr="0"/>
          <a:lstStyle/>
          <a:p>
            <a:pPr lvl="0" indent="0" fontAlgn="base">
              <a:lnSpc>
                <a:spcPct val="100000"/>
              </a:lnSpc>
              <a:spcBef>
                <a:spcPct val="0"/>
              </a:spcBef>
              <a:spcAft>
                <a:spcPct val="0"/>
              </a:spcAft>
              <a:buClrTx/>
              <a:buSzTx/>
              <a:buNone/>
            </a:pPr>
            <a:r>
              <a:rPr lang="zh-CN" altLang="en-US" b="1">
                <a:latin typeface="Times New Roman" panose="02020603050405020304" pitchFamily="18" charset="0"/>
                <a:ea typeface="黑体" panose="02010609060101010101" charset="-122"/>
              </a:rPr>
              <a:t>请说出这些故事蕴含了哪些传统美德</a:t>
            </a:r>
            <a:r>
              <a:rPr lang="en-US" altLang="zh-CN" b="1">
                <a:latin typeface="Times New Roman" panose="02020603050405020304" pitchFamily="18" charset="0"/>
                <a:ea typeface="黑体" panose="02010609060101010101" charset="-122"/>
              </a:rPr>
              <a:t>?</a:t>
            </a:r>
          </a:p>
          <a:p>
            <a:pPr lvl="0" indent="0"/>
            <a:r>
              <a:rPr lang="zh-CN" altLang="en-US" b="1">
                <a:solidFill>
                  <a:srgbClr val="F7F7F7"/>
                </a:solidFill>
                <a:sym typeface="宋体" panose="02010600030101010101" pitchFamily="2" charset="-122"/>
              </a:rPr>
              <a:t>还能说出哪些代代相传的中华传统</a:t>
            </a:r>
          </a:p>
          <a:p>
            <a:pPr lvl="0" indent="0"/>
            <a:r>
              <a:rPr lang="zh-CN" altLang="en-US" b="1">
                <a:solidFill>
                  <a:srgbClr val="F7F7F7"/>
                </a:solidFill>
                <a:sym typeface="宋体" panose="02010600030101010101" pitchFamily="2" charset="-122"/>
              </a:rPr>
              <a:t>美德故事？</a:t>
            </a:r>
          </a:p>
          <a:p>
            <a:pPr lvl="0" indent="0"/>
            <a:endParaRPr lang="zh-CN" altLang="en-US"/>
          </a:p>
        </p:txBody>
      </p:sp>
      <p:sp>
        <p:nvSpPr>
          <p:cNvPr id="48131" name="灯片编号占位符 3"/>
          <p:cNvSpPr>
            <a:spLocks noGrp="1"/>
          </p:cNvSpPr>
          <p:nvPr>
            <p:ph type="sldNum" sz="quarter" idx="10"/>
            <p:custDataLst>
              <p:tags r:id="rId3"/>
            </p:custDataLst>
          </p:nvPr>
        </p:nvSpPr>
        <p:spPr>
          <a:xfrm>
            <a:off x="3884613" y="8685213"/>
            <a:ext cx="2971800" cy="457200"/>
          </a:xfrm>
          <a:prstGeom prst="rect">
            <a:avLst/>
          </a:prstGeom>
          <a:noFill/>
          <a:ln w="9525">
            <a:noFill/>
          </a:ln>
        </p:spPr>
        <p:txBody>
          <a:bodyPr vert="horz" lIns="91440" tIns="45720" rIns="91440" bIns="45720" anchor="b" anchorCtr="0"/>
          <a:lstStyle/>
          <a:p>
            <a:pPr lvl="0" algn="r"/>
            <a:fld id="{9A0DB2DC-4C9A-4742-B13C-FB6460FD3503}" type="slidenum">
              <a:rPr lang="zh-CN" altLang="en-US" sz="1200"/>
              <a:t>27</a:t>
            </a:fld>
            <a:endParaRPr lang="zh-CN" altLang="en-US" sz="1200"/>
          </a:p>
        </p:txBody>
      </p:sp>
    </p:spTree>
    <p:extLst>
      <p:ext uri="{BB962C8B-B14F-4D97-AF65-F5344CB8AC3E}">
        <p14:creationId xmlns:p14="http://schemas.microsoft.com/office/powerpoint/2010/main" val="1350263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幻灯片图像占位符 1"/>
          <p:cNvSpPr>
            <a:spLocks noGrp="1" noRot="1" noChangeAspect="1"/>
          </p:cNvSpPr>
          <p:nvPr>
            <p:ph type="sldImg"/>
            <p:custDataLst>
              <p:tags r:id="rId1"/>
            </p:custDataLst>
          </p:nvPr>
        </p:nvSpPr>
        <p:spPr/>
      </p:sp>
      <p:sp>
        <p:nvSpPr>
          <p:cNvPr id="50178" name="备注占位符 2"/>
          <p:cNvSpPr>
            <a:spLocks noGrp="1"/>
          </p:cNvSpPr>
          <p:nvPr>
            <p:ph type="body" idx="1"/>
            <p:custDataLst>
              <p:tags r:id="rId2"/>
            </p:custDataLst>
          </p:nvPr>
        </p:nvSpPr>
        <p:spPr/>
        <p:txBody>
          <a:bodyPr lIns="91440" tIns="45720" rIns="91440" bIns="45720" anchor="t" anchorCtr="0"/>
          <a:lstStyle/>
          <a:p>
            <a:pPr lvl="0" indent="0" fontAlgn="base">
              <a:lnSpc>
                <a:spcPct val="100000"/>
              </a:lnSpc>
              <a:spcBef>
                <a:spcPct val="0"/>
              </a:spcBef>
              <a:spcAft>
                <a:spcPct val="0"/>
              </a:spcAft>
              <a:buClrTx/>
              <a:buSzTx/>
              <a:buNone/>
            </a:pPr>
            <a:r>
              <a:rPr lang="zh-CN" altLang="en-US" b="1">
                <a:latin typeface="黑体" panose="02010609060101010101" charset="-122"/>
                <a:ea typeface="黑体" panose="02010609060101010101" charset="-122"/>
              </a:rPr>
              <a:t>经过长期的历史积淀，中华传统美德已经融入中华民族的思维方式、价值观念、行为方式和风俗习惯，成为一种道德文化的遗传基因，也是五千多年中华文明的精华所在。</a:t>
            </a:r>
          </a:p>
          <a:p>
            <a:pPr lvl="0" indent="0"/>
            <a:endParaRPr lang="zh-CN" altLang="en-US"/>
          </a:p>
        </p:txBody>
      </p:sp>
      <p:sp>
        <p:nvSpPr>
          <p:cNvPr id="50179" name="灯片编号占位符 3"/>
          <p:cNvSpPr>
            <a:spLocks noGrp="1"/>
          </p:cNvSpPr>
          <p:nvPr>
            <p:ph type="sldNum" sz="quarter" idx="10"/>
            <p:custDataLst>
              <p:tags r:id="rId3"/>
            </p:custDataLst>
          </p:nvPr>
        </p:nvSpPr>
        <p:spPr>
          <a:xfrm>
            <a:off x="3884613" y="8685213"/>
            <a:ext cx="2971800" cy="457200"/>
          </a:xfrm>
          <a:prstGeom prst="rect">
            <a:avLst/>
          </a:prstGeom>
          <a:noFill/>
          <a:ln w="9525">
            <a:noFill/>
          </a:ln>
        </p:spPr>
        <p:txBody>
          <a:bodyPr vert="horz" lIns="91440" tIns="45720" rIns="91440" bIns="45720" anchor="b" anchorCtr="0"/>
          <a:lstStyle/>
          <a:p>
            <a:pPr lvl="0" algn="r"/>
            <a:fld id="{9A0DB2DC-4C9A-4742-B13C-FB6460FD3503}" type="slidenum">
              <a:rPr lang="zh-CN" altLang="en-US" sz="1200"/>
              <a:t>28</a:t>
            </a:fld>
            <a:endParaRPr lang="zh-CN" altLang="en-US" sz="1200"/>
          </a:p>
        </p:txBody>
      </p:sp>
    </p:spTree>
    <p:extLst>
      <p:ext uri="{BB962C8B-B14F-4D97-AF65-F5344CB8AC3E}">
        <p14:creationId xmlns:p14="http://schemas.microsoft.com/office/powerpoint/2010/main" val="32515019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slideMaster" Target="../slideMasters/slideMaster1.xml"/><Relationship Id="rId5" Type="http://schemas.openxmlformats.org/officeDocument/2006/relationships/tags" Target="../tags/tag59.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slideMaster" Target="../slideMasters/slideMaster1.xml"/><Relationship Id="rId5" Type="http://schemas.openxmlformats.org/officeDocument/2006/relationships/tags" Target="../tags/tag64.xml"/><Relationship Id="rId4" Type="http://schemas.openxmlformats.org/officeDocument/2006/relationships/tags" Target="../tags/tag63.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72.xml"/><Relationship Id="rId3" Type="http://schemas.openxmlformats.org/officeDocument/2006/relationships/tags" Target="../tags/tag67.xml"/><Relationship Id="rId7" Type="http://schemas.openxmlformats.org/officeDocument/2006/relationships/tags" Target="../tags/tag71.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9"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 Id="rId5" Type="http://schemas.openxmlformats.org/officeDocument/2006/relationships/slideMaster" Target="../slideMasters/slideMaster1.xml"/><Relationship Id="rId4" Type="http://schemas.openxmlformats.org/officeDocument/2006/relationships/tags" Target="../tags/tag76.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slideMaster" Target="../slideMasters/slideMaster2.xml"/><Relationship Id="rId5" Type="http://schemas.openxmlformats.org/officeDocument/2006/relationships/tags" Target="../tags/tag86.xml"/><Relationship Id="rId4" Type="http://schemas.openxmlformats.org/officeDocument/2006/relationships/tags" Target="../tags/tag85.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 Id="rId6" Type="http://schemas.openxmlformats.org/officeDocument/2006/relationships/slideMaster" Target="../slideMasters/slideMaster2.xml"/><Relationship Id="rId5" Type="http://schemas.openxmlformats.org/officeDocument/2006/relationships/tags" Target="../tags/tag91.xml"/><Relationship Id="rId4" Type="http://schemas.openxmlformats.org/officeDocument/2006/relationships/tags" Target="../tags/tag90.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slideMaster" Target="../slideMasters/slideMaster2.xml"/><Relationship Id="rId5" Type="http://schemas.openxmlformats.org/officeDocument/2006/relationships/tags" Target="../tags/tag96.xml"/><Relationship Id="rId4" Type="http://schemas.openxmlformats.org/officeDocument/2006/relationships/tags" Target="../tags/tag95.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99.xml"/><Relationship Id="rId7" Type="http://schemas.openxmlformats.org/officeDocument/2006/relationships/slideMaster" Target="../slideMasters/slideMaster2.xml"/><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10.xml"/><Relationship Id="rId3" Type="http://schemas.openxmlformats.org/officeDocument/2006/relationships/tags" Target="../tags/tag105.xml"/><Relationship Id="rId7" Type="http://schemas.openxmlformats.org/officeDocument/2006/relationships/tags" Target="../tags/tag109.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9"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5" Type="http://schemas.openxmlformats.org/officeDocument/2006/relationships/slideMaster" Target="../slideMasters/slideMaster2.xml"/><Relationship Id="rId4" Type="http://schemas.openxmlformats.org/officeDocument/2006/relationships/tags" Target="../tags/tag114.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 Id="rId4"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120.xml"/><Relationship Id="rId7" Type="http://schemas.openxmlformats.org/officeDocument/2006/relationships/slideMaster" Target="../slideMasters/slideMaster2.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126.xml"/><Relationship Id="rId7" Type="http://schemas.openxmlformats.org/officeDocument/2006/relationships/slideMaster" Target="../slideMasters/slideMaster2.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tags" Target="../tags/tag130.xml"/><Relationship Id="rId6" Type="http://schemas.openxmlformats.org/officeDocument/2006/relationships/slideMaster" Target="../slideMasters/slideMaster2.xml"/><Relationship Id="rId5" Type="http://schemas.openxmlformats.org/officeDocument/2006/relationships/tags" Target="../tags/tag134.xml"/><Relationship Id="rId4" Type="http://schemas.openxmlformats.org/officeDocument/2006/relationships/tags" Target="../tags/tag133.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slideMaster" Target="../slideMasters/slideMaster2.xml"/><Relationship Id="rId5" Type="http://schemas.openxmlformats.org/officeDocument/2006/relationships/tags" Target="../tags/tag139.xml"/><Relationship Id="rId4" Type="http://schemas.openxmlformats.org/officeDocument/2006/relationships/tags" Target="../tags/tag138.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147.xml"/><Relationship Id="rId3" Type="http://schemas.openxmlformats.org/officeDocument/2006/relationships/tags" Target="../tags/tag142.xml"/><Relationship Id="rId7" Type="http://schemas.openxmlformats.org/officeDocument/2006/relationships/tags" Target="../tags/tag146.xml"/><Relationship Id="rId2" Type="http://schemas.openxmlformats.org/officeDocument/2006/relationships/tags" Target="../tags/tag141.xml"/><Relationship Id="rId1" Type="http://schemas.openxmlformats.org/officeDocument/2006/relationships/tags" Target="../tags/tag140.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9"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7" Type="http://schemas.openxmlformats.org/officeDocument/2006/relationships/slideMaster" Target="../slideMasters/slideMaster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685800" y="2130425"/>
            <a:ext cx="7772400" cy="1470025"/>
          </a:xfrm>
        </p:spPr>
        <p:txBody>
          <a:bodyPr/>
          <a:lstStyle/>
          <a:p>
            <a:pPr fontAlgn="auto"/>
            <a:r>
              <a:rPr lang="zh-CN" altLang="en-US" strike="noStrike" noProof="1"/>
              <a:t>单击此处编辑母版标题样式</a:t>
            </a:r>
          </a:p>
        </p:txBody>
      </p:sp>
      <p:sp>
        <p:nvSpPr>
          <p:cNvPr id="3" name="副标题 2"/>
          <p:cNvSpPr>
            <a:spLocks noGrp="1"/>
          </p:cNvSpPr>
          <p:nvPr>
            <p:ph type="subTitle" idx="1"/>
            <p:custDataLst>
              <p:tags r:id="rId2"/>
            </p:custDataLst>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auto"/>
            <a:r>
              <a:rPr lang="zh-CN" altLang="en-US" strike="noStrike" noProof="1"/>
              <a:t>单击此处编辑母版副标题样式</a:t>
            </a:r>
          </a:p>
        </p:txBody>
      </p:sp>
      <p:sp>
        <p:nvSpPr>
          <p:cNvPr id="4" name="日期占位符 3"/>
          <p:cNvSpPr>
            <a:spLocks noGrp="1"/>
          </p:cNvSpPr>
          <p:nvPr>
            <p:ph type="dt" sz="half" idx="10"/>
            <p:custDataLst>
              <p:tags r:id="rId3"/>
            </p:custDataLst>
          </p:nvPr>
        </p:nvSpPr>
        <p:spPr/>
        <p:txBody>
          <a:bodyPr/>
          <a:lstStyle/>
          <a:p>
            <a:pPr fontAlgn="auto"/>
            <a:fld id="{530820CF-B880-4189-942D-D702A7CBA730}" type="datetimeFigureOut">
              <a:rPr lang="zh-CN" altLang="en-US" strike="noStrike" noProof="1" smtClean="0">
                <a:latin typeface="+mn-lt"/>
                <a:ea typeface="+mn-ea"/>
                <a:cs typeface="+mn-cs"/>
              </a:rPr>
              <a:t>2021-10-08</a:t>
            </a:fld>
            <a:endParaRPr lang="zh-CN" altLang="en-US" strike="noStrike" noProof="1"/>
          </a:p>
        </p:txBody>
      </p:sp>
      <p:sp>
        <p:nvSpPr>
          <p:cNvPr id="5" name="页脚占位符 4"/>
          <p:cNvSpPr>
            <a:spLocks noGrp="1"/>
          </p:cNvSpPr>
          <p:nvPr>
            <p:ph type="ftr" sz="quarter" idx="11"/>
            <p:custDataLst>
              <p:tags r:id="rId4"/>
            </p:custDataLst>
          </p:nvPr>
        </p:nvSpPr>
        <p:spPr/>
        <p:txBody>
          <a:bodyPr/>
          <a:lstStyle/>
          <a:p>
            <a:pPr fontAlgn="auto"/>
            <a:endParaRPr lang="zh-CN" altLang="en-US" strike="noStrike" noProof="1"/>
          </a:p>
        </p:txBody>
      </p:sp>
      <p:sp>
        <p:nvSpPr>
          <p:cNvPr id="6" name="灯片编号占位符 5"/>
          <p:cNvSpPr>
            <a:spLocks noGrp="1"/>
          </p:cNvSpPr>
          <p:nvPr>
            <p:ph type="sldNum" sz="quarter" idx="12"/>
            <p:custDataLst>
              <p:tags r:id="rId5"/>
            </p:custDataLst>
          </p:nvPr>
        </p:nvSpPr>
        <p:spPr/>
        <p:txBody>
          <a:bodyPr/>
          <a:lstStyle/>
          <a:p>
            <a:pPr fontAlgn="auto"/>
            <a:fld id="{0C913308-F349-4B6D-A68A-DD1791B4A57B}"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pPr fontAlgn="auto"/>
            <a:r>
              <a:rPr lang="zh-CN" altLang="en-US" strike="noStrike" noProof="1"/>
              <a:t>单击此处编辑母版标题样式</a:t>
            </a:r>
          </a:p>
        </p:txBody>
      </p:sp>
      <p:sp>
        <p:nvSpPr>
          <p:cNvPr id="3" name="竖排文字占位符 2"/>
          <p:cNvSpPr>
            <a:spLocks noGrp="1"/>
          </p:cNvSpPr>
          <p:nvPr>
            <p:ph type="body" orient="vert" idx="1"/>
            <p:custDataLst>
              <p:tags r:id="rId2"/>
            </p:custDataLst>
          </p:nvPr>
        </p:nvSpPr>
        <p:spPr/>
        <p:txBody>
          <a:bodyPr vert="eaVert"/>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日期占位符 3"/>
          <p:cNvSpPr>
            <a:spLocks noGrp="1"/>
          </p:cNvSpPr>
          <p:nvPr>
            <p:ph type="dt" sz="half" idx="10"/>
            <p:custDataLst>
              <p:tags r:id="rId3"/>
            </p:custDataLst>
          </p:nvPr>
        </p:nvSpPr>
        <p:spPr/>
        <p:txBody>
          <a:bodyPr/>
          <a:lstStyle/>
          <a:p>
            <a:pPr fontAlgn="auto"/>
            <a:fld id="{530820CF-B880-4189-942D-D702A7CBA730}" type="datetimeFigureOut">
              <a:rPr lang="zh-CN" altLang="en-US" strike="noStrike" noProof="1" smtClean="0">
                <a:latin typeface="+mn-lt"/>
                <a:ea typeface="+mn-ea"/>
                <a:cs typeface="+mn-cs"/>
              </a:rPr>
              <a:t>2021-10-08</a:t>
            </a:fld>
            <a:endParaRPr lang="zh-CN" altLang="en-US" strike="noStrike" noProof="1"/>
          </a:p>
        </p:txBody>
      </p:sp>
      <p:sp>
        <p:nvSpPr>
          <p:cNvPr id="5" name="页脚占位符 4"/>
          <p:cNvSpPr>
            <a:spLocks noGrp="1"/>
          </p:cNvSpPr>
          <p:nvPr>
            <p:ph type="ftr" sz="quarter" idx="11"/>
            <p:custDataLst>
              <p:tags r:id="rId4"/>
            </p:custDataLst>
          </p:nvPr>
        </p:nvSpPr>
        <p:spPr/>
        <p:txBody>
          <a:bodyPr/>
          <a:lstStyle/>
          <a:p>
            <a:pPr fontAlgn="auto"/>
            <a:endParaRPr lang="zh-CN" altLang="en-US" strike="noStrike" noProof="1"/>
          </a:p>
        </p:txBody>
      </p:sp>
      <p:sp>
        <p:nvSpPr>
          <p:cNvPr id="6" name="灯片编号占位符 5"/>
          <p:cNvSpPr>
            <a:spLocks noGrp="1"/>
          </p:cNvSpPr>
          <p:nvPr>
            <p:ph type="sldNum" sz="quarter" idx="12"/>
            <p:custDataLst>
              <p:tags r:id="rId5"/>
            </p:custDataLst>
          </p:nvPr>
        </p:nvSpPr>
        <p:spPr/>
        <p:txBody>
          <a:bodyPr/>
          <a:lstStyle/>
          <a:p>
            <a:pPr fontAlgn="auto"/>
            <a:fld id="{0C913308-F349-4B6D-A68A-DD1791B4A57B}"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6629400" y="274638"/>
            <a:ext cx="2057400" cy="5851525"/>
          </a:xfrm>
        </p:spPr>
        <p:txBody>
          <a:bodyPr vert="eaVert"/>
          <a:lstStyle/>
          <a:p>
            <a:pPr fontAlgn="auto"/>
            <a:r>
              <a:rPr lang="zh-CN" altLang="en-US" strike="noStrike" noProof="1"/>
              <a:t>单击此处编辑母版标题样式</a:t>
            </a:r>
          </a:p>
        </p:txBody>
      </p:sp>
      <p:sp>
        <p:nvSpPr>
          <p:cNvPr id="3" name="竖排文字占位符 2"/>
          <p:cNvSpPr>
            <a:spLocks noGrp="1"/>
          </p:cNvSpPr>
          <p:nvPr>
            <p:ph type="body" orient="vert" idx="1"/>
            <p:custDataLst>
              <p:tags r:id="rId2"/>
            </p:custDataLst>
          </p:nvPr>
        </p:nvSpPr>
        <p:spPr>
          <a:xfrm>
            <a:off x="457200" y="274638"/>
            <a:ext cx="6019800" cy="5851525"/>
          </a:xfrm>
        </p:spPr>
        <p:txBody>
          <a:bodyPr vert="eaVert"/>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日期占位符 3"/>
          <p:cNvSpPr>
            <a:spLocks noGrp="1"/>
          </p:cNvSpPr>
          <p:nvPr>
            <p:ph type="dt" sz="half" idx="10"/>
            <p:custDataLst>
              <p:tags r:id="rId3"/>
            </p:custDataLst>
          </p:nvPr>
        </p:nvSpPr>
        <p:spPr/>
        <p:txBody>
          <a:bodyPr/>
          <a:lstStyle/>
          <a:p>
            <a:pPr fontAlgn="auto"/>
            <a:fld id="{530820CF-B880-4189-942D-D702A7CBA730}" type="datetimeFigureOut">
              <a:rPr lang="zh-CN" altLang="en-US" strike="noStrike" noProof="1" smtClean="0">
                <a:latin typeface="+mn-lt"/>
                <a:ea typeface="+mn-ea"/>
                <a:cs typeface="+mn-cs"/>
              </a:rPr>
              <a:t>2021-10-08</a:t>
            </a:fld>
            <a:endParaRPr lang="zh-CN" altLang="en-US" strike="noStrike" noProof="1"/>
          </a:p>
        </p:txBody>
      </p:sp>
      <p:sp>
        <p:nvSpPr>
          <p:cNvPr id="5" name="页脚占位符 4"/>
          <p:cNvSpPr>
            <a:spLocks noGrp="1"/>
          </p:cNvSpPr>
          <p:nvPr>
            <p:ph type="ftr" sz="quarter" idx="11"/>
            <p:custDataLst>
              <p:tags r:id="rId4"/>
            </p:custDataLst>
          </p:nvPr>
        </p:nvSpPr>
        <p:spPr/>
        <p:txBody>
          <a:bodyPr/>
          <a:lstStyle/>
          <a:p>
            <a:pPr fontAlgn="auto"/>
            <a:endParaRPr lang="zh-CN" altLang="en-US" strike="noStrike" noProof="1"/>
          </a:p>
        </p:txBody>
      </p:sp>
      <p:sp>
        <p:nvSpPr>
          <p:cNvPr id="6" name="灯片编号占位符 5"/>
          <p:cNvSpPr>
            <a:spLocks noGrp="1"/>
          </p:cNvSpPr>
          <p:nvPr>
            <p:ph type="sldNum" sz="quarter" idx="12"/>
            <p:custDataLst>
              <p:tags r:id="rId5"/>
            </p:custDataLst>
          </p:nvPr>
        </p:nvSpPr>
        <p:spPr/>
        <p:txBody>
          <a:bodyPr/>
          <a:lstStyle/>
          <a:p>
            <a:pPr fontAlgn="auto"/>
            <a:fld id="{0C913308-F349-4B6D-A68A-DD1791B4A57B}"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custDataLst>
              <p:tags r:id="rId1"/>
            </p:custDataLst>
          </p:nvPr>
        </p:nvSpPr>
        <p:spPr>
          <a:xfrm>
            <a:off x="442913" y="103188"/>
            <a:ext cx="8243887" cy="1314450"/>
          </a:xfrm>
        </p:spPr>
        <p:txBody>
          <a:bodyPr/>
          <a:lstStyle/>
          <a:p>
            <a:pPr fontAlgn="auto"/>
            <a:r>
              <a:rPr lang="zh-CN" altLang="en-US" strike="noStrike" noProof="1"/>
              <a:t>单击此处编辑母版标题样式</a:t>
            </a:r>
          </a:p>
        </p:txBody>
      </p:sp>
      <p:sp>
        <p:nvSpPr>
          <p:cNvPr id="3" name="内容占位符 2"/>
          <p:cNvSpPr>
            <a:spLocks noGrp="1"/>
          </p:cNvSpPr>
          <p:nvPr>
            <p:ph sz="quarter" idx="1"/>
            <p:custDataLst>
              <p:tags r:id="rId2"/>
            </p:custDataLst>
          </p:nvPr>
        </p:nvSpPr>
        <p:spPr>
          <a:xfrm>
            <a:off x="457200" y="1600200"/>
            <a:ext cx="4038600" cy="2151063"/>
          </a:xfrm>
        </p:spPr>
        <p:txBody>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内容占位符 3"/>
          <p:cNvSpPr>
            <a:spLocks noGrp="1"/>
          </p:cNvSpPr>
          <p:nvPr>
            <p:ph sz="quarter" idx="2"/>
            <p:custDataLst>
              <p:tags r:id="rId3"/>
            </p:custDataLst>
          </p:nvPr>
        </p:nvSpPr>
        <p:spPr>
          <a:xfrm>
            <a:off x="4648200" y="1600200"/>
            <a:ext cx="4038600" cy="2151063"/>
          </a:xfrm>
        </p:spPr>
        <p:txBody>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5" name="内容占位符 4"/>
          <p:cNvSpPr>
            <a:spLocks noGrp="1"/>
          </p:cNvSpPr>
          <p:nvPr>
            <p:ph sz="quarter" idx="3"/>
            <p:custDataLst>
              <p:tags r:id="rId4"/>
            </p:custDataLst>
          </p:nvPr>
        </p:nvSpPr>
        <p:spPr>
          <a:xfrm>
            <a:off x="457200" y="3903663"/>
            <a:ext cx="4038600" cy="2152650"/>
          </a:xfrm>
        </p:spPr>
        <p:txBody>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6" name="内容占位符 5"/>
          <p:cNvSpPr>
            <a:spLocks noGrp="1"/>
          </p:cNvSpPr>
          <p:nvPr>
            <p:ph sz="quarter" idx="4"/>
            <p:custDataLst>
              <p:tags r:id="rId5"/>
            </p:custDataLst>
          </p:nvPr>
        </p:nvSpPr>
        <p:spPr>
          <a:xfrm>
            <a:off x="4648200" y="3903663"/>
            <a:ext cx="4038600" cy="2152650"/>
          </a:xfrm>
        </p:spPr>
        <p:txBody>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7" name="日期占位符 6"/>
          <p:cNvSpPr>
            <a:spLocks noGrp="1"/>
          </p:cNvSpPr>
          <p:nvPr>
            <p:ph type="dt" sz="half" idx="10"/>
            <p:custDataLst>
              <p:tags r:id="rId6"/>
            </p:custDataLst>
          </p:nvPr>
        </p:nvSpPr>
        <p:spPr>
          <a:xfrm>
            <a:off x="457200" y="6243638"/>
            <a:ext cx="2133600" cy="457200"/>
          </a:xfrm>
          <a:prstGeom prst="rect">
            <a:avLst/>
          </a:prstGeom>
        </p:spPr>
        <p:txBody>
          <a:bodyPr vert="horz" lIns="91440" tIns="45720" rIns="91440" bIns="45720" rtlCol="0" anchor="ctr"/>
          <a:lstStyle>
            <a:lvl1pPr>
              <a:defRPr/>
            </a:lvl1pPr>
          </a:lstStyle>
          <a:p>
            <a:pPr fontAlgn="auto"/>
            <a:endParaRPr lang="en-US" altLang="zh-CN" strike="noStrike" noProof="1"/>
          </a:p>
        </p:txBody>
      </p:sp>
      <p:sp>
        <p:nvSpPr>
          <p:cNvPr id="8" name="页脚占位符 7"/>
          <p:cNvSpPr>
            <a:spLocks noGrp="1"/>
          </p:cNvSpPr>
          <p:nvPr>
            <p:ph type="ftr" sz="quarter" idx="11"/>
            <p:custDataLst>
              <p:tags r:id="rId7"/>
            </p:custDataLst>
          </p:nvPr>
        </p:nvSpPr>
        <p:spPr>
          <a:xfrm>
            <a:off x="3124200" y="6248400"/>
            <a:ext cx="2895600" cy="457200"/>
          </a:xfrm>
          <a:prstGeom prst="rect">
            <a:avLst/>
          </a:prstGeom>
        </p:spPr>
        <p:txBody>
          <a:bodyPr vert="horz" lIns="91440" tIns="45720" rIns="91440" bIns="45720" rtlCol="0" anchor="ctr"/>
          <a:lstStyle>
            <a:lvl1pPr>
              <a:defRPr/>
            </a:lvl1pPr>
          </a:lstStyle>
          <a:p>
            <a:pPr fontAlgn="auto"/>
            <a:endParaRPr lang="en-US" altLang="zh-CN" strike="noStrike" noProof="1"/>
          </a:p>
        </p:txBody>
      </p:sp>
      <p:sp>
        <p:nvSpPr>
          <p:cNvPr id="9" name="灯片编号占位符 8"/>
          <p:cNvSpPr>
            <a:spLocks noGrp="1"/>
          </p:cNvSpPr>
          <p:nvPr>
            <p:ph type="sldNum" sz="quarter" idx="12"/>
            <p:custDataLst>
              <p:tags r:id="rId8"/>
            </p:custDataLst>
          </p:nvPr>
        </p:nvSpPr>
        <p:spPr>
          <a:xfrm>
            <a:off x="6553200" y="6243638"/>
            <a:ext cx="2133600" cy="457200"/>
          </a:xfrm>
          <a:prstGeom prst="rect">
            <a:avLst/>
          </a:prstGeom>
        </p:spPr>
        <p:txBody>
          <a:bodyPr vert="horz" lIns="91440" tIns="45720" rIns="91440" bIns="45720" rtlCol="0" anchor="ctr"/>
          <a:lstStyle>
            <a:lvl1pPr>
              <a:defRPr/>
            </a:lvl1pPr>
          </a:lstStyle>
          <a:p>
            <a:pPr fontAlgn="auto"/>
            <a:fld id="{AD040E26-236E-4D53-8A4B-B658ED930181}" type="slidenum">
              <a:rPr lang="en-US" altLang="zh-CN" strike="noStrike" noProof="1">
                <a:latin typeface="+mn-lt"/>
                <a:ea typeface="+mn-ea"/>
                <a:cs typeface="+mn-cs"/>
              </a:rPr>
              <a:t>‹#›</a:t>
            </a:fld>
            <a:endParaRPr lang="en-US" altLang="zh-CN" strike="noStrike" noProof="1"/>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2021-10-08</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685800" y="2130425"/>
            <a:ext cx="7772400" cy="1470025"/>
          </a:xfrm>
        </p:spPr>
        <p:txBody>
          <a:bodyPr/>
          <a:lstStyle/>
          <a:p>
            <a:pPr fontAlgn="auto"/>
            <a:r>
              <a:rPr lang="zh-CN" altLang="en-US" strike="noStrike" noProof="1"/>
              <a:t>单击此处编辑母版标题样式</a:t>
            </a:r>
          </a:p>
        </p:txBody>
      </p:sp>
      <p:sp>
        <p:nvSpPr>
          <p:cNvPr id="3" name="副标题 2"/>
          <p:cNvSpPr>
            <a:spLocks noGrp="1"/>
          </p:cNvSpPr>
          <p:nvPr>
            <p:ph type="subTitle" idx="1"/>
            <p:custDataLst>
              <p:tags r:id="rId2"/>
            </p:custDataLst>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auto"/>
            <a:r>
              <a:rPr lang="zh-CN" altLang="en-US" strike="noStrike" noProof="1"/>
              <a:t>单击此处编辑母版副标题样式</a:t>
            </a:r>
          </a:p>
        </p:txBody>
      </p:sp>
      <p:sp>
        <p:nvSpPr>
          <p:cNvPr id="4" name="日期占位符 3"/>
          <p:cNvSpPr>
            <a:spLocks noGrp="1"/>
          </p:cNvSpPr>
          <p:nvPr>
            <p:ph type="dt" sz="half" idx="10"/>
            <p:custDataLst>
              <p:tags r:id="rId3"/>
            </p:custDataLst>
          </p:nvPr>
        </p:nvSpPr>
        <p:spPr/>
        <p:txBody>
          <a:bodyPr/>
          <a:lstStyle/>
          <a:p>
            <a:pPr fontAlgn="auto"/>
            <a:fld id="{530820CF-B880-4189-942D-D702A7CBA730}" type="datetimeFigureOut">
              <a:rPr lang="zh-CN" altLang="en-US" strike="noStrike" noProof="1" smtClean="0">
                <a:latin typeface="+mn-lt"/>
                <a:ea typeface="+mn-ea"/>
                <a:cs typeface="+mn-cs"/>
              </a:rPr>
              <a:t>2021-10-08</a:t>
            </a:fld>
            <a:endParaRPr lang="zh-CN" altLang="en-US" strike="noStrike" noProof="1"/>
          </a:p>
        </p:txBody>
      </p:sp>
      <p:sp>
        <p:nvSpPr>
          <p:cNvPr id="5" name="页脚占位符 4"/>
          <p:cNvSpPr>
            <a:spLocks noGrp="1"/>
          </p:cNvSpPr>
          <p:nvPr>
            <p:ph type="ftr" sz="quarter" idx="11"/>
            <p:custDataLst>
              <p:tags r:id="rId4"/>
            </p:custDataLst>
          </p:nvPr>
        </p:nvSpPr>
        <p:spPr/>
        <p:txBody>
          <a:bodyPr/>
          <a:lstStyle/>
          <a:p>
            <a:pPr fontAlgn="auto"/>
            <a:endParaRPr lang="zh-CN" altLang="en-US" strike="noStrike" noProof="1"/>
          </a:p>
        </p:txBody>
      </p:sp>
      <p:sp>
        <p:nvSpPr>
          <p:cNvPr id="6" name="灯片编号占位符 5"/>
          <p:cNvSpPr>
            <a:spLocks noGrp="1"/>
          </p:cNvSpPr>
          <p:nvPr>
            <p:ph type="sldNum" sz="quarter" idx="12"/>
            <p:custDataLst>
              <p:tags r:id="rId5"/>
            </p:custDataLst>
          </p:nvPr>
        </p:nvSpPr>
        <p:spPr/>
        <p:txBody>
          <a:bodyPr/>
          <a:lstStyle/>
          <a:p>
            <a:pPr fontAlgn="auto"/>
            <a:fld id="{0C913308-F349-4B6D-A68A-DD1791B4A57B}"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pPr fontAlgn="auto"/>
            <a:r>
              <a:rPr lang="zh-CN" altLang="en-US" strike="noStrike" noProof="1"/>
              <a:t>单击此处编辑母版标题样式</a:t>
            </a:r>
          </a:p>
        </p:txBody>
      </p:sp>
      <p:sp>
        <p:nvSpPr>
          <p:cNvPr id="3" name="内容占位符 2"/>
          <p:cNvSpPr>
            <a:spLocks noGrp="1"/>
          </p:cNvSpPr>
          <p:nvPr>
            <p:ph idx="1"/>
            <p:custDataLst>
              <p:tags r:id="rId2"/>
            </p:custDataLst>
          </p:nvPr>
        </p:nvSpPr>
        <p:spPr/>
        <p:txBody>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日期占位符 3"/>
          <p:cNvSpPr>
            <a:spLocks noGrp="1"/>
          </p:cNvSpPr>
          <p:nvPr>
            <p:ph type="dt" sz="half" idx="10"/>
            <p:custDataLst>
              <p:tags r:id="rId3"/>
            </p:custDataLst>
          </p:nvPr>
        </p:nvSpPr>
        <p:spPr/>
        <p:txBody>
          <a:bodyPr/>
          <a:lstStyle/>
          <a:p>
            <a:pPr fontAlgn="auto"/>
            <a:fld id="{530820CF-B880-4189-942D-D702A7CBA730}" type="datetimeFigureOut">
              <a:rPr lang="zh-CN" altLang="en-US" strike="noStrike" noProof="1" smtClean="0">
                <a:latin typeface="+mn-lt"/>
                <a:ea typeface="+mn-ea"/>
                <a:cs typeface="+mn-cs"/>
              </a:rPr>
              <a:t>2021-10-08</a:t>
            </a:fld>
            <a:endParaRPr lang="zh-CN" altLang="en-US" strike="noStrike" noProof="1"/>
          </a:p>
        </p:txBody>
      </p:sp>
      <p:sp>
        <p:nvSpPr>
          <p:cNvPr id="5" name="页脚占位符 4"/>
          <p:cNvSpPr>
            <a:spLocks noGrp="1"/>
          </p:cNvSpPr>
          <p:nvPr>
            <p:ph type="ftr" sz="quarter" idx="11"/>
            <p:custDataLst>
              <p:tags r:id="rId4"/>
            </p:custDataLst>
          </p:nvPr>
        </p:nvSpPr>
        <p:spPr/>
        <p:txBody>
          <a:bodyPr/>
          <a:lstStyle/>
          <a:p>
            <a:pPr fontAlgn="auto"/>
            <a:endParaRPr lang="zh-CN" altLang="en-US" strike="noStrike" noProof="1"/>
          </a:p>
        </p:txBody>
      </p:sp>
      <p:sp>
        <p:nvSpPr>
          <p:cNvPr id="6" name="灯片编号占位符 5"/>
          <p:cNvSpPr>
            <a:spLocks noGrp="1"/>
          </p:cNvSpPr>
          <p:nvPr>
            <p:ph type="sldNum" sz="quarter" idx="12"/>
            <p:custDataLst>
              <p:tags r:id="rId5"/>
            </p:custDataLst>
          </p:nvPr>
        </p:nvSpPr>
        <p:spPr/>
        <p:txBody>
          <a:bodyPr/>
          <a:lstStyle/>
          <a:p>
            <a:pPr fontAlgn="auto"/>
            <a:fld id="{0C913308-F349-4B6D-A68A-DD1791B4A57B}"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22313" y="4406900"/>
            <a:ext cx="7772400" cy="1362075"/>
          </a:xfrm>
        </p:spPr>
        <p:txBody>
          <a:bodyPr anchor="t"/>
          <a:lstStyle>
            <a:lvl1pPr algn="l">
              <a:defRPr sz="4000" b="1" cap="all"/>
            </a:lvl1pPr>
          </a:lstStyle>
          <a:p>
            <a:pPr fontAlgn="auto"/>
            <a:r>
              <a:rPr lang="zh-CN" altLang="en-US" strike="noStrike" noProof="1"/>
              <a:t>单击此处编辑母版标题样式</a:t>
            </a:r>
          </a:p>
        </p:txBody>
      </p:sp>
      <p:sp>
        <p:nvSpPr>
          <p:cNvPr id="3" name="文本占位符 2"/>
          <p:cNvSpPr>
            <a:spLocks noGrp="1"/>
          </p:cNvSpPr>
          <p:nvPr>
            <p:ph type="body" idx="1"/>
            <p:custDataLst>
              <p:tags r:id="rId2"/>
            </p:custDataLst>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auto"/>
            <a:r>
              <a:rPr lang="zh-CN" altLang="en-US" strike="noStrike" noProof="1"/>
              <a:t>单击此处编辑母版文本样式</a:t>
            </a:r>
          </a:p>
        </p:txBody>
      </p:sp>
      <p:sp>
        <p:nvSpPr>
          <p:cNvPr id="4" name="日期占位符 3"/>
          <p:cNvSpPr>
            <a:spLocks noGrp="1"/>
          </p:cNvSpPr>
          <p:nvPr>
            <p:ph type="dt" sz="half" idx="10"/>
            <p:custDataLst>
              <p:tags r:id="rId3"/>
            </p:custDataLst>
          </p:nvPr>
        </p:nvSpPr>
        <p:spPr/>
        <p:txBody>
          <a:bodyPr/>
          <a:lstStyle/>
          <a:p>
            <a:pPr fontAlgn="auto"/>
            <a:fld id="{530820CF-B880-4189-942D-D702A7CBA730}" type="datetimeFigureOut">
              <a:rPr lang="zh-CN" altLang="en-US" strike="noStrike" noProof="1" smtClean="0">
                <a:latin typeface="+mn-lt"/>
                <a:ea typeface="+mn-ea"/>
                <a:cs typeface="+mn-cs"/>
              </a:rPr>
              <a:t>2021-10-08</a:t>
            </a:fld>
            <a:endParaRPr lang="zh-CN" altLang="en-US" strike="noStrike" noProof="1"/>
          </a:p>
        </p:txBody>
      </p:sp>
      <p:sp>
        <p:nvSpPr>
          <p:cNvPr id="5" name="页脚占位符 4"/>
          <p:cNvSpPr>
            <a:spLocks noGrp="1"/>
          </p:cNvSpPr>
          <p:nvPr>
            <p:ph type="ftr" sz="quarter" idx="11"/>
            <p:custDataLst>
              <p:tags r:id="rId4"/>
            </p:custDataLst>
          </p:nvPr>
        </p:nvSpPr>
        <p:spPr/>
        <p:txBody>
          <a:bodyPr/>
          <a:lstStyle/>
          <a:p>
            <a:pPr fontAlgn="auto"/>
            <a:endParaRPr lang="zh-CN" altLang="en-US" strike="noStrike" noProof="1"/>
          </a:p>
        </p:txBody>
      </p:sp>
      <p:sp>
        <p:nvSpPr>
          <p:cNvPr id="6" name="灯片编号占位符 5"/>
          <p:cNvSpPr>
            <a:spLocks noGrp="1"/>
          </p:cNvSpPr>
          <p:nvPr>
            <p:ph type="sldNum" sz="quarter" idx="12"/>
            <p:custDataLst>
              <p:tags r:id="rId5"/>
            </p:custDataLst>
          </p:nvPr>
        </p:nvSpPr>
        <p:spPr/>
        <p:txBody>
          <a:bodyPr/>
          <a:lstStyle/>
          <a:p>
            <a:pPr fontAlgn="auto"/>
            <a:fld id="{0C913308-F349-4B6D-A68A-DD1791B4A57B}"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pPr fontAlgn="auto"/>
            <a:r>
              <a:rPr lang="zh-CN" altLang="en-US" strike="noStrike" noProof="1"/>
              <a:t>单击此处编辑母版标题样式</a:t>
            </a:r>
          </a:p>
        </p:txBody>
      </p:sp>
      <p:sp>
        <p:nvSpPr>
          <p:cNvPr id="3" name="内容占位符 2"/>
          <p:cNvSpPr>
            <a:spLocks noGrp="1"/>
          </p:cNvSpPr>
          <p:nvPr>
            <p:ph sz="half" idx="1"/>
            <p:custDataLst>
              <p:tags r:id="rId2"/>
            </p:custDataLst>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内容占位符 3"/>
          <p:cNvSpPr>
            <a:spLocks noGrp="1"/>
          </p:cNvSpPr>
          <p:nvPr>
            <p:ph sz="half" idx="2"/>
            <p:custDataLst>
              <p:tags r:id="rId3"/>
            </p:custDataLst>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5" name="日期占位符 4"/>
          <p:cNvSpPr>
            <a:spLocks noGrp="1"/>
          </p:cNvSpPr>
          <p:nvPr>
            <p:ph type="dt" sz="half" idx="10"/>
            <p:custDataLst>
              <p:tags r:id="rId4"/>
            </p:custDataLst>
          </p:nvPr>
        </p:nvSpPr>
        <p:spPr/>
        <p:txBody>
          <a:bodyPr/>
          <a:lstStyle/>
          <a:p>
            <a:pPr fontAlgn="auto"/>
            <a:fld id="{530820CF-B880-4189-942D-D702A7CBA730}" type="datetimeFigureOut">
              <a:rPr lang="zh-CN" altLang="en-US" strike="noStrike" noProof="1" smtClean="0">
                <a:latin typeface="+mn-lt"/>
                <a:ea typeface="+mn-ea"/>
                <a:cs typeface="+mn-cs"/>
              </a:rPr>
              <a:t>2021-10-08</a:t>
            </a:fld>
            <a:endParaRPr lang="zh-CN" altLang="en-US" strike="noStrike" noProof="1"/>
          </a:p>
        </p:txBody>
      </p:sp>
      <p:sp>
        <p:nvSpPr>
          <p:cNvPr id="6" name="页脚占位符 5"/>
          <p:cNvSpPr>
            <a:spLocks noGrp="1"/>
          </p:cNvSpPr>
          <p:nvPr>
            <p:ph type="ftr" sz="quarter" idx="11"/>
            <p:custDataLst>
              <p:tags r:id="rId5"/>
            </p:custDataLst>
          </p:nvPr>
        </p:nvSpPr>
        <p:spPr/>
        <p:txBody>
          <a:bodyPr/>
          <a:lstStyle/>
          <a:p>
            <a:pPr fontAlgn="auto"/>
            <a:endParaRPr lang="zh-CN" altLang="en-US" strike="noStrike" noProof="1"/>
          </a:p>
        </p:txBody>
      </p:sp>
      <p:sp>
        <p:nvSpPr>
          <p:cNvPr id="7" name="灯片编号占位符 6"/>
          <p:cNvSpPr>
            <a:spLocks noGrp="1"/>
          </p:cNvSpPr>
          <p:nvPr>
            <p:ph type="sldNum" sz="quarter" idx="12"/>
            <p:custDataLst>
              <p:tags r:id="rId6"/>
            </p:custDataLst>
          </p:nvPr>
        </p:nvSpPr>
        <p:spPr/>
        <p:txBody>
          <a:bodyPr/>
          <a:lstStyle/>
          <a:p>
            <a:pPr fontAlgn="auto"/>
            <a:fld id="{0C913308-F349-4B6D-A68A-DD1791B4A57B}"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lvl1pPr>
              <a:defRPr/>
            </a:lvl1pPr>
          </a:lstStyle>
          <a:p>
            <a:pPr fontAlgn="auto"/>
            <a:r>
              <a:rPr lang="zh-CN" altLang="en-US" strike="noStrike" noProof="1"/>
              <a:t>单击此处编辑母版标题样式</a:t>
            </a:r>
          </a:p>
        </p:txBody>
      </p:sp>
      <p:sp>
        <p:nvSpPr>
          <p:cNvPr id="3" name="文本占位符 2"/>
          <p:cNvSpPr>
            <a:spLocks noGrp="1"/>
          </p:cNvSpPr>
          <p:nvPr>
            <p:ph type="body" idx="1"/>
            <p:custDataLst>
              <p:tags r:id="rId2"/>
            </p:custDataLst>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单击此处编辑母版文本样式</a:t>
            </a:r>
          </a:p>
        </p:txBody>
      </p:sp>
      <p:sp>
        <p:nvSpPr>
          <p:cNvPr id="4" name="内容占位符 3"/>
          <p:cNvSpPr>
            <a:spLocks noGrp="1"/>
          </p:cNvSpPr>
          <p:nvPr>
            <p:ph sz="half" idx="2"/>
            <p:custDataLst>
              <p:tags r:id="rId3"/>
            </p:custDataLst>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5" name="文本占位符 4"/>
          <p:cNvSpPr>
            <a:spLocks noGrp="1"/>
          </p:cNvSpPr>
          <p:nvPr>
            <p:ph type="body" sz="quarter" idx="3"/>
            <p:custDataLst>
              <p:tags r:id="rId4"/>
            </p:custDataLst>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单击此处编辑母版文本样式</a:t>
            </a:r>
          </a:p>
        </p:txBody>
      </p:sp>
      <p:sp>
        <p:nvSpPr>
          <p:cNvPr id="6" name="内容占位符 5"/>
          <p:cNvSpPr>
            <a:spLocks noGrp="1"/>
          </p:cNvSpPr>
          <p:nvPr>
            <p:ph sz="quarter" idx="4"/>
            <p:custDataLst>
              <p:tags r:id="rId5"/>
            </p:custDataLst>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7" name="日期占位符 6"/>
          <p:cNvSpPr>
            <a:spLocks noGrp="1"/>
          </p:cNvSpPr>
          <p:nvPr>
            <p:ph type="dt" sz="half" idx="10"/>
            <p:custDataLst>
              <p:tags r:id="rId6"/>
            </p:custDataLst>
          </p:nvPr>
        </p:nvSpPr>
        <p:spPr/>
        <p:txBody>
          <a:bodyPr/>
          <a:lstStyle/>
          <a:p>
            <a:pPr fontAlgn="auto"/>
            <a:fld id="{530820CF-B880-4189-942D-D702A7CBA730}" type="datetimeFigureOut">
              <a:rPr lang="zh-CN" altLang="en-US" strike="noStrike" noProof="1" smtClean="0">
                <a:latin typeface="+mn-lt"/>
                <a:ea typeface="+mn-ea"/>
                <a:cs typeface="+mn-cs"/>
              </a:rPr>
              <a:t>2021-10-08</a:t>
            </a:fld>
            <a:endParaRPr lang="zh-CN" altLang="en-US" strike="noStrike" noProof="1"/>
          </a:p>
        </p:txBody>
      </p:sp>
      <p:sp>
        <p:nvSpPr>
          <p:cNvPr id="8" name="页脚占位符 7"/>
          <p:cNvSpPr>
            <a:spLocks noGrp="1"/>
          </p:cNvSpPr>
          <p:nvPr>
            <p:ph type="ftr" sz="quarter" idx="11"/>
            <p:custDataLst>
              <p:tags r:id="rId7"/>
            </p:custDataLst>
          </p:nvPr>
        </p:nvSpPr>
        <p:spPr/>
        <p:txBody>
          <a:bodyPr/>
          <a:lstStyle/>
          <a:p>
            <a:pPr fontAlgn="auto"/>
            <a:endParaRPr lang="zh-CN" altLang="en-US" strike="noStrike" noProof="1"/>
          </a:p>
        </p:txBody>
      </p:sp>
      <p:sp>
        <p:nvSpPr>
          <p:cNvPr id="9" name="灯片编号占位符 8"/>
          <p:cNvSpPr>
            <a:spLocks noGrp="1"/>
          </p:cNvSpPr>
          <p:nvPr>
            <p:ph type="sldNum" sz="quarter" idx="12"/>
            <p:custDataLst>
              <p:tags r:id="rId8"/>
            </p:custDataLst>
          </p:nvPr>
        </p:nvSpPr>
        <p:spPr/>
        <p:txBody>
          <a:bodyPr/>
          <a:lstStyle/>
          <a:p>
            <a:pPr fontAlgn="auto"/>
            <a:fld id="{0C913308-F349-4B6D-A68A-DD1791B4A57B}"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pPr fontAlgn="auto"/>
            <a:r>
              <a:rPr lang="zh-CN" altLang="en-US" strike="noStrike" noProof="1"/>
              <a:t>单击此处编辑母版标题样式</a:t>
            </a:r>
          </a:p>
        </p:txBody>
      </p:sp>
      <p:sp>
        <p:nvSpPr>
          <p:cNvPr id="3" name="日期占位符 2"/>
          <p:cNvSpPr>
            <a:spLocks noGrp="1"/>
          </p:cNvSpPr>
          <p:nvPr>
            <p:ph type="dt" sz="half" idx="10"/>
            <p:custDataLst>
              <p:tags r:id="rId2"/>
            </p:custDataLst>
          </p:nvPr>
        </p:nvSpPr>
        <p:spPr/>
        <p:txBody>
          <a:bodyPr/>
          <a:lstStyle/>
          <a:p>
            <a:pPr fontAlgn="auto"/>
            <a:fld id="{530820CF-B880-4189-942D-D702A7CBA730}" type="datetimeFigureOut">
              <a:rPr lang="zh-CN" altLang="en-US" strike="noStrike" noProof="1" smtClean="0">
                <a:latin typeface="+mn-lt"/>
                <a:ea typeface="+mn-ea"/>
                <a:cs typeface="+mn-cs"/>
              </a:rPr>
              <a:t>2021-10-08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auto"/>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auto"/>
            <a:fld id="{0C913308-F349-4B6D-A68A-DD1791B4A57B}"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pPr fontAlgn="auto"/>
            <a:r>
              <a:rPr lang="zh-CN" altLang="en-US" strike="noStrike" noProof="1"/>
              <a:t>单击此处编辑母版标题样式</a:t>
            </a:r>
          </a:p>
        </p:txBody>
      </p:sp>
      <p:sp>
        <p:nvSpPr>
          <p:cNvPr id="3" name="内容占位符 2"/>
          <p:cNvSpPr>
            <a:spLocks noGrp="1"/>
          </p:cNvSpPr>
          <p:nvPr>
            <p:ph idx="1"/>
            <p:custDataLst>
              <p:tags r:id="rId2"/>
            </p:custDataLst>
          </p:nvPr>
        </p:nvSpPr>
        <p:spPr/>
        <p:txBody>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日期占位符 3"/>
          <p:cNvSpPr>
            <a:spLocks noGrp="1"/>
          </p:cNvSpPr>
          <p:nvPr>
            <p:ph type="dt" sz="half" idx="10"/>
            <p:custDataLst>
              <p:tags r:id="rId3"/>
            </p:custDataLst>
          </p:nvPr>
        </p:nvSpPr>
        <p:spPr/>
        <p:txBody>
          <a:bodyPr/>
          <a:lstStyle/>
          <a:p>
            <a:pPr fontAlgn="auto"/>
            <a:fld id="{530820CF-B880-4189-942D-D702A7CBA730}" type="datetimeFigureOut">
              <a:rPr lang="zh-CN" altLang="en-US" strike="noStrike" noProof="1" smtClean="0">
                <a:latin typeface="+mn-lt"/>
                <a:ea typeface="+mn-ea"/>
                <a:cs typeface="+mn-cs"/>
              </a:rPr>
              <a:t>2021-10-08</a:t>
            </a:fld>
            <a:endParaRPr lang="zh-CN" altLang="en-US" strike="noStrike" noProof="1"/>
          </a:p>
        </p:txBody>
      </p:sp>
      <p:sp>
        <p:nvSpPr>
          <p:cNvPr id="5" name="页脚占位符 4"/>
          <p:cNvSpPr>
            <a:spLocks noGrp="1"/>
          </p:cNvSpPr>
          <p:nvPr>
            <p:ph type="ftr" sz="quarter" idx="11"/>
            <p:custDataLst>
              <p:tags r:id="rId4"/>
            </p:custDataLst>
          </p:nvPr>
        </p:nvSpPr>
        <p:spPr/>
        <p:txBody>
          <a:bodyPr/>
          <a:lstStyle/>
          <a:p>
            <a:pPr fontAlgn="auto"/>
            <a:endParaRPr lang="zh-CN" altLang="en-US" strike="noStrike" noProof="1"/>
          </a:p>
        </p:txBody>
      </p:sp>
      <p:sp>
        <p:nvSpPr>
          <p:cNvPr id="6" name="灯片编号占位符 5"/>
          <p:cNvSpPr>
            <a:spLocks noGrp="1"/>
          </p:cNvSpPr>
          <p:nvPr>
            <p:ph type="sldNum" sz="quarter" idx="12"/>
            <p:custDataLst>
              <p:tags r:id="rId5"/>
            </p:custDataLst>
          </p:nvPr>
        </p:nvSpPr>
        <p:spPr/>
        <p:txBody>
          <a:bodyPr/>
          <a:lstStyle/>
          <a:p>
            <a:pPr fontAlgn="auto"/>
            <a:fld id="{0C913308-F349-4B6D-A68A-DD1791B4A57B}"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pPr fontAlgn="auto"/>
            <a:fld id="{530820CF-B880-4189-942D-D702A7CBA730}" type="datetimeFigureOut">
              <a:rPr lang="zh-CN" altLang="en-US" strike="noStrike" noProof="1" smtClean="0">
                <a:latin typeface="+mn-lt"/>
                <a:ea typeface="+mn-ea"/>
                <a:cs typeface="+mn-cs"/>
              </a:rPr>
              <a:t>2021-10-08</a:t>
            </a:fld>
            <a:endParaRPr lang="zh-CN" altLang="en-US" strike="noStrike" noProof="1"/>
          </a:p>
        </p:txBody>
      </p:sp>
      <p:sp>
        <p:nvSpPr>
          <p:cNvPr id="3" name="页脚占位符 2"/>
          <p:cNvSpPr>
            <a:spLocks noGrp="1"/>
          </p:cNvSpPr>
          <p:nvPr>
            <p:ph type="ftr" sz="quarter" idx="11"/>
            <p:custDataLst>
              <p:tags r:id="rId2"/>
            </p:custDataLst>
          </p:nvPr>
        </p:nvSpPr>
        <p:spPr/>
        <p:txBody>
          <a:bodyPr/>
          <a:lstStyle/>
          <a:p>
            <a:pPr fontAlgn="auto"/>
            <a:endParaRPr lang="zh-CN" altLang="en-US" strike="noStrike" noProof="1"/>
          </a:p>
        </p:txBody>
      </p:sp>
      <p:sp>
        <p:nvSpPr>
          <p:cNvPr id="4" name="灯片编号占位符 3"/>
          <p:cNvSpPr>
            <a:spLocks noGrp="1"/>
          </p:cNvSpPr>
          <p:nvPr>
            <p:ph type="sldNum" sz="quarter" idx="12"/>
            <p:custDataLst>
              <p:tags r:id="rId3"/>
            </p:custDataLst>
          </p:nvPr>
        </p:nvSpPr>
        <p:spPr/>
        <p:txBody>
          <a:bodyPr/>
          <a:lstStyle/>
          <a:p>
            <a:pPr fontAlgn="auto"/>
            <a:fld id="{0C913308-F349-4B6D-A68A-DD1791B4A57B}"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7200" y="273050"/>
            <a:ext cx="3008313" cy="1162050"/>
          </a:xfrm>
        </p:spPr>
        <p:txBody>
          <a:bodyPr anchor="b"/>
          <a:lstStyle>
            <a:lvl1pPr algn="l">
              <a:defRPr sz="2000" b="1"/>
            </a:lvl1pPr>
          </a:lstStyle>
          <a:p>
            <a:pPr fontAlgn="auto"/>
            <a:r>
              <a:rPr lang="zh-CN" altLang="en-US" strike="noStrike" noProof="1"/>
              <a:t>单击此处编辑母版标题样式</a:t>
            </a:r>
          </a:p>
        </p:txBody>
      </p:sp>
      <p:sp>
        <p:nvSpPr>
          <p:cNvPr id="3" name="内容占位符 2"/>
          <p:cNvSpPr>
            <a:spLocks noGrp="1"/>
          </p:cNvSpPr>
          <p:nvPr>
            <p:ph idx="1"/>
            <p:custDataLst>
              <p:tags r:id="rId2"/>
            </p:custDataLst>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文本占位符 3"/>
          <p:cNvSpPr>
            <a:spLocks noGrp="1"/>
          </p:cNvSpPr>
          <p:nvPr>
            <p:ph type="body" sz="half" idx="2"/>
            <p:custDataLst>
              <p:tags r:id="rId3"/>
            </p:custDataLst>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auto"/>
            <a:r>
              <a:rPr lang="zh-CN" altLang="en-US" strike="noStrike" noProof="1"/>
              <a:t>单击此处编辑母版文本样式</a:t>
            </a:r>
          </a:p>
        </p:txBody>
      </p:sp>
      <p:sp>
        <p:nvSpPr>
          <p:cNvPr id="5" name="日期占位符 4"/>
          <p:cNvSpPr>
            <a:spLocks noGrp="1"/>
          </p:cNvSpPr>
          <p:nvPr>
            <p:ph type="dt" sz="half" idx="10"/>
            <p:custDataLst>
              <p:tags r:id="rId4"/>
            </p:custDataLst>
          </p:nvPr>
        </p:nvSpPr>
        <p:spPr/>
        <p:txBody>
          <a:bodyPr/>
          <a:lstStyle/>
          <a:p>
            <a:pPr fontAlgn="auto"/>
            <a:fld id="{530820CF-B880-4189-942D-D702A7CBA730}" type="datetimeFigureOut">
              <a:rPr lang="zh-CN" altLang="en-US" strike="noStrike" noProof="1" smtClean="0">
                <a:latin typeface="+mn-lt"/>
                <a:ea typeface="+mn-ea"/>
                <a:cs typeface="+mn-cs"/>
              </a:rPr>
              <a:t>2021-10-08</a:t>
            </a:fld>
            <a:endParaRPr lang="zh-CN" altLang="en-US" strike="noStrike" noProof="1"/>
          </a:p>
        </p:txBody>
      </p:sp>
      <p:sp>
        <p:nvSpPr>
          <p:cNvPr id="6" name="页脚占位符 5"/>
          <p:cNvSpPr>
            <a:spLocks noGrp="1"/>
          </p:cNvSpPr>
          <p:nvPr>
            <p:ph type="ftr" sz="quarter" idx="11"/>
            <p:custDataLst>
              <p:tags r:id="rId5"/>
            </p:custDataLst>
          </p:nvPr>
        </p:nvSpPr>
        <p:spPr/>
        <p:txBody>
          <a:bodyPr/>
          <a:lstStyle/>
          <a:p>
            <a:pPr fontAlgn="auto"/>
            <a:endParaRPr lang="zh-CN" altLang="en-US" strike="noStrike" noProof="1"/>
          </a:p>
        </p:txBody>
      </p:sp>
      <p:sp>
        <p:nvSpPr>
          <p:cNvPr id="7" name="灯片编号占位符 6"/>
          <p:cNvSpPr>
            <a:spLocks noGrp="1"/>
          </p:cNvSpPr>
          <p:nvPr>
            <p:ph type="sldNum" sz="quarter" idx="12"/>
            <p:custDataLst>
              <p:tags r:id="rId6"/>
            </p:custDataLst>
          </p:nvPr>
        </p:nvSpPr>
        <p:spPr/>
        <p:txBody>
          <a:bodyPr/>
          <a:lstStyle/>
          <a:p>
            <a:pPr fontAlgn="auto"/>
            <a:fld id="{0C913308-F349-4B6D-A68A-DD1791B4A57B}"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792288" y="4800600"/>
            <a:ext cx="5486400" cy="566738"/>
          </a:xfrm>
        </p:spPr>
        <p:txBody>
          <a:bodyPr anchor="b"/>
          <a:lstStyle>
            <a:lvl1pPr algn="l">
              <a:defRPr sz="2000" b="1"/>
            </a:lvl1pPr>
          </a:lstStyle>
          <a:p>
            <a:pPr fontAlgn="auto"/>
            <a:r>
              <a:rPr lang="zh-CN" altLang="en-US" strike="noStrike" noProof="1"/>
              <a:t>单击此处编辑母版标题样式</a:t>
            </a:r>
          </a:p>
        </p:txBody>
      </p:sp>
      <p:sp>
        <p:nvSpPr>
          <p:cNvPr id="3" name="图片占位符 2"/>
          <p:cNvSpPr>
            <a:spLocks noGrp="1"/>
          </p:cNvSpPr>
          <p:nvPr>
            <p:ph type="pic" idx="1"/>
            <p:custDataLst>
              <p:tags r:id="rId2"/>
            </p:custDataLst>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a:p>
        </p:txBody>
      </p:sp>
      <p:sp>
        <p:nvSpPr>
          <p:cNvPr id="4" name="文本占位符 3"/>
          <p:cNvSpPr>
            <a:spLocks noGrp="1"/>
          </p:cNvSpPr>
          <p:nvPr>
            <p:ph type="body" sz="half" idx="2"/>
            <p:custDataLst>
              <p:tags r:id="rId3"/>
            </p:custDataLst>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auto"/>
            <a:r>
              <a:rPr lang="zh-CN" altLang="en-US" strike="noStrike" noProof="1"/>
              <a:t>单击此处编辑母版文本样式</a:t>
            </a:r>
          </a:p>
        </p:txBody>
      </p:sp>
      <p:sp>
        <p:nvSpPr>
          <p:cNvPr id="5" name="日期占位符 4"/>
          <p:cNvSpPr>
            <a:spLocks noGrp="1"/>
          </p:cNvSpPr>
          <p:nvPr>
            <p:ph type="dt" sz="half" idx="10"/>
            <p:custDataLst>
              <p:tags r:id="rId4"/>
            </p:custDataLst>
          </p:nvPr>
        </p:nvSpPr>
        <p:spPr/>
        <p:txBody>
          <a:bodyPr/>
          <a:lstStyle/>
          <a:p>
            <a:pPr fontAlgn="auto"/>
            <a:fld id="{530820CF-B880-4189-942D-D702A7CBA730}" type="datetimeFigureOut">
              <a:rPr lang="zh-CN" altLang="en-US" strike="noStrike" noProof="1" smtClean="0">
                <a:latin typeface="+mn-lt"/>
                <a:ea typeface="+mn-ea"/>
                <a:cs typeface="+mn-cs"/>
              </a:rPr>
              <a:t>2021-10-08</a:t>
            </a:fld>
            <a:endParaRPr lang="zh-CN" altLang="en-US" strike="noStrike" noProof="1"/>
          </a:p>
        </p:txBody>
      </p:sp>
      <p:sp>
        <p:nvSpPr>
          <p:cNvPr id="6" name="页脚占位符 5"/>
          <p:cNvSpPr>
            <a:spLocks noGrp="1"/>
          </p:cNvSpPr>
          <p:nvPr>
            <p:ph type="ftr" sz="quarter" idx="11"/>
            <p:custDataLst>
              <p:tags r:id="rId5"/>
            </p:custDataLst>
          </p:nvPr>
        </p:nvSpPr>
        <p:spPr/>
        <p:txBody>
          <a:bodyPr/>
          <a:lstStyle/>
          <a:p>
            <a:pPr fontAlgn="auto"/>
            <a:endParaRPr lang="zh-CN" altLang="en-US" strike="noStrike" noProof="1"/>
          </a:p>
        </p:txBody>
      </p:sp>
      <p:sp>
        <p:nvSpPr>
          <p:cNvPr id="7" name="灯片编号占位符 6"/>
          <p:cNvSpPr>
            <a:spLocks noGrp="1"/>
          </p:cNvSpPr>
          <p:nvPr>
            <p:ph type="sldNum" sz="quarter" idx="12"/>
            <p:custDataLst>
              <p:tags r:id="rId6"/>
            </p:custDataLst>
          </p:nvPr>
        </p:nvSpPr>
        <p:spPr/>
        <p:txBody>
          <a:bodyPr/>
          <a:lstStyle/>
          <a:p>
            <a:pPr fontAlgn="auto"/>
            <a:fld id="{0C913308-F349-4B6D-A68A-DD1791B4A57B}"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pPr fontAlgn="auto"/>
            <a:r>
              <a:rPr lang="zh-CN" altLang="en-US" strike="noStrike" noProof="1"/>
              <a:t>单击此处编辑母版标题样式</a:t>
            </a:r>
          </a:p>
        </p:txBody>
      </p:sp>
      <p:sp>
        <p:nvSpPr>
          <p:cNvPr id="3" name="竖排文字占位符 2"/>
          <p:cNvSpPr>
            <a:spLocks noGrp="1"/>
          </p:cNvSpPr>
          <p:nvPr>
            <p:ph type="body" orient="vert" idx="1"/>
            <p:custDataLst>
              <p:tags r:id="rId2"/>
            </p:custDataLst>
          </p:nvPr>
        </p:nvSpPr>
        <p:spPr/>
        <p:txBody>
          <a:bodyPr vert="eaVert"/>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日期占位符 3"/>
          <p:cNvSpPr>
            <a:spLocks noGrp="1"/>
          </p:cNvSpPr>
          <p:nvPr>
            <p:ph type="dt" sz="half" idx="10"/>
            <p:custDataLst>
              <p:tags r:id="rId3"/>
            </p:custDataLst>
          </p:nvPr>
        </p:nvSpPr>
        <p:spPr/>
        <p:txBody>
          <a:bodyPr/>
          <a:lstStyle/>
          <a:p>
            <a:pPr fontAlgn="auto"/>
            <a:fld id="{530820CF-B880-4189-942D-D702A7CBA730}" type="datetimeFigureOut">
              <a:rPr lang="zh-CN" altLang="en-US" strike="noStrike" noProof="1" smtClean="0">
                <a:latin typeface="+mn-lt"/>
                <a:ea typeface="+mn-ea"/>
                <a:cs typeface="+mn-cs"/>
              </a:rPr>
              <a:t>2021-10-08</a:t>
            </a:fld>
            <a:endParaRPr lang="zh-CN" altLang="en-US" strike="noStrike" noProof="1"/>
          </a:p>
        </p:txBody>
      </p:sp>
      <p:sp>
        <p:nvSpPr>
          <p:cNvPr id="5" name="页脚占位符 4"/>
          <p:cNvSpPr>
            <a:spLocks noGrp="1"/>
          </p:cNvSpPr>
          <p:nvPr>
            <p:ph type="ftr" sz="quarter" idx="11"/>
            <p:custDataLst>
              <p:tags r:id="rId4"/>
            </p:custDataLst>
          </p:nvPr>
        </p:nvSpPr>
        <p:spPr/>
        <p:txBody>
          <a:bodyPr/>
          <a:lstStyle/>
          <a:p>
            <a:pPr fontAlgn="auto"/>
            <a:endParaRPr lang="zh-CN" altLang="en-US" strike="noStrike" noProof="1"/>
          </a:p>
        </p:txBody>
      </p:sp>
      <p:sp>
        <p:nvSpPr>
          <p:cNvPr id="6" name="灯片编号占位符 5"/>
          <p:cNvSpPr>
            <a:spLocks noGrp="1"/>
          </p:cNvSpPr>
          <p:nvPr>
            <p:ph type="sldNum" sz="quarter" idx="12"/>
            <p:custDataLst>
              <p:tags r:id="rId5"/>
            </p:custDataLst>
          </p:nvPr>
        </p:nvSpPr>
        <p:spPr/>
        <p:txBody>
          <a:bodyPr/>
          <a:lstStyle/>
          <a:p>
            <a:pPr fontAlgn="auto"/>
            <a:fld id="{0C913308-F349-4B6D-A68A-DD1791B4A57B}"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6629400" y="274638"/>
            <a:ext cx="2057400" cy="5851525"/>
          </a:xfrm>
        </p:spPr>
        <p:txBody>
          <a:bodyPr vert="eaVert"/>
          <a:lstStyle/>
          <a:p>
            <a:pPr fontAlgn="auto"/>
            <a:r>
              <a:rPr lang="zh-CN" altLang="en-US" strike="noStrike" noProof="1"/>
              <a:t>单击此处编辑母版标题样式</a:t>
            </a:r>
          </a:p>
        </p:txBody>
      </p:sp>
      <p:sp>
        <p:nvSpPr>
          <p:cNvPr id="3" name="竖排文字占位符 2"/>
          <p:cNvSpPr>
            <a:spLocks noGrp="1"/>
          </p:cNvSpPr>
          <p:nvPr>
            <p:ph type="body" orient="vert" idx="1"/>
            <p:custDataLst>
              <p:tags r:id="rId2"/>
            </p:custDataLst>
          </p:nvPr>
        </p:nvSpPr>
        <p:spPr>
          <a:xfrm>
            <a:off x="457200" y="274638"/>
            <a:ext cx="6019800" cy="5851525"/>
          </a:xfrm>
        </p:spPr>
        <p:txBody>
          <a:bodyPr vert="eaVert"/>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日期占位符 3"/>
          <p:cNvSpPr>
            <a:spLocks noGrp="1"/>
          </p:cNvSpPr>
          <p:nvPr>
            <p:ph type="dt" sz="half" idx="10"/>
            <p:custDataLst>
              <p:tags r:id="rId3"/>
            </p:custDataLst>
          </p:nvPr>
        </p:nvSpPr>
        <p:spPr/>
        <p:txBody>
          <a:bodyPr/>
          <a:lstStyle/>
          <a:p>
            <a:pPr fontAlgn="auto"/>
            <a:fld id="{530820CF-B880-4189-942D-D702A7CBA730}" type="datetimeFigureOut">
              <a:rPr lang="zh-CN" altLang="en-US" strike="noStrike" noProof="1" smtClean="0">
                <a:latin typeface="+mn-lt"/>
                <a:ea typeface="+mn-ea"/>
                <a:cs typeface="+mn-cs"/>
              </a:rPr>
              <a:t>2021-10-08</a:t>
            </a:fld>
            <a:endParaRPr lang="zh-CN" altLang="en-US" strike="noStrike" noProof="1"/>
          </a:p>
        </p:txBody>
      </p:sp>
      <p:sp>
        <p:nvSpPr>
          <p:cNvPr id="5" name="页脚占位符 4"/>
          <p:cNvSpPr>
            <a:spLocks noGrp="1"/>
          </p:cNvSpPr>
          <p:nvPr>
            <p:ph type="ftr" sz="quarter" idx="11"/>
            <p:custDataLst>
              <p:tags r:id="rId4"/>
            </p:custDataLst>
          </p:nvPr>
        </p:nvSpPr>
        <p:spPr/>
        <p:txBody>
          <a:bodyPr/>
          <a:lstStyle/>
          <a:p>
            <a:pPr fontAlgn="auto"/>
            <a:endParaRPr lang="zh-CN" altLang="en-US" strike="noStrike" noProof="1"/>
          </a:p>
        </p:txBody>
      </p:sp>
      <p:sp>
        <p:nvSpPr>
          <p:cNvPr id="6" name="灯片编号占位符 5"/>
          <p:cNvSpPr>
            <a:spLocks noGrp="1"/>
          </p:cNvSpPr>
          <p:nvPr>
            <p:ph type="sldNum" sz="quarter" idx="12"/>
            <p:custDataLst>
              <p:tags r:id="rId5"/>
            </p:custDataLst>
          </p:nvPr>
        </p:nvSpPr>
        <p:spPr/>
        <p:txBody>
          <a:bodyPr/>
          <a:lstStyle/>
          <a:p>
            <a:pPr fontAlgn="auto"/>
            <a:fld id="{0C913308-F349-4B6D-A68A-DD1791B4A57B}"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fourObj">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custDataLst>
              <p:tags r:id="rId1"/>
            </p:custDataLst>
          </p:nvPr>
        </p:nvSpPr>
        <p:spPr>
          <a:xfrm>
            <a:off x="442913" y="103188"/>
            <a:ext cx="8243887" cy="1314450"/>
          </a:xfrm>
        </p:spPr>
        <p:txBody>
          <a:bodyPr/>
          <a:lstStyle/>
          <a:p>
            <a:pPr fontAlgn="auto"/>
            <a:r>
              <a:rPr lang="zh-CN" altLang="en-US" strike="noStrike" noProof="1"/>
              <a:t>单击此处编辑母版标题样式</a:t>
            </a:r>
          </a:p>
        </p:txBody>
      </p:sp>
      <p:sp>
        <p:nvSpPr>
          <p:cNvPr id="3" name="内容占位符 2"/>
          <p:cNvSpPr>
            <a:spLocks noGrp="1"/>
          </p:cNvSpPr>
          <p:nvPr>
            <p:ph sz="quarter" idx="1"/>
            <p:custDataLst>
              <p:tags r:id="rId2"/>
            </p:custDataLst>
          </p:nvPr>
        </p:nvSpPr>
        <p:spPr>
          <a:xfrm>
            <a:off x="457200" y="1600200"/>
            <a:ext cx="4038600" cy="2151063"/>
          </a:xfrm>
        </p:spPr>
        <p:txBody>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内容占位符 3"/>
          <p:cNvSpPr>
            <a:spLocks noGrp="1"/>
          </p:cNvSpPr>
          <p:nvPr>
            <p:ph sz="quarter" idx="2"/>
            <p:custDataLst>
              <p:tags r:id="rId3"/>
            </p:custDataLst>
          </p:nvPr>
        </p:nvSpPr>
        <p:spPr>
          <a:xfrm>
            <a:off x="4648200" y="1600200"/>
            <a:ext cx="4038600" cy="2151063"/>
          </a:xfrm>
        </p:spPr>
        <p:txBody>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5" name="内容占位符 4"/>
          <p:cNvSpPr>
            <a:spLocks noGrp="1"/>
          </p:cNvSpPr>
          <p:nvPr>
            <p:ph sz="quarter" idx="3"/>
            <p:custDataLst>
              <p:tags r:id="rId4"/>
            </p:custDataLst>
          </p:nvPr>
        </p:nvSpPr>
        <p:spPr>
          <a:xfrm>
            <a:off x="457200" y="3903663"/>
            <a:ext cx="4038600" cy="2152650"/>
          </a:xfrm>
        </p:spPr>
        <p:txBody>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6" name="内容占位符 5"/>
          <p:cNvSpPr>
            <a:spLocks noGrp="1"/>
          </p:cNvSpPr>
          <p:nvPr>
            <p:ph sz="quarter" idx="4"/>
            <p:custDataLst>
              <p:tags r:id="rId5"/>
            </p:custDataLst>
          </p:nvPr>
        </p:nvSpPr>
        <p:spPr>
          <a:xfrm>
            <a:off x="4648200" y="3903663"/>
            <a:ext cx="4038600" cy="2152650"/>
          </a:xfrm>
        </p:spPr>
        <p:txBody>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7" name="日期占位符 6"/>
          <p:cNvSpPr>
            <a:spLocks noGrp="1"/>
          </p:cNvSpPr>
          <p:nvPr>
            <p:ph type="dt" sz="half" idx="10"/>
            <p:custDataLst>
              <p:tags r:id="rId6"/>
            </p:custDataLst>
          </p:nvPr>
        </p:nvSpPr>
        <p:spPr>
          <a:xfrm>
            <a:off x="457200" y="6243638"/>
            <a:ext cx="2133600" cy="457200"/>
          </a:xfrm>
          <a:prstGeom prst="rect">
            <a:avLst/>
          </a:prstGeom>
        </p:spPr>
        <p:txBody>
          <a:bodyPr vert="horz" lIns="91440" tIns="45720" rIns="91440" bIns="45720" rtlCol="0" anchor="ctr"/>
          <a:lstStyle>
            <a:lvl1pPr>
              <a:defRPr/>
            </a:lvl1pPr>
          </a:lstStyle>
          <a:p>
            <a:pPr fontAlgn="auto"/>
            <a:endParaRPr lang="en-US" altLang="zh-CN" strike="noStrike" noProof="1"/>
          </a:p>
        </p:txBody>
      </p:sp>
      <p:sp>
        <p:nvSpPr>
          <p:cNvPr id="8" name="页脚占位符 7"/>
          <p:cNvSpPr>
            <a:spLocks noGrp="1"/>
          </p:cNvSpPr>
          <p:nvPr>
            <p:ph type="ftr" sz="quarter" idx="11"/>
            <p:custDataLst>
              <p:tags r:id="rId7"/>
            </p:custDataLst>
          </p:nvPr>
        </p:nvSpPr>
        <p:spPr>
          <a:xfrm>
            <a:off x="3124200" y="6248400"/>
            <a:ext cx="2895600" cy="457200"/>
          </a:xfrm>
          <a:prstGeom prst="rect">
            <a:avLst/>
          </a:prstGeom>
        </p:spPr>
        <p:txBody>
          <a:bodyPr vert="horz" lIns="91440" tIns="45720" rIns="91440" bIns="45720" rtlCol="0" anchor="ctr"/>
          <a:lstStyle>
            <a:lvl1pPr>
              <a:defRPr/>
            </a:lvl1pPr>
          </a:lstStyle>
          <a:p>
            <a:pPr fontAlgn="auto"/>
            <a:endParaRPr lang="en-US" altLang="zh-CN" strike="noStrike" noProof="1"/>
          </a:p>
        </p:txBody>
      </p:sp>
      <p:sp>
        <p:nvSpPr>
          <p:cNvPr id="9" name="灯片编号占位符 8"/>
          <p:cNvSpPr>
            <a:spLocks noGrp="1"/>
          </p:cNvSpPr>
          <p:nvPr>
            <p:ph type="sldNum" sz="quarter" idx="12"/>
            <p:custDataLst>
              <p:tags r:id="rId8"/>
            </p:custDataLst>
          </p:nvPr>
        </p:nvSpPr>
        <p:spPr>
          <a:xfrm>
            <a:off x="6553200" y="6243638"/>
            <a:ext cx="2133600" cy="457200"/>
          </a:xfrm>
          <a:prstGeom prst="rect">
            <a:avLst/>
          </a:prstGeom>
        </p:spPr>
        <p:txBody>
          <a:bodyPr vert="horz" lIns="91440" tIns="45720" rIns="91440" bIns="45720" rtlCol="0" anchor="ctr"/>
          <a:lstStyle>
            <a:lvl1pPr>
              <a:defRPr/>
            </a:lvl1pPr>
          </a:lstStyle>
          <a:p>
            <a:pPr fontAlgn="auto"/>
            <a:fld id="{AD040E26-236E-4D53-8A4B-B658ED930181}" type="slidenum">
              <a:rPr lang="en-US" altLang="zh-CN" strike="noStrike" noProof="1">
                <a:latin typeface="+mn-lt"/>
                <a:ea typeface="+mn-ea"/>
                <a:cs typeface="+mn-cs"/>
              </a:rPr>
              <a:t>‹#›</a:t>
            </a:fld>
            <a:endParaRPr lang="en-US" altLang="zh-CN" strike="noStrike" noProof="1"/>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22313" y="4406900"/>
            <a:ext cx="7772400" cy="1362075"/>
          </a:xfrm>
        </p:spPr>
        <p:txBody>
          <a:bodyPr anchor="t"/>
          <a:lstStyle>
            <a:lvl1pPr algn="l">
              <a:defRPr sz="4000" b="1" cap="all"/>
            </a:lvl1pPr>
          </a:lstStyle>
          <a:p>
            <a:pPr fontAlgn="auto"/>
            <a:r>
              <a:rPr lang="zh-CN" altLang="en-US" strike="noStrike" noProof="1"/>
              <a:t>单击此处编辑母版标题样式</a:t>
            </a:r>
          </a:p>
        </p:txBody>
      </p:sp>
      <p:sp>
        <p:nvSpPr>
          <p:cNvPr id="3" name="文本占位符 2"/>
          <p:cNvSpPr>
            <a:spLocks noGrp="1"/>
          </p:cNvSpPr>
          <p:nvPr>
            <p:ph type="body" idx="1"/>
            <p:custDataLst>
              <p:tags r:id="rId2"/>
            </p:custDataLst>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auto"/>
            <a:r>
              <a:rPr lang="zh-CN" altLang="en-US" strike="noStrike" noProof="1"/>
              <a:t>单击此处编辑母版文本样式</a:t>
            </a:r>
          </a:p>
        </p:txBody>
      </p:sp>
      <p:sp>
        <p:nvSpPr>
          <p:cNvPr id="4" name="日期占位符 3"/>
          <p:cNvSpPr>
            <a:spLocks noGrp="1"/>
          </p:cNvSpPr>
          <p:nvPr>
            <p:ph type="dt" sz="half" idx="10"/>
            <p:custDataLst>
              <p:tags r:id="rId3"/>
            </p:custDataLst>
          </p:nvPr>
        </p:nvSpPr>
        <p:spPr/>
        <p:txBody>
          <a:bodyPr/>
          <a:lstStyle/>
          <a:p>
            <a:pPr fontAlgn="auto"/>
            <a:fld id="{530820CF-B880-4189-942D-D702A7CBA730}" type="datetimeFigureOut">
              <a:rPr lang="zh-CN" altLang="en-US" strike="noStrike" noProof="1" smtClean="0">
                <a:latin typeface="+mn-lt"/>
                <a:ea typeface="+mn-ea"/>
                <a:cs typeface="+mn-cs"/>
              </a:rPr>
              <a:t>2021-10-08</a:t>
            </a:fld>
            <a:endParaRPr lang="zh-CN" altLang="en-US" strike="noStrike" noProof="1"/>
          </a:p>
        </p:txBody>
      </p:sp>
      <p:sp>
        <p:nvSpPr>
          <p:cNvPr id="5" name="页脚占位符 4"/>
          <p:cNvSpPr>
            <a:spLocks noGrp="1"/>
          </p:cNvSpPr>
          <p:nvPr>
            <p:ph type="ftr" sz="quarter" idx="11"/>
            <p:custDataLst>
              <p:tags r:id="rId4"/>
            </p:custDataLst>
          </p:nvPr>
        </p:nvSpPr>
        <p:spPr/>
        <p:txBody>
          <a:bodyPr/>
          <a:lstStyle/>
          <a:p>
            <a:pPr fontAlgn="auto"/>
            <a:endParaRPr lang="zh-CN" altLang="en-US" strike="noStrike" noProof="1"/>
          </a:p>
        </p:txBody>
      </p:sp>
      <p:sp>
        <p:nvSpPr>
          <p:cNvPr id="6" name="灯片编号占位符 5"/>
          <p:cNvSpPr>
            <a:spLocks noGrp="1"/>
          </p:cNvSpPr>
          <p:nvPr>
            <p:ph type="sldNum" sz="quarter" idx="12"/>
            <p:custDataLst>
              <p:tags r:id="rId5"/>
            </p:custDataLst>
          </p:nvPr>
        </p:nvSpPr>
        <p:spPr/>
        <p:txBody>
          <a:bodyPr/>
          <a:lstStyle/>
          <a:p>
            <a:pPr fontAlgn="auto"/>
            <a:fld id="{0C913308-F349-4B6D-A68A-DD1791B4A57B}"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pPr fontAlgn="auto"/>
            <a:r>
              <a:rPr lang="zh-CN" altLang="en-US" strike="noStrike" noProof="1"/>
              <a:t>单击此处编辑母版标题样式</a:t>
            </a:r>
          </a:p>
        </p:txBody>
      </p:sp>
      <p:sp>
        <p:nvSpPr>
          <p:cNvPr id="3" name="内容占位符 2"/>
          <p:cNvSpPr>
            <a:spLocks noGrp="1"/>
          </p:cNvSpPr>
          <p:nvPr>
            <p:ph sz="half" idx="1"/>
            <p:custDataLst>
              <p:tags r:id="rId2"/>
            </p:custDataLst>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内容占位符 3"/>
          <p:cNvSpPr>
            <a:spLocks noGrp="1"/>
          </p:cNvSpPr>
          <p:nvPr>
            <p:ph sz="half" idx="2"/>
            <p:custDataLst>
              <p:tags r:id="rId3"/>
            </p:custDataLst>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5" name="日期占位符 4"/>
          <p:cNvSpPr>
            <a:spLocks noGrp="1"/>
          </p:cNvSpPr>
          <p:nvPr>
            <p:ph type="dt" sz="half" idx="10"/>
            <p:custDataLst>
              <p:tags r:id="rId4"/>
            </p:custDataLst>
          </p:nvPr>
        </p:nvSpPr>
        <p:spPr/>
        <p:txBody>
          <a:bodyPr/>
          <a:lstStyle/>
          <a:p>
            <a:pPr fontAlgn="auto"/>
            <a:fld id="{530820CF-B880-4189-942D-D702A7CBA730}" type="datetimeFigureOut">
              <a:rPr lang="zh-CN" altLang="en-US" strike="noStrike" noProof="1" smtClean="0">
                <a:latin typeface="+mn-lt"/>
                <a:ea typeface="+mn-ea"/>
                <a:cs typeface="+mn-cs"/>
              </a:rPr>
              <a:t>2021-10-08</a:t>
            </a:fld>
            <a:endParaRPr lang="zh-CN" altLang="en-US" strike="noStrike" noProof="1"/>
          </a:p>
        </p:txBody>
      </p:sp>
      <p:sp>
        <p:nvSpPr>
          <p:cNvPr id="6" name="页脚占位符 5"/>
          <p:cNvSpPr>
            <a:spLocks noGrp="1"/>
          </p:cNvSpPr>
          <p:nvPr>
            <p:ph type="ftr" sz="quarter" idx="11"/>
            <p:custDataLst>
              <p:tags r:id="rId5"/>
            </p:custDataLst>
          </p:nvPr>
        </p:nvSpPr>
        <p:spPr/>
        <p:txBody>
          <a:bodyPr/>
          <a:lstStyle/>
          <a:p>
            <a:pPr fontAlgn="auto"/>
            <a:endParaRPr lang="zh-CN" altLang="en-US" strike="noStrike" noProof="1"/>
          </a:p>
        </p:txBody>
      </p:sp>
      <p:sp>
        <p:nvSpPr>
          <p:cNvPr id="7" name="灯片编号占位符 6"/>
          <p:cNvSpPr>
            <a:spLocks noGrp="1"/>
          </p:cNvSpPr>
          <p:nvPr>
            <p:ph type="sldNum" sz="quarter" idx="12"/>
            <p:custDataLst>
              <p:tags r:id="rId6"/>
            </p:custDataLst>
          </p:nvPr>
        </p:nvSpPr>
        <p:spPr/>
        <p:txBody>
          <a:bodyPr/>
          <a:lstStyle/>
          <a:p>
            <a:pPr fontAlgn="auto"/>
            <a:fld id="{0C913308-F349-4B6D-A68A-DD1791B4A57B}"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lvl1pPr>
              <a:defRPr/>
            </a:lvl1pPr>
          </a:lstStyle>
          <a:p>
            <a:pPr fontAlgn="auto"/>
            <a:r>
              <a:rPr lang="zh-CN" altLang="en-US" strike="noStrike" noProof="1"/>
              <a:t>单击此处编辑母版标题样式</a:t>
            </a:r>
          </a:p>
        </p:txBody>
      </p:sp>
      <p:sp>
        <p:nvSpPr>
          <p:cNvPr id="3" name="文本占位符 2"/>
          <p:cNvSpPr>
            <a:spLocks noGrp="1"/>
          </p:cNvSpPr>
          <p:nvPr>
            <p:ph type="body" idx="1"/>
            <p:custDataLst>
              <p:tags r:id="rId2"/>
            </p:custDataLst>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单击此处编辑母版文本样式</a:t>
            </a:r>
          </a:p>
        </p:txBody>
      </p:sp>
      <p:sp>
        <p:nvSpPr>
          <p:cNvPr id="4" name="内容占位符 3"/>
          <p:cNvSpPr>
            <a:spLocks noGrp="1"/>
          </p:cNvSpPr>
          <p:nvPr>
            <p:ph sz="half" idx="2"/>
            <p:custDataLst>
              <p:tags r:id="rId3"/>
            </p:custDataLst>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5" name="文本占位符 4"/>
          <p:cNvSpPr>
            <a:spLocks noGrp="1"/>
          </p:cNvSpPr>
          <p:nvPr>
            <p:ph type="body" sz="quarter" idx="3"/>
            <p:custDataLst>
              <p:tags r:id="rId4"/>
            </p:custDataLst>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单击此处编辑母版文本样式</a:t>
            </a:r>
          </a:p>
        </p:txBody>
      </p:sp>
      <p:sp>
        <p:nvSpPr>
          <p:cNvPr id="6" name="内容占位符 5"/>
          <p:cNvSpPr>
            <a:spLocks noGrp="1"/>
          </p:cNvSpPr>
          <p:nvPr>
            <p:ph sz="quarter" idx="4"/>
            <p:custDataLst>
              <p:tags r:id="rId5"/>
            </p:custDataLst>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7" name="日期占位符 6"/>
          <p:cNvSpPr>
            <a:spLocks noGrp="1"/>
          </p:cNvSpPr>
          <p:nvPr>
            <p:ph type="dt" sz="half" idx="10"/>
            <p:custDataLst>
              <p:tags r:id="rId6"/>
            </p:custDataLst>
          </p:nvPr>
        </p:nvSpPr>
        <p:spPr/>
        <p:txBody>
          <a:bodyPr/>
          <a:lstStyle/>
          <a:p>
            <a:pPr fontAlgn="auto"/>
            <a:fld id="{530820CF-B880-4189-942D-D702A7CBA730}" type="datetimeFigureOut">
              <a:rPr lang="zh-CN" altLang="en-US" strike="noStrike" noProof="1" smtClean="0">
                <a:latin typeface="+mn-lt"/>
                <a:ea typeface="+mn-ea"/>
                <a:cs typeface="+mn-cs"/>
              </a:rPr>
              <a:t>2021-10-08</a:t>
            </a:fld>
            <a:endParaRPr lang="zh-CN" altLang="en-US" strike="noStrike" noProof="1"/>
          </a:p>
        </p:txBody>
      </p:sp>
      <p:sp>
        <p:nvSpPr>
          <p:cNvPr id="8" name="页脚占位符 7"/>
          <p:cNvSpPr>
            <a:spLocks noGrp="1"/>
          </p:cNvSpPr>
          <p:nvPr>
            <p:ph type="ftr" sz="quarter" idx="11"/>
            <p:custDataLst>
              <p:tags r:id="rId7"/>
            </p:custDataLst>
          </p:nvPr>
        </p:nvSpPr>
        <p:spPr/>
        <p:txBody>
          <a:bodyPr/>
          <a:lstStyle/>
          <a:p>
            <a:pPr fontAlgn="auto"/>
            <a:endParaRPr lang="zh-CN" altLang="en-US" strike="noStrike" noProof="1"/>
          </a:p>
        </p:txBody>
      </p:sp>
      <p:sp>
        <p:nvSpPr>
          <p:cNvPr id="9" name="灯片编号占位符 8"/>
          <p:cNvSpPr>
            <a:spLocks noGrp="1"/>
          </p:cNvSpPr>
          <p:nvPr>
            <p:ph type="sldNum" sz="quarter" idx="12"/>
            <p:custDataLst>
              <p:tags r:id="rId8"/>
            </p:custDataLst>
          </p:nvPr>
        </p:nvSpPr>
        <p:spPr/>
        <p:txBody>
          <a:bodyPr/>
          <a:lstStyle/>
          <a:p>
            <a:pPr fontAlgn="auto"/>
            <a:fld id="{0C913308-F349-4B6D-A68A-DD1791B4A57B}"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pPr fontAlgn="auto"/>
            <a:r>
              <a:rPr lang="zh-CN" altLang="en-US" strike="noStrike" noProof="1"/>
              <a:t>单击此处编辑母版标题样式</a:t>
            </a:r>
          </a:p>
        </p:txBody>
      </p:sp>
      <p:sp>
        <p:nvSpPr>
          <p:cNvPr id="3" name="日期占位符 2"/>
          <p:cNvSpPr>
            <a:spLocks noGrp="1"/>
          </p:cNvSpPr>
          <p:nvPr>
            <p:ph type="dt" sz="half" idx="10"/>
            <p:custDataLst>
              <p:tags r:id="rId2"/>
            </p:custDataLst>
          </p:nvPr>
        </p:nvSpPr>
        <p:spPr/>
        <p:txBody>
          <a:bodyPr/>
          <a:lstStyle/>
          <a:p>
            <a:pPr fontAlgn="auto"/>
            <a:fld id="{530820CF-B880-4189-942D-D702A7CBA730}" type="datetimeFigureOut">
              <a:rPr lang="zh-CN" altLang="en-US" strike="noStrike" noProof="1" smtClean="0">
                <a:latin typeface="+mn-lt"/>
                <a:ea typeface="+mn-ea"/>
                <a:cs typeface="+mn-cs"/>
              </a:rPr>
              <a:t>2021-10-08</a:t>
            </a:fld>
            <a:endParaRPr lang="zh-CN" altLang="en-US" strike="noStrike" noProof="1"/>
          </a:p>
        </p:txBody>
      </p:sp>
      <p:sp>
        <p:nvSpPr>
          <p:cNvPr id="4" name="页脚占位符 3"/>
          <p:cNvSpPr>
            <a:spLocks noGrp="1"/>
          </p:cNvSpPr>
          <p:nvPr>
            <p:ph type="ftr" sz="quarter" idx="11"/>
            <p:custDataLst>
              <p:tags r:id="rId3"/>
            </p:custDataLst>
          </p:nvPr>
        </p:nvSpPr>
        <p:spPr/>
        <p:txBody>
          <a:bodyPr/>
          <a:lstStyle/>
          <a:p>
            <a:pPr fontAlgn="auto"/>
            <a:endParaRPr lang="zh-CN" altLang="en-US" strike="noStrike" noProof="1"/>
          </a:p>
        </p:txBody>
      </p:sp>
      <p:sp>
        <p:nvSpPr>
          <p:cNvPr id="5" name="灯片编号占位符 4"/>
          <p:cNvSpPr>
            <a:spLocks noGrp="1"/>
          </p:cNvSpPr>
          <p:nvPr>
            <p:ph type="sldNum" sz="quarter" idx="12"/>
            <p:custDataLst>
              <p:tags r:id="rId4"/>
            </p:custDataLst>
          </p:nvPr>
        </p:nvSpPr>
        <p:spPr/>
        <p:txBody>
          <a:bodyPr/>
          <a:lstStyle/>
          <a:p>
            <a:pPr fontAlgn="auto"/>
            <a:fld id="{0C913308-F349-4B6D-A68A-DD1791B4A57B}"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pPr fontAlgn="auto"/>
            <a:fld id="{530820CF-B880-4189-942D-D702A7CBA730}" type="datetimeFigureOut">
              <a:rPr lang="zh-CN" altLang="en-US" strike="noStrike" noProof="1" smtClean="0">
                <a:latin typeface="+mn-lt"/>
                <a:ea typeface="+mn-ea"/>
                <a:cs typeface="+mn-cs"/>
              </a:rPr>
              <a:t>2021-10-08</a:t>
            </a:fld>
            <a:endParaRPr lang="zh-CN" altLang="en-US" strike="noStrike" noProof="1"/>
          </a:p>
        </p:txBody>
      </p:sp>
      <p:sp>
        <p:nvSpPr>
          <p:cNvPr id="3" name="页脚占位符 2"/>
          <p:cNvSpPr>
            <a:spLocks noGrp="1"/>
          </p:cNvSpPr>
          <p:nvPr>
            <p:ph type="ftr" sz="quarter" idx="11"/>
            <p:custDataLst>
              <p:tags r:id="rId2"/>
            </p:custDataLst>
          </p:nvPr>
        </p:nvSpPr>
        <p:spPr/>
        <p:txBody>
          <a:bodyPr/>
          <a:lstStyle/>
          <a:p>
            <a:pPr fontAlgn="auto"/>
            <a:endParaRPr lang="zh-CN" altLang="en-US" strike="noStrike" noProof="1"/>
          </a:p>
        </p:txBody>
      </p:sp>
      <p:sp>
        <p:nvSpPr>
          <p:cNvPr id="4" name="灯片编号占位符 3"/>
          <p:cNvSpPr>
            <a:spLocks noGrp="1"/>
          </p:cNvSpPr>
          <p:nvPr>
            <p:ph type="sldNum" sz="quarter" idx="12"/>
            <p:custDataLst>
              <p:tags r:id="rId3"/>
            </p:custDataLst>
          </p:nvPr>
        </p:nvSpPr>
        <p:spPr/>
        <p:txBody>
          <a:bodyPr/>
          <a:lstStyle/>
          <a:p>
            <a:pPr fontAlgn="auto"/>
            <a:fld id="{0C913308-F349-4B6D-A68A-DD1791B4A57B}"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7200" y="273050"/>
            <a:ext cx="3008313" cy="1162050"/>
          </a:xfrm>
        </p:spPr>
        <p:txBody>
          <a:bodyPr anchor="b"/>
          <a:lstStyle>
            <a:lvl1pPr algn="l">
              <a:defRPr sz="2000" b="1"/>
            </a:lvl1pPr>
          </a:lstStyle>
          <a:p>
            <a:pPr fontAlgn="auto"/>
            <a:r>
              <a:rPr lang="zh-CN" altLang="en-US" strike="noStrike" noProof="1"/>
              <a:t>单击此处编辑母版标题样式</a:t>
            </a:r>
          </a:p>
        </p:txBody>
      </p:sp>
      <p:sp>
        <p:nvSpPr>
          <p:cNvPr id="3" name="内容占位符 2"/>
          <p:cNvSpPr>
            <a:spLocks noGrp="1"/>
          </p:cNvSpPr>
          <p:nvPr>
            <p:ph idx="1"/>
            <p:custDataLst>
              <p:tags r:id="rId2"/>
            </p:custDataLst>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文本占位符 3"/>
          <p:cNvSpPr>
            <a:spLocks noGrp="1"/>
          </p:cNvSpPr>
          <p:nvPr>
            <p:ph type="body" sz="half" idx="2"/>
            <p:custDataLst>
              <p:tags r:id="rId3"/>
            </p:custDataLst>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auto"/>
            <a:r>
              <a:rPr lang="zh-CN" altLang="en-US" strike="noStrike" noProof="1"/>
              <a:t>单击此处编辑母版文本样式</a:t>
            </a:r>
          </a:p>
        </p:txBody>
      </p:sp>
      <p:sp>
        <p:nvSpPr>
          <p:cNvPr id="5" name="日期占位符 4"/>
          <p:cNvSpPr>
            <a:spLocks noGrp="1"/>
          </p:cNvSpPr>
          <p:nvPr>
            <p:ph type="dt" sz="half" idx="10"/>
            <p:custDataLst>
              <p:tags r:id="rId4"/>
            </p:custDataLst>
          </p:nvPr>
        </p:nvSpPr>
        <p:spPr/>
        <p:txBody>
          <a:bodyPr/>
          <a:lstStyle/>
          <a:p>
            <a:pPr fontAlgn="auto"/>
            <a:fld id="{530820CF-B880-4189-942D-D702A7CBA730}" type="datetimeFigureOut">
              <a:rPr lang="zh-CN" altLang="en-US" strike="noStrike" noProof="1" smtClean="0">
                <a:latin typeface="+mn-lt"/>
                <a:ea typeface="+mn-ea"/>
                <a:cs typeface="+mn-cs"/>
              </a:rPr>
              <a:t>2021-10-08</a:t>
            </a:fld>
            <a:endParaRPr lang="zh-CN" altLang="en-US" strike="noStrike" noProof="1"/>
          </a:p>
        </p:txBody>
      </p:sp>
      <p:sp>
        <p:nvSpPr>
          <p:cNvPr id="6" name="页脚占位符 5"/>
          <p:cNvSpPr>
            <a:spLocks noGrp="1"/>
          </p:cNvSpPr>
          <p:nvPr>
            <p:ph type="ftr" sz="quarter" idx="11"/>
            <p:custDataLst>
              <p:tags r:id="rId5"/>
            </p:custDataLst>
          </p:nvPr>
        </p:nvSpPr>
        <p:spPr/>
        <p:txBody>
          <a:bodyPr/>
          <a:lstStyle/>
          <a:p>
            <a:pPr fontAlgn="auto"/>
            <a:endParaRPr lang="zh-CN" altLang="en-US" strike="noStrike" noProof="1"/>
          </a:p>
        </p:txBody>
      </p:sp>
      <p:sp>
        <p:nvSpPr>
          <p:cNvPr id="7" name="灯片编号占位符 6"/>
          <p:cNvSpPr>
            <a:spLocks noGrp="1"/>
          </p:cNvSpPr>
          <p:nvPr>
            <p:ph type="sldNum" sz="quarter" idx="12"/>
            <p:custDataLst>
              <p:tags r:id="rId6"/>
            </p:custDataLst>
          </p:nvPr>
        </p:nvSpPr>
        <p:spPr/>
        <p:txBody>
          <a:bodyPr/>
          <a:lstStyle/>
          <a:p>
            <a:pPr fontAlgn="auto"/>
            <a:fld id="{0C913308-F349-4B6D-A68A-DD1791B4A57B}"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792288" y="4800600"/>
            <a:ext cx="5486400" cy="566738"/>
          </a:xfrm>
        </p:spPr>
        <p:txBody>
          <a:bodyPr anchor="b"/>
          <a:lstStyle>
            <a:lvl1pPr algn="l">
              <a:defRPr sz="2000" b="1"/>
            </a:lvl1pPr>
          </a:lstStyle>
          <a:p>
            <a:pPr fontAlgn="auto"/>
            <a:r>
              <a:rPr lang="zh-CN" altLang="en-US" strike="noStrike" noProof="1"/>
              <a:t>单击此处编辑母版标题样式</a:t>
            </a:r>
          </a:p>
        </p:txBody>
      </p:sp>
      <p:sp>
        <p:nvSpPr>
          <p:cNvPr id="3" name="图片占位符 2"/>
          <p:cNvSpPr>
            <a:spLocks noGrp="1"/>
          </p:cNvSpPr>
          <p:nvPr>
            <p:ph type="pic" idx="1"/>
            <p:custDataLst>
              <p:tags r:id="rId2"/>
            </p:custDataLst>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a:p>
        </p:txBody>
      </p:sp>
      <p:sp>
        <p:nvSpPr>
          <p:cNvPr id="4" name="文本占位符 3"/>
          <p:cNvSpPr>
            <a:spLocks noGrp="1"/>
          </p:cNvSpPr>
          <p:nvPr>
            <p:ph type="body" sz="half" idx="2"/>
            <p:custDataLst>
              <p:tags r:id="rId3"/>
            </p:custDataLst>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auto"/>
            <a:r>
              <a:rPr lang="zh-CN" altLang="en-US" strike="noStrike" noProof="1"/>
              <a:t>单击此处编辑母版文本样式</a:t>
            </a:r>
          </a:p>
        </p:txBody>
      </p:sp>
      <p:sp>
        <p:nvSpPr>
          <p:cNvPr id="5" name="日期占位符 4"/>
          <p:cNvSpPr>
            <a:spLocks noGrp="1"/>
          </p:cNvSpPr>
          <p:nvPr>
            <p:ph type="dt" sz="half" idx="10"/>
            <p:custDataLst>
              <p:tags r:id="rId4"/>
            </p:custDataLst>
          </p:nvPr>
        </p:nvSpPr>
        <p:spPr/>
        <p:txBody>
          <a:bodyPr/>
          <a:lstStyle/>
          <a:p>
            <a:pPr fontAlgn="auto"/>
            <a:fld id="{530820CF-B880-4189-942D-D702A7CBA730}" type="datetimeFigureOut">
              <a:rPr lang="zh-CN" altLang="en-US" strike="noStrike" noProof="1" smtClean="0">
                <a:latin typeface="+mn-lt"/>
                <a:ea typeface="+mn-ea"/>
                <a:cs typeface="+mn-cs"/>
              </a:rPr>
              <a:t>2021-10-08</a:t>
            </a:fld>
            <a:endParaRPr lang="zh-CN" altLang="en-US" strike="noStrike" noProof="1"/>
          </a:p>
        </p:txBody>
      </p:sp>
      <p:sp>
        <p:nvSpPr>
          <p:cNvPr id="6" name="页脚占位符 5"/>
          <p:cNvSpPr>
            <a:spLocks noGrp="1"/>
          </p:cNvSpPr>
          <p:nvPr>
            <p:ph type="ftr" sz="quarter" idx="11"/>
            <p:custDataLst>
              <p:tags r:id="rId5"/>
            </p:custDataLst>
          </p:nvPr>
        </p:nvSpPr>
        <p:spPr/>
        <p:txBody>
          <a:bodyPr/>
          <a:lstStyle/>
          <a:p>
            <a:pPr fontAlgn="auto"/>
            <a:endParaRPr lang="zh-CN" altLang="en-US" strike="noStrike" noProof="1"/>
          </a:p>
        </p:txBody>
      </p:sp>
      <p:sp>
        <p:nvSpPr>
          <p:cNvPr id="7" name="灯片编号占位符 6"/>
          <p:cNvSpPr>
            <a:spLocks noGrp="1"/>
          </p:cNvSpPr>
          <p:nvPr>
            <p:ph type="sldNum" sz="quarter" idx="12"/>
            <p:custDataLst>
              <p:tags r:id="rId6"/>
            </p:custDataLst>
          </p:nvPr>
        </p:nvSpPr>
        <p:spPr/>
        <p:txBody>
          <a:bodyPr/>
          <a:lstStyle/>
          <a:p>
            <a:pPr fontAlgn="auto"/>
            <a:fld id="{0C913308-F349-4B6D-A68A-DD1791B4A57B}" type="slidenum">
              <a:rPr lang="zh-CN" altLang="en-US" strike="noStrike" noProof="1" smtClean="0">
                <a:latin typeface="+mn-lt"/>
                <a:ea typeface="+mn-ea"/>
                <a:cs typeface="+mn-cs"/>
              </a:rPr>
              <a:t>‹#›</a:t>
            </a:fld>
            <a:endParaRPr lang="zh-CN" altLang="en-US" strike="noStrike" noProof="1"/>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5.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4.xml"/><Relationship Id="rId2" Type="http://schemas.openxmlformats.org/officeDocument/2006/relationships/slideLayout" Target="../slideLayouts/slideLayout2.xml"/><Relationship Id="rId16" Type="http://schemas.openxmlformats.org/officeDocument/2006/relationships/tags" Target="../tags/tag3.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2.xml"/><Relationship Id="rId10" Type="http://schemas.openxmlformats.org/officeDocument/2006/relationships/slideLayout" Target="../slideLayouts/slideLayout10.xml"/><Relationship Id="rId19" Type="http://schemas.openxmlformats.org/officeDocument/2006/relationships/tags" Target="../tags/tag6.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18" Type="http://schemas.openxmlformats.org/officeDocument/2006/relationships/tags" Target="../tags/tag8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tags" Target="../tags/tag80.xml"/><Relationship Id="rId2" Type="http://schemas.openxmlformats.org/officeDocument/2006/relationships/slideLayout" Target="../slideLayouts/slideLayout15.xml"/><Relationship Id="rId16" Type="http://schemas.openxmlformats.org/officeDocument/2006/relationships/tags" Target="../tags/tag79.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ags" Target="../tags/tag7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ags" Target="../tags/tag7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custDataLst>
              <p:tags r:id="rId15"/>
            </p:custDataLst>
          </p:nvPr>
        </p:nvSpPr>
        <p:spPr>
          <a:xfrm>
            <a:off x="457200" y="274638"/>
            <a:ext cx="8229600" cy="1143000"/>
          </a:xfrm>
          <a:prstGeom prst="rect">
            <a:avLst/>
          </a:prstGeom>
          <a:noFill/>
          <a:ln w="9525">
            <a:noFill/>
          </a:ln>
        </p:spPr>
        <p:txBody>
          <a:bodyPr vert="horz" lIns="91440" tIns="45720" rIns="91440" bIns="45720" anchor="ctr" anchorCtr="0"/>
          <a:lstStyle/>
          <a:p>
            <a:pPr lvl="0"/>
            <a:r>
              <a:rPr lang="zh-CN" altLang="en-US"/>
              <a:t>单击此处编辑母版标题样式</a:t>
            </a:r>
          </a:p>
        </p:txBody>
      </p:sp>
      <p:sp>
        <p:nvSpPr>
          <p:cNvPr id="1027" name="文本占位符 2"/>
          <p:cNvSpPr>
            <a:spLocks noGrp="1"/>
          </p:cNvSpPr>
          <p:nvPr>
            <p:ph type="body" idx="5"/>
            <p:custDataLst>
              <p:tags r:id="rId16"/>
            </p:custDataLst>
          </p:nvPr>
        </p:nvSpPr>
        <p:spPr>
          <a:xfrm>
            <a:off x="457200" y="1600200"/>
            <a:ext cx="8229600" cy="4525963"/>
          </a:xfrm>
          <a:prstGeom prst="rect">
            <a:avLst/>
          </a:prstGeom>
          <a:noFill/>
          <a:ln w="9525">
            <a:noFill/>
          </a:ln>
        </p:spPr>
        <p:txBody>
          <a:bodyPr vert="horz" lIns="91440" tIns="45720" rIns="91440" bIns="45720" anchor="t" anchorCtr="0"/>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4" name="日期占位符 3"/>
          <p:cNvSpPr>
            <a:spLocks noGrp="1"/>
          </p:cNvSpPr>
          <p:nvPr>
            <p:ph type="dt" sz="half" idx="2"/>
            <p:custDataLst>
              <p:tags r:id="rId17"/>
            </p:custDataLst>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fld id="{530820CF-B880-4189-942D-D702A7CBA730}" type="datetimeFigureOut">
              <a:rPr lang="zh-CN" altLang="en-US" strike="noStrike" noProof="1" smtClean="0">
                <a:latin typeface="+mn-lt"/>
                <a:ea typeface="+mn-ea"/>
                <a:cs typeface="+mn-cs"/>
              </a:rPr>
              <a:t>2021-10-08</a:t>
            </a:fld>
            <a:endParaRPr lang="zh-CN" altLang="en-US" strike="noStrike" noProof="1"/>
          </a:p>
        </p:txBody>
      </p:sp>
      <p:sp>
        <p:nvSpPr>
          <p:cNvPr id="5" name="页脚占位符 4"/>
          <p:cNvSpPr>
            <a:spLocks noGrp="1"/>
          </p:cNvSpPr>
          <p:nvPr>
            <p:ph type="ftr" sz="quarter" idx="3"/>
            <p:custDataLst>
              <p:tags r:id="rId18"/>
            </p:custDataLst>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endParaRPr lang="zh-CN" altLang="en-US" strike="noStrike" noProof="1"/>
          </a:p>
        </p:txBody>
      </p:sp>
      <p:sp>
        <p:nvSpPr>
          <p:cNvPr id="6" name="灯片编号占位符 5"/>
          <p:cNvSpPr>
            <a:spLocks noGrp="1"/>
          </p:cNvSpPr>
          <p:nvPr>
            <p:ph type="sldNum" sz="quarter" idx="4"/>
            <p:custDataLst>
              <p:tags r:id="rId19"/>
            </p:custDataLst>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fld id="{0C913308-F349-4B6D-A68A-DD1791B4A57B}" type="slidenum">
              <a:rPr lang="zh-CN" altLang="en-US" strike="noStrike" noProof="1" smtClean="0">
                <a:latin typeface="+mn-lt"/>
                <a:ea typeface="+mn-ea"/>
                <a:cs typeface="+mn-cs"/>
              </a:rPr>
              <a:t>‹#›</a:t>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custDataLst>
              <p:tags r:id="rId14"/>
            </p:custDataLst>
          </p:nvPr>
        </p:nvSpPr>
        <p:spPr>
          <a:xfrm>
            <a:off x="457200" y="274638"/>
            <a:ext cx="8229600" cy="1143000"/>
          </a:xfrm>
          <a:prstGeom prst="rect">
            <a:avLst/>
          </a:prstGeom>
          <a:noFill/>
          <a:ln w="9525">
            <a:noFill/>
          </a:ln>
        </p:spPr>
        <p:txBody>
          <a:bodyPr vert="horz" lIns="91440" tIns="45720" rIns="91440" bIns="45720" anchor="ctr" anchorCtr="0"/>
          <a:lstStyle/>
          <a:p>
            <a:pPr lvl="0"/>
            <a:r>
              <a:rPr lang="zh-CN" altLang="en-US"/>
              <a:t>单击此处编辑母版标题样式</a:t>
            </a:r>
          </a:p>
        </p:txBody>
      </p:sp>
      <p:sp>
        <p:nvSpPr>
          <p:cNvPr id="1027" name="文本占位符 2"/>
          <p:cNvSpPr>
            <a:spLocks noGrp="1"/>
          </p:cNvSpPr>
          <p:nvPr>
            <p:ph type="body" idx="5"/>
            <p:custDataLst>
              <p:tags r:id="rId15"/>
            </p:custDataLst>
          </p:nvPr>
        </p:nvSpPr>
        <p:spPr>
          <a:xfrm>
            <a:off x="457200" y="1600200"/>
            <a:ext cx="8229600" cy="4525963"/>
          </a:xfrm>
          <a:prstGeom prst="rect">
            <a:avLst/>
          </a:prstGeom>
          <a:noFill/>
          <a:ln w="9525">
            <a:noFill/>
          </a:ln>
        </p:spPr>
        <p:txBody>
          <a:bodyPr vert="horz" lIns="91440" tIns="45720" rIns="91440" bIns="45720" anchor="t" anchorCtr="0"/>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4" name="日期占位符 3"/>
          <p:cNvSpPr>
            <a:spLocks noGrp="1"/>
          </p:cNvSpPr>
          <p:nvPr>
            <p:ph type="dt" sz="half" idx="2"/>
            <p:custDataLst>
              <p:tags r:id="rId16"/>
            </p:custDataLst>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fld id="{530820CF-B880-4189-942D-D702A7CBA730}" type="datetimeFigureOut">
              <a:rPr lang="zh-CN" altLang="en-US" strike="noStrike" noProof="1" smtClean="0">
                <a:latin typeface="+mn-lt"/>
                <a:ea typeface="+mn-ea"/>
                <a:cs typeface="+mn-cs"/>
              </a:rPr>
              <a:t>2021-10-08</a:t>
            </a:fld>
            <a:endParaRPr lang="zh-CN" altLang="en-US" strike="noStrike" noProof="1"/>
          </a:p>
        </p:txBody>
      </p:sp>
      <p:sp>
        <p:nvSpPr>
          <p:cNvPr id="5" name="页脚占位符 4"/>
          <p:cNvSpPr>
            <a:spLocks noGrp="1"/>
          </p:cNvSpPr>
          <p:nvPr>
            <p:ph type="ftr" sz="quarter" idx="3"/>
            <p:custDataLst>
              <p:tags r:id="rId17"/>
            </p:custDataLst>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endParaRPr lang="zh-CN" altLang="en-US" strike="noStrike" noProof="1"/>
          </a:p>
        </p:txBody>
      </p:sp>
      <p:sp>
        <p:nvSpPr>
          <p:cNvPr id="6" name="灯片编号占位符 5"/>
          <p:cNvSpPr>
            <a:spLocks noGrp="1"/>
          </p:cNvSpPr>
          <p:nvPr>
            <p:ph type="sldNum" sz="quarter" idx="4"/>
            <p:custDataLst>
              <p:tags r:id="rId18"/>
            </p:custDataLst>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fld id="{0C913308-F349-4B6D-A68A-DD1791B4A57B}" type="slidenum">
              <a:rPr lang="zh-CN" altLang="en-US" strike="noStrike" noProof="1" smtClean="0">
                <a:latin typeface="+mn-lt"/>
                <a:ea typeface="+mn-ea"/>
                <a:cs typeface="+mn-cs"/>
              </a:rPr>
              <a:t>‹#›</a:t>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microsoft.com/office/2007/relationships/media" Target="../media/media1.mp4"/><Relationship Id="rId7" Type="http://schemas.openxmlformats.org/officeDocument/2006/relationships/image" Target="../media/image1.png"/><Relationship Id="rId2" Type="http://schemas.openxmlformats.org/officeDocument/2006/relationships/tags" Target="../tags/tag155.xml"/><Relationship Id="rId1" Type="http://schemas.openxmlformats.org/officeDocument/2006/relationships/tags" Target="../tags/tag154.xml"/><Relationship Id="rId6" Type="http://schemas.openxmlformats.org/officeDocument/2006/relationships/slideLayout" Target="../slideLayouts/slideLayout1.xml"/><Relationship Id="rId5" Type="http://schemas.openxmlformats.org/officeDocument/2006/relationships/tags" Target="../tags/tag156.xml"/><Relationship Id="rId4" Type="http://schemas.openxmlformats.org/officeDocument/2006/relationships/video" Target="../media/media1.mp4"/></Relationships>
</file>

<file path=ppt/slides/_rels/slide10.xml.rels><?xml version="1.0" encoding="UTF-8" standalone="yes"?>
<Relationships xmlns="http://schemas.openxmlformats.org/package/2006/relationships"><Relationship Id="rId8" Type="http://schemas.openxmlformats.org/officeDocument/2006/relationships/tags" Target="../tags/tag209.xml"/><Relationship Id="rId13" Type="http://schemas.openxmlformats.org/officeDocument/2006/relationships/image" Target="../media/image29.jpeg"/><Relationship Id="rId3" Type="http://schemas.openxmlformats.org/officeDocument/2006/relationships/tags" Target="../tags/tag204.xml"/><Relationship Id="rId7" Type="http://schemas.openxmlformats.org/officeDocument/2006/relationships/tags" Target="../tags/tag208.xml"/><Relationship Id="rId12" Type="http://schemas.openxmlformats.org/officeDocument/2006/relationships/image" Target="../media/image28.jpeg"/><Relationship Id="rId2" Type="http://schemas.openxmlformats.org/officeDocument/2006/relationships/tags" Target="../tags/tag203.xml"/><Relationship Id="rId1" Type="http://schemas.openxmlformats.org/officeDocument/2006/relationships/tags" Target="../tags/tag202.xml"/><Relationship Id="rId6" Type="http://schemas.openxmlformats.org/officeDocument/2006/relationships/tags" Target="../tags/tag207.xml"/><Relationship Id="rId11" Type="http://schemas.openxmlformats.org/officeDocument/2006/relationships/notesSlide" Target="../notesSlides/notesSlide2.xml"/><Relationship Id="rId5" Type="http://schemas.openxmlformats.org/officeDocument/2006/relationships/tags" Target="../tags/tag206.xml"/><Relationship Id="rId15" Type="http://schemas.openxmlformats.org/officeDocument/2006/relationships/image" Target="../media/image31.jpeg"/><Relationship Id="rId10" Type="http://schemas.openxmlformats.org/officeDocument/2006/relationships/slideLayout" Target="../slideLayouts/slideLayout7.xml"/><Relationship Id="rId4" Type="http://schemas.openxmlformats.org/officeDocument/2006/relationships/tags" Target="../tags/tag205.xml"/><Relationship Id="rId9" Type="http://schemas.openxmlformats.org/officeDocument/2006/relationships/tags" Target="../tags/tag210.xml"/><Relationship Id="rId14" Type="http://schemas.openxmlformats.org/officeDocument/2006/relationships/image" Target="../media/image30.jpeg"/></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7.xml"/><Relationship Id="rId13" Type="http://schemas.openxmlformats.org/officeDocument/2006/relationships/hyperlink" Target="&#26080;&#20027;&#22475;&#34255;&#29289;&#19981;&#33021;&#25298;&#20026;&#24049;&#26377;.wmv" TargetMode="External"/><Relationship Id="rId3" Type="http://schemas.openxmlformats.org/officeDocument/2006/relationships/tags" Target="../tags/tag216.xml"/><Relationship Id="rId7" Type="http://schemas.openxmlformats.org/officeDocument/2006/relationships/tags" Target="../tags/tag220.xml"/><Relationship Id="rId12" Type="http://schemas.openxmlformats.org/officeDocument/2006/relationships/image" Target="../media/image34.jpeg"/><Relationship Id="rId2" Type="http://schemas.openxmlformats.org/officeDocument/2006/relationships/tags" Target="../tags/tag215.xml"/><Relationship Id="rId1" Type="http://schemas.openxmlformats.org/officeDocument/2006/relationships/tags" Target="../tags/tag214.xml"/><Relationship Id="rId6" Type="http://schemas.openxmlformats.org/officeDocument/2006/relationships/tags" Target="../tags/tag219.xml"/><Relationship Id="rId11" Type="http://schemas.openxmlformats.org/officeDocument/2006/relationships/image" Target="../media/image33.png"/><Relationship Id="rId5" Type="http://schemas.openxmlformats.org/officeDocument/2006/relationships/tags" Target="../tags/tag218.xml"/><Relationship Id="rId10" Type="http://schemas.openxmlformats.org/officeDocument/2006/relationships/image" Target="../media/image32.png"/><Relationship Id="rId4" Type="http://schemas.openxmlformats.org/officeDocument/2006/relationships/tags" Target="../tags/tag217.xml"/><Relationship Id="rId9" Type="http://schemas.openxmlformats.org/officeDocument/2006/relationships/image" Target="../media/image1.png"/></Relationships>
</file>

<file path=ppt/slides/_rels/slide12.xml.rels><?xml version="1.0" encoding="UTF-8" standalone="yes"?>
<Relationships xmlns="http://schemas.openxmlformats.org/package/2006/relationships"><Relationship Id="rId8" Type="http://schemas.openxmlformats.org/officeDocument/2006/relationships/tags" Target="../tags/tag228.xml"/><Relationship Id="rId13" Type="http://schemas.openxmlformats.org/officeDocument/2006/relationships/image" Target="../media/image25.png"/><Relationship Id="rId18" Type="http://schemas.openxmlformats.org/officeDocument/2006/relationships/image" Target="../media/image37.png"/><Relationship Id="rId3" Type="http://schemas.openxmlformats.org/officeDocument/2006/relationships/tags" Target="../tags/tag223.xml"/><Relationship Id="rId21" Type="http://schemas.openxmlformats.org/officeDocument/2006/relationships/image" Target="../media/image39.png"/><Relationship Id="rId7" Type="http://schemas.openxmlformats.org/officeDocument/2006/relationships/tags" Target="../tags/tag227.xml"/><Relationship Id="rId12" Type="http://schemas.openxmlformats.org/officeDocument/2006/relationships/image" Target="../media/image9.jpeg"/><Relationship Id="rId17" Type="http://schemas.openxmlformats.org/officeDocument/2006/relationships/image" Target="../media/image12.png"/><Relationship Id="rId2" Type="http://schemas.openxmlformats.org/officeDocument/2006/relationships/tags" Target="../tags/tag222.xml"/><Relationship Id="rId16" Type="http://schemas.openxmlformats.org/officeDocument/2006/relationships/image" Target="../media/image36.jpeg"/><Relationship Id="rId20" Type="http://schemas.openxmlformats.org/officeDocument/2006/relationships/image" Target="../media/image38.jpeg"/><Relationship Id="rId1" Type="http://schemas.openxmlformats.org/officeDocument/2006/relationships/tags" Target="../tags/tag221.xml"/><Relationship Id="rId6" Type="http://schemas.openxmlformats.org/officeDocument/2006/relationships/tags" Target="../tags/tag226.xml"/><Relationship Id="rId11" Type="http://schemas.openxmlformats.org/officeDocument/2006/relationships/slideLayout" Target="../slideLayouts/slideLayout7.xml"/><Relationship Id="rId5" Type="http://schemas.openxmlformats.org/officeDocument/2006/relationships/tags" Target="../tags/tag225.xml"/><Relationship Id="rId15" Type="http://schemas.openxmlformats.org/officeDocument/2006/relationships/image" Target="../media/image35.jpeg"/><Relationship Id="rId10" Type="http://schemas.openxmlformats.org/officeDocument/2006/relationships/tags" Target="../tags/tag230.xml"/><Relationship Id="rId19" Type="http://schemas.openxmlformats.org/officeDocument/2006/relationships/image" Target="../media/image28.jpeg"/><Relationship Id="rId4" Type="http://schemas.openxmlformats.org/officeDocument/2006/relationships/tags" Target="../tags/tag224.xml"/><Relationship Id="rId9" Type="http://schemas.openxmlformats.org/officeDocument/2006/relationships/tags" Target="../tags/tag229.xml"/><Relationship Id="rId14"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tags" Target="../tags/tag233.xml"/><Relationship Id="rId2" Type="http://schemas.openxmlformats.org/officeDocument/2006/relationships/tags" Target="../tags/tag232.xml"/><Relationship Id="rId1" Type="http://schemas.openxmlformats.org/officeDocument/2006/relationships/tags" Target="../tags/tag231.xml"/><Relationship Id="rId5" Type="http://schemas.openxmlformats.org/officeDocument/2006/relationships/slideLayout" Target="../slideLayouts/slideLayout7.xml"/><Relationship Id="rId4" Type="http://schemas.openxmlformats.org/officeDocument/2006/relationships/tags" Target="../tags/tag234.xml"/></Relationships>
</file>

<file path=ppt/slides/_rels/slide14.xml.rels><?xml version="1.0" encoding="UTF-8" standalone="yes"?>
<Relationships xmlns="http://schemas.openxmlformats.org/package/2006/relationships"><Relationship Id="rId3" Type="http://schemas.openxmlformats.org/officeDocument/2006/relationships/tags" Target="../tags/tag237.xml"/><Relationship Id="rId2" Type="http://schemas.openxmlformats.org/officeDocument/2006/relationships/tags" Target="../tags/tag236.xml"/><Relationship Id="rId1" Type="http://schemas.openxmlformats.org/officeDocument/2006/relationships/tags" Target="../tags/tag235.xml"/><Relationship Id="rId6" Type="http://schemas.openxmlformats.org/officeDocument/2006/relationships/image" Target="../media/image4.png"/><Relationship Id="rId5" Type="http://schemas.openxmlformats.org/officeDocument/2006/relationships/slideLayout" Target="../slideLayouts/slideLayout7.xml"/><Relationship Id="rId4" Type="http://schemas.openxmlformats.org/officeDocument/2006/relationships/tags" Target="../tags/tag238.xml"/></Relationships>
</file>

<file path=ppt/slides/_rels/slide15.xml.rels><?xml version="1.0" encoding="UTF-8" standalone="yes"?>
<Relationships xmlns="http://schemas.openxmlformats.org/package/2006/relationships"><Relationship Id="rId3" Type="http://schemas.openxmlformats.org/officeDocument/2006/relationships/tags" Target="../tags/tag241.xml"/><Relationship Id="rId7" Type="http://schemas.openxmlformats.org/officeDocument/2006/relationships/image" Target="../media/image40.png"/><Relationship Id="rId2" Type="http://schemas.openxmlformats.org/officeDocument/2006/relationships/tags" Target="../tags/tag240.xml"/><Relationship Id="rId1" Type="http://schemas.openxmlformats.org/officeDocument/2006/relationships/tags" Target="../tags/tag239.xml"/><Relationship Id="rId6" Type="http://schemas.openxmlformats.org/officeDocument/2006/relationships/image" Target="../media/image1.png"/><Relationship Id="rId5" Type="http://schemas.openxmlformats.org/officeDocument/2006/relationships/slideLayout" Target="../slideLayouts/slideLayout2.xml"/><Relationship Id="rId4" Type="http://schemas.openxmlformats.org/officeDocument/2006/relationships/tags" Target="../tags/tag24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44.xml"/><Relationship Id="rId1" Type="http://schemas.openxmlformats.org/officeDocument/2006/relationships/tags" Target="../tags/tag243.xml"/><Relationship Id="rId5" Type="http://schemas.openxmlformats.org/officeDocument/2006/relationships/image" Target="../media/image41.pn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tags" Target="../tags/tag247.xml"/><Relationship Id="rId7" Type="http://schemas.openxmlformats.org/officeDocument/2006/relationships/image" Target="../media/image43.png"/><Relationship Id="rId2" Type="http://schemas.openxmlformats.org/officeDocument/2006/relationships/tags" Target="../tags/tag246.xml"/><Relationship Id="rId1" Type="http://schemas.openxmlformats.org/officeDocument/2006/relationships/tags" Target="../tags/tag245.xml"/><Relationship Id="rId6" Type="http://schemas.openxmlformats.org/officeDocument/2006/relationships/image" Target="../media/image42.png"/><Relationship Id="rId5" Type="http://schemas.openxmlformats.org/officeDocument/2006/relationships/image" Target="../media/image1.png"/><Relationship Id="rId4"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tags" Target="../tags/tag250.xml"/><Relationship Id="rId7" Type="http://schemas.openxmlformats.org/officeDocument/2006/relationships/image" Target="../media/image45.png"/><Relationship Id="rId2" Type="http://schemas.openxmlformats.org/officeDocument/2006/relationships/tags" Target="../tags/tag249.xml"/><Relationship Id="rId1" Type="http://schemas.openxmlformats.org/officeDocument/2006/relationships/tags" Target="../tags/tag248.xml"/><Relationship Id="rId6" Type="http://schemas.openxmlformats.org/officeDocument/2006/relationships/image" Target="../media/image44.png"/><Relationship Id="rId5" Type="http://schemas.openxmlformats.org/officeDocument/2006/relationships/image" Target="../media/image1.png"/><Relationship Id="rId4"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7.xml"/><Relationship Id="rId13" Type="http://schemas.openxmlformats.org/officeDocument/2006/relationships/image" Target="../media/image48.png"/><Relationship Id="rId3" Type="http://schemas.openxmlformats.org/officeDocument/2006/relationships/tags" Target="../tags/tag253.xml"/><Relationship Id="rId7" Type="http://schemas.openxmlformats.org/officeDocument/2006/relationships/tags" Target="../tags/tag257.xml"/><Relationship Id="rId12" Type="http://schemas.openxmlformats.org/officeDocument/2006/relationships/image" Target="../media/image47.png"/><Relationship Id="rId2" Type="http://schemas.openxmlformats.org/officeDocument/2006/relationships/tags" Target="../tags/tag252.xml"/><Relationship Id="rId1" Type="http://schemas.openxmlformats.org/officeDocument/2006/relationships/tags" Target="../tags/tag251.xml"/><Relationship Id="rId6" Type="http://schemas.openxmlformats.org/officeDocument/2006/relationships/tags" Target="../tags/tag256.xml"/><Relationship Id="rId11" Type="http://schemas.openxmlformats.org/officeDocument/2006/relationships/image" Target="../media/image46.png"/><Relationship Id="rId5" Type="http://schemas.openxmlformats.org/officeDocument/2006/relationships/tags" Target="../tags/tag255.xml"/><Relationship Id="rId10" Type="http://schemas.openxmlformats.org/officeDocument/2006/relationships/image" Target="../media/image1.png"/><Relationship Id="rId4" Type="http://schemas.openxmlformats.org/officeDocument/2006/relationships/tags" Target="../tags/tag254.xml"/><Relationship Id="rId9" Type="http://schemas.openxmlformats.org/officeDocument/2006/relationships/notesSlide" Target="../notesSlides/notesSlide3.xml"/></Relationships>
</file>

<file path=ppt/slides/_rels/slide2.xml.rels><?xml version="1.0" encoding="UTF-8" standalone="yes"?>
<Relationships xmlns="http://schemas.openxmlformats.org/package/2006/relationships"><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 Id="rId5" Type="http://schemas.openxmlformats.org/officeDocument/2006/relationships/image" Target="../media/image3.png"/><Relationship Id="rId4"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tags" Target="../tags/tag263.xml"/><Relationship Id="rId2" Type="http://schemas.openxmlformats.org/officeDocument/2006/relationships/tags" Target="../tags/tag262.xml"/><Relationship Id="rId1" Type="http://schemas.openxmlformats.org/officeDocument/2006/relationships/tags" Target="../tags/tag261.xml"/><Relationship Id="rId6" Type="http://schemas.openxmlformats.org/officeDocument/2006/relationships/slideLayout" Target="../slideLayouts/slideLayout20.xml"/><Relationship Id="rId5" Type="http://schemas.openxmlformats.org/officeDocument/2006/relationships/tags" Target="../tags/tag265.xml"/><Relationship Id="rId4" Type="http://schemas.openxmlformats.org/officeDocument/2006/relationships/tags" Target="../tags/tag264.xml"/></Relationships>
</file>

<file path=ppt/slides/_rels/slide21.xml.rels><?xml version="1.0" encoding="UTF-8" standalone="yes"?>
<Relationships xmlns="http://schemas.openxmlformats.org/package/2006/relationships"><Relationship Id="rId8" Type="http://schemas.openxmlformats.org/officeDocument/2006/relationships/tags" Target="../tags/tag273.xml"/><Relationship Id="rId13" Type="http://schemas.openxmlformats.org/officeDocument/2006/relationships/tags" Target="../tags/tag278.xml"/><Relationship Id="rId18" Type="http://schemas.openxmlformats.org/officeDocument/2006/relationships/tags" Target="../tags/tag283.xml"/><Relationship Id="rId3" Type="http://schemas.openxmlformats.org/officeDocument/2006/relationships/tags" Target="../tags/tag268.xml"/><Relationship Id="rId21" Type="http://schemas.openxmlformats.org/officeDocument/2006/relationships/image" Target="../media/image1.png"/><Relationship Id="rId7" Type="http://schemas.openxmlformats.org/officeDocument/2006/relationships/tags" Target="../tags/tag272.xml"/><Relationship Id="rId12" Type="http://schemas.openxmlformats.org/officeDocument/2006/relationships/tags" Target="../tags/tag277.xml"/><Relationship Id="rId17" Type="http://schemas.openxmlformats.org/officeDocument/2006/relationships/tags" Target="../tags/tag282.xml"/><Relationship Id="rId2" Type="http://schemas.openxmlformats.org/officeDocument/2006/relationships/tags" Target="../tags/tag267.xml"/><Relationship Id="rId16" Type="http://schemas.openxmlformats.org/officeDocument/2006/relationships/tags" Target="../tags/tag281.xml"/><Relationship Id="rId20" Type="http://schemas.openxmlformats.org/officeDocument/2006/relationships/slideLayout" Target="../slideLayouts/slideLayout7.xml"/><Relationship Id="rId1" Type="http://schemas.openxmlformats.org/officeDocument/2006/relationships/tags" Target="../tags/tag266.xml"/><Relationship Id="rId6" Type="http://schemas.openxmlformats.org/officeDocument/2006/relationships/tags" Target="../tags/tag271.xml"/><Relationship Id="rId11" Type="http://schemas.openxmlformats.org/officeDocument/2006/relationships/tags" Target="../tags/tag276.xml"/><Relationship Id="rId5" Type="http://schemas.openxmlformats.org/officeDocument/2006/relationships/tags" Target="../tags/tag270.xml"/><Relationship Id="rId15" Type="http://schemas.openxmlformats.org/officeDocument/2006/relationships/tags" Target="../tags/tag280.xml"/><Relationship Id="rId10" Type="http://schemas.openxmlformats.org/officeDocument/2006/relationships/tags" Target="../tags/tag275.xml"/><Relationship Id="rId19" Type="http://schemas.openxmlformats.org/officeDocument/2006/relationships/tags" Target="../tags/tag284.xml"/><Relationship Id="rId4" Type="http://schemas.openxmlformats.org/officeDocument/2006/relationships/tags" Target="../tags/tag269.xml"/><Relationship Id="rId9" Type="http://schemas.openxmlformats.org/officeDocument/2006/relationships/tags" Target="../tags/tag274.xml"/><Relationship Id="rId14" Type="http://schemas.openxmlformats.org/officeDocument/2006/relationships/tags" Target="../tags/tag279.xml"/><Relationship Id="rId22" Type="http://schemas.openxmlformats.org/officeDocument/2006/relationships/hyperlink" Target="file:///E:\&#20061;&#19978;&#36947;&#24503;&#19982;&#27861;&#27835;\5.1&#24310;&#32493;&#25991;&#21270;&#34880;&#33033;\5.1&#24310;&#32493;&#25991;&#21270;&#34880;&#33033;(54&#24352;PPT2&#20010;&#35270;&#39057;)\&#24029;&#26222;&#35775;&#25925;&#23467;&#35828;&#22467;&#21450;&#25991;&#21270;&#26356;&#21476;&#32769;%20&#20064;&#36817;&#24179;&#36825;&#26679;&#35828;_&#26631;&#28165;.mp4" TargetMode="Externa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tags" Target="../tags/tag287.xml"/><Relationship Id="rId7" Type="http://schemas.openxmlformats.org/officeDocument/2006/relationships/tags" Target="../tags/tag291.xml"/><Relationship Id="rId2" Type="http://schemas.openxmlformats.org/officeDocument/2006/relationships/tags" Target="../tags/tag286.xml"/><Relationship Id="rId1" Type="http://schemas.openxmlformats.org/officeDocument/2006/relationships/tags" Target="../tags/tag285.xml"/><Relationship Id="rId6" Type="http://schemas.openxmlformats.org/officeDocument/2006/relationships/tags" Target="../tags/tag290.xml"/><Relationship Id="rId5" Type="http://schemas.openxmlformats.org/officeDocument/2006/relationships/tags" Target="../tags/tag289.xml"/><Relationship Id="rId4" Type="http://schemas.openxmlformats.org/officeDocument/2006/relationships/tags" Target="../tags/tag288.xml"/></Relationships>
</file>

<file path=ppt/slides/_rels/slide23.xml.rels><?xml version="1.0" encoding="UTF-8" standalone="yes"?>
<Relationships xmlns="http://schemas.openxmlformats.org/package/2006/relationships"><Relationship Id="rId8" Type="http://schemas.openxmlformats.org/officeDocument/2006/relationships/tags" Target="../tags/tag299.xml"/><Relationship Id="rId13" Type="http://schemas.openxmlformats.org/officeDocument/2006/relationships/tags" Target="../tags/tag304.xml"/><Relationship Id="rId18" Type="http://schemas.openxmlformats.org/officeDocument/2006/relationships/tags" Target="../tags/tag309.xml"/><Relationship Id="rId26" Type="http://schemas.openxmlformats.org/officeDocument/2006/relationships/image" Target="../media/image1.png"/><Relationship Id="rId3" Type="http://schemas.openxmlformats.org/officeDocument/2006/relationships/tags" Target="../tags/tag294.xml"/><Relationship Id="rId21" Type="http://schemas.openxmlformats.org/officeDocument/2006/relationships/tags" Target="../tags/tag312.xml"/><Relationship Id="rId7" Type="http://schemas.openxmlformats.org/officeDocument/2006/relationships/tags" Target="../tags/tag298.xml"/><Relationship Id="rId12" Type="http://schemas.openxmlformats.org/officeDocument/2006/relationships/tags" Target="../tags/tag303.xml"/><Relationship Id="rId17" Type="http://schemas.openxmlformats.org/officeDocument/2006/relationships/tags" Target="../tags/tag308.xml"/><Relationship Id="rId25" Type="http://schemas.openxmlformats.org/officeDocument/2006/relationships/slideLayout" Target="../slideLayouts/slideLayout7.xml"/><Relationship Id="rId2" Type="http://schemas.openxmlformats.org/officeDocument/2006/relationships/tags" Target="../tags/tag293.xml"/><Relationship Id="rId16" Type="http://schemas.openxmlformats.org/officeDocument/2006/relationships/tags" Target="../tags/tag307.xml"/><Relationship Id="rId20" Type="http://schemas.openxmlformats.org/officeDocument/2006/relationships/tags" Target="../tags/tag311.xml"/><Relationship Id="rId1" Type="http://schemas.openxmlformats.org/officeDocument/2006/relationships/tags" Target="../tags/tag292.xml"/><Relationship Id="rId6" Type="http://schemas.openxmlformats.org/officeDocument/2006/relationships/tags" Target="../tags/tag297.xml"/><Relationship Id="rId11" Type="http://schemas.openxmlformats.org/officeDocument/2006/relationships/tags" Target="../tags/tag302.xml"/><Relationship Id="rId24" Type="http://schemas.openxmlformats.org/officeDocument/2006/relationships/tags" Target="../tags/tag315.xml"/><Relationship Id="rId5" Type="http://schemas.openxmlformats.org/officeDocument/2006/relationships/tags" Target="../tags/tag296.xml"/><Relationship Id="rId15" Type="http://schemas.openxmlformats.org/officeDocument/2006/relationships/tags" Target="../tags/tag306.xml"/><Relationship Id="rId23" Type="http://schemas.openxmlformats.org/officeDocument/2006/relationships/tags" Target="../tags/tag314.xml"/><Relationship Id="rId10" Type="http://schemas.openxmlformats.org/officeDocument/2006/relationships/tags" Target="../tags/tag301.xml"/><Relationship Id="rId19" Type="http://schemas.openxmlformats.org/officeDocument/2006/relationships/tags" Target="../tags/tag310.xml"/><Relationship Id="rId4" Type="http://schemas.openxmlformats.org/officeDocument/2006/relationships/tags" Target="../tags/tag295.xml"/><Relationship Id="rId9" Type="http://schemas.openxmlformats.org/officeDocument/2006/relationships/tags" Target="../tags/tag300.xml"/><Relationship Id="rId14" Type="http://schemas.openxmlformats.org/officeDocument/2006/relationships/tags" Target="../tags/tag305.xml"/><Relationship Id="rId22" Type="http://schemas.openxmlformats.org/officeDocument/2006/relationships/tags" Target="../tags/tag313.xml"/><Relationship Id="rId27" Type="http://schemas.openxmlformats.org/officeDocument/2006/relationships/image" Target="../media/image49.jpeg"/></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1.xml"/><Relationship Id="rId13" Type="http://schemas.openxmlformats.org/officeDocument/2006/relationships/image" Target="../media/image52.jpeg"/><Relationship Id="rId3" Type="http://schemas.openxmlformats.org/officeDocument/2006/relationships/tags" Target="../tags/tag318.xml"/><Relationship Id="rId7" Type="http://schemas.openxmlformats.org/officeDocument/2006/relationships/tags" Target="../tags/tag322.xml"/><Relationship Id="rId12" Type="http://schemas.openxmlformats.org/officeDocument/2006/relationships/image" Target="../media/image51.jpeg"/><Relationship Id="rId2" Type="http://schemas.openxmlformats.org/officeDocument/2006/relationships/tags" Target="../tags/tag317.xml"/><Relationship Id="rId1" Type="http://schemas.openxmlformats.org/officeDocument/2006/relationships/tags" Target="../tags/tag316.xml"/><Relationship Id="rId6" Type="http://schemas.openxmlformats.org/officeDocument/2006/relationships/tags" Target="../tags/tag321.xml"/><Relationship Id="rId11" Type="http://schemas.openxmlformats.org/officeDocument/2006/relationships/image" Target="../media/image50.jpeg"/><Relationship Id="rId5" Type="http://schemas.openxmlformats.org/officeDocument/2006/relationships/tags" Target="../tags/tag320.xml"/><Relationship Id="rId10" Type="http://schemas.openxmlformats.org/officeDocument/2006/relationships/image" Target="../media/image1.png"/><Relationship Id="rId4" Type="http://schemas.openxmlformats.org/officeDocument/2006/relationships/tags" Target="../tags/tag319.xml"/><Relationship Id="rId9" Type="http://schemas.openxmlformats.org/officeDocument/2006/relationships/notesSlide" Target="../notesSlides/notesSlide4.xml"/><Relationship Id="rId14" Type="http://schemas.openxmlformats.org/officeDocument/2006/relationships/image" Target="../media/image53.jpeg"/></Relationships>
</file>

<file path=ppt/slides/_rels/slide25.xml.rels><?xml version="1.0" encoding="UTF-8" standalone="yes"?>
<Relationships xmlns="http://schemas.openxmlformats.org/package/2006/relationships"><Relationship Id="rId3" Type="http://schemas.openxmlformats.org/officeDocument/2006/relationships/tags" Target="../tags/tag328.xml"/><Relationship Id="rId2" Type="http://schemas.openxmlformats.org/officeDocument/2006/relationships/tags" Target="../tags/tag327.xml"/><Relationship Id="rId1" Type="http://schemas.openxmlformats.org/officeDocument/2006/relationships/tags" Target="../tags/tag326.xml"/><Relationship Id="rId6" Type="http://schemas.openxmlformats.org/officeDocument/2006/relationships/slideLayout" Target="../slideLayouts/slideLayout20.xml"/><Relationship Id="rId5" Type="http://schemas.openxmlformats.org/officeDocument/2006/relationships/tags" Target="../tags/tag330.xml"/><Relationship Id="rId4" Type="http://schemas.openxmlformats.org/officeDocument/2006/relationships/tags" Target="../tags/tag329.xml"/></Relationships>
</file>

<file path=ppt/slides/_rels/slide26.xml.rels><?xml version="1.0" encoding="UTF-8" standalone="yes"?>
<Relationships xmlns="http://schemas.openxmlformats.org/package/2006/relationships"><Relationship Id="rId3" Type="http://schemas.openxmlformats.org/officeDocument/2006/relationships/tags" Target="../tags/tag333.xml"/><Relationship Id="rId2" Type="http://schemas.openxmlformats.org/officeDocument/2006/relationships/tags" Target="../tags/tag332.xml"/><Relationship Id="rId1" Type="http://schemas.openxmlformats.org/officeDocument/2006/relationships/tags" Target="../tags/tag331.xml"/><Relationship Id="rId6" Type="http://schemas.openxmlformats.org/officeDocument/2006/relationships/image" Target="../media/image4.png"/><Relationship Id="rId5" Type="http://schemas.openxmlformats.org/officeDocument/2006/relationships/slideLayout" Target="../slideLayouts/slideLayout7.xml"/><Relationship Id="rId4" Type="http://schemas.openxmlformats.org/officeDocument/2006/relationships/tags" Target="../tags/tag334.xml"/></Relationships>
</file>

<file path=ppt/slides/_rels/slide27.xml.rels><?xml version="1.0" encoding="UTF-8" standalone="yes"?>
<Relationships xmlns="http://schemas.openxmlformats.org/package/2006/relationships"><Relationship Id="rId3" Type="http://schemas.openxmlformats.org/officeDocument/2006/relationships/video" Target="../media/media2.mp4"/><Relationship Id="rId7" Type="http://schemas.openxmlformats.org/officeDocument/2006/relationships/image" Target="../media/image54.png"/><Relationship Id="rId2" Type="http://schemas.microsoft.com/office/2007/relationships/media" Target="../media/media2.mp4"/><Relationship Id="rId1" Type="http://schemas.openxmlformats.org/officeDocument/2006/relationships/tags" Target="../tags/tag335.xml"/><Relationship Id="rId6" Type="http://schemas.openxmlformats.org/officeDocument/2006/relationships/notesSlide" Target="../notesSlides/notesSlide5.xml"/><Relationship Id="rId5" Type="http://schemas.openxmlformats.org/officeDocument/2006/relationships/slideLayout" Target="../slideLayouts/slideLayout7.xml"/><Relationship Id="rId4" Type="http://schemas.openxmlformats.org/officeDocument/2006/relationships/tags" Target="../tags/tag336.xml"/></Relationships>
</file>

<file path=ppt/slides/_rels/slide28.xml.rels><?xml version="1.0" encoding="UTF-8" standalone="yes"?>
<Relationships xmlns="http://schemas.openxmlformats.org/package/2006/relationships"><Relationship Id="rId8" Type="http://schemas.openxmlformats.org/officeDocument/2006/relationships/tags" Target="../tags/tag347.xml"/><Relationship Id="rId13" Type="http://schemas.openxmlformats.org/officeDocument/2006/relationships/image" Target="../media/image56.jpeg"/><Relationship Id="rId3" Type="http://schemas.openxmlformats.org/officeDocument/2006/relationships/tags" Target="../tags/tag342.xml"/><Relationship Id="rId7" Type="http://schemas.openxmlformats.org/officeDocument/2006/relationships/tags" Target="../tags/tag346.xml"/><Relationship Id="rId12" Type="http://schemas.openxmlformats.org/officeDocument/2006/relationships/image" Target="../media/image55.jpeg"/><Relationship Id="rId17" Type="http://schemas.openxmlformats.org/officeDocument/2006/relationships/image" Target="../media/image60.png"/><Relationship Id="rId2" Type="http://schemas.openxmlformats.org/officeDocument/2006/relationships/tags" Target="../tags/tag341.xml"/><Relationship Id="rId16" Type="http://schemas.openxmlformats.org/officeDocument/2006/relationships/image" Target="../media/image59.png"/><Relationship Id="rId1" Type="http://schemas.openxmlformats.org/officeDocument/2006/relationships/tags" Target="../tags/tag340.xml"/><Relationship Id="rId6" Type="http://schemas.openxmlformats.org/officeDocument/2006/relationships/tags" Target="../tags/tag345.xml"/><Relationship Id="rId11" Type="http://schemas.openxmlformats.org/officeDocument/2006/relationships/image" Target="../media/image1.png"/><Relationship Id="rId5" Type="http://schemas.openxmlformats.org/officeDocument/2006/relationships/tags" Target="../tags/tag344.xml"/><Relationship Id="rId15" Type="http://schemas.openxmlformats.org/officeDocument/2006/relationships/image" Target="../media/image58.png"/><Relationship Id="rId10" Type="http://schemas.openxmlformats.org/officeDocument/2006/relationships/notesSlide" Target="../notesSlides/notesSlide6.xml"/><Relationship Id="rId4" Type="http://schemas.openxmlformats.org/officeDocument/2006/relationships/tags" Target="../tags/tag343.xml"/><Relationship Id="rId9" Type="http://schemas.openxmlformats.org/officeDocument/2006/relationships/slideLayout" Target="../slideLayouts/slideLayout7.xml"/><Relationship Id="rId14" Type="http://schemas.openxmlformats.org/officeDocument/2006/relationships/image" Target="../media/image57.png"/></Relationships>
</file>

<file path=ppt/slides/_rels/slide29.xml.rels><?xml version="1.0" encoding="UTF-8" standalone="yes"?>
<Relationships xmlns="http://schemas.openxmlformats.org/package/2006/relationships"><Relationship Id="rId3" Type="http://schemas.openxmlformats.org/officeDocument/2006/relationships/tags" Target="../tags/tag353.xml"/><Relationship Id="rId2" Type="http://schemas.openxmlformats.org/officeDocument/2006/relationships/tags" Target="../tags/tag352.xml"/><Relationship Id="rId1" Type="http://schemas.openxmlformats.org/officeDocument/2006/relationships/tags" Target="../tags/tag351.xml"/><Relationship Id="rId6" Type="http://schemas.openxmlformats.org/officeDocument/2006/relationships/slideLayout" Target="../slideLayouts/slideLayout20.xml"/><Relationship Id="rId5" Type="http://schemas.openxmlformats.org/officeDocument/2006/relationships/tags" Target="../tags/tag355.xml"/><Relationship Id="rId4" Type="http://schemas.openxmlformats.org/officeDocument/2006/relationships/tags" Target="../tags/tag354.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61.xml"/><Relationship Id="rId1" Type="http://schemas.openxmlformats.org/officeDocument/2006/relationships/tags" Target="../tags/tag160.xml"/></Relationships>
</file>

<file path=ppt/slides/_rels/slide30.xml.rels><?xml version="1.0" encoding="UTF-8" standalone="yes"?>
<Relationships xmlns="http://schemas.openxmlformats.org/package/2006/relationships"><Relationship Id="rId3" Type="http://schemas.openxmlformats.org/officeDocument/2006/relationships/tags" Target="../tags/tag358.xml"/><Relationship Id="rId2" Type="http://schemas.openxmlformats.org/officeDocument/2006/relationships/tags" Target="../tags/tag357.xml"/><Relationship Id="rId1" Type="http://schemas.openxmlformats.org/officeDocument/2006/relationships/tags" Target="../tags/tag356.xml"/><Relationship Id="rId5" Type="http://schemas.openxmlformats.org/officeDocument/2006/relationships/image" Target="../media/image61.png"/><Relationship Id="rId4"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tags" Target="../tags/tag361.xml"/><Relationship Id="rId2" Type="http://schemas.openxmlformats.org/officeDocument/2006/relationships/tags" Target="../tags/tag360.xml"/><Relationship Id="rId1" Type="http://schemas.openxmlformats.org/officeDocument/2006/relationships/tags" Target="../tags/tag359.xml"/><Relationship Id="rId6" Type="http://schemas.openxmlformats.org/officeDocument/2006/relationships/slideLayout" Target="../slideLayouts/slideLayout20.xml"/><Relationship Id="rId5" Type="http://schemas.openxmlformats.org/officeDocument/2006/relationships/tags" Target="../tags/tag363.xml"/><Relationship Id="rId4" Type="http://schemas.openxmlformats.org/officeDocument/2006/relationships/tags" Target="../tags/tag362.xml"/></Relationships>
</file>

<file path=ppt/slides/_rels/slide32.xml.rels><?xml version="1.0" encoding="UTF-8" standalone="yes"?>
<Relationships xmlns="http://schemas.openxmlformats.org/package/2006/relationships"><Relationship Id="rId8" Type="http://schemas.openxmlformats.org/officeDocument/2006/relationships/image" Target="../media/image62.jpeg"/><Relationship Id="rId3" Type="http://schemas.openxmlformats.org/officeDocument/2006/relationships/tags" Target="../tags/tag366.xml"/><Relationship Id="rId7" Type="http://schemas.openxmlformats.org/officeDocument/2006/relationships/slideLayout" Target="../slideLayouts/slideLayout7.xml"/><Relationship Id="rId2" Type="http://schemas.openxmlformats.org/officeDocument/2006/relationships/tags" Target="../tags/tag365.xml"/><Relationship Id="rId1" Type="http://schemas.openxmlformats.org/officeDocument/2006/relationships/tags" Target="../tags/tag364.xml"/><Relationship Id="rId6" Type="http://schemas.openxmlformats.org/officeDocument/2006/relationships/tags" Target="../tags/tag369.xml"/><Relationship Id="rId5" Type="http://schemas.openxmlformats.org/officeDocument/2006/relationships/tags" Target="../tags/tag368.xml"/><Relationship Id="rId4" Type="http://schemas.openxmlformats.org/officeDocument/2006/relationships/tags" Target="../tags/tag367.xml"/><Relationship Id="rId9" Type="http://schemas.openxmlformats.org/officeDocument/2006/relationships/image" Target="../media/image63.jpeg"/></Relationships>
</file>

<file path=ppt/slides/_rels/slide33.xml.rels><?xml version="1.0" encoding="UTF-8" standalone="yes"?>
<Relationships xmlns="http://schemas.openxmlformats.org/package/2006/relationships"><Relationship Id="rId3" Type="http://schemas.openxmlformats.org/officeDocument/2006/relationships/tags" Target="../tags/tag372.xml"/><Relationship Id="rId2" Type="http://schemas.openxmlformats.org/officeDocument/2006/relationships/tags" Target="../tags/tag371.xml"/><Relationship Id="rId1" Type="http://schemas.openxmlformats.org/officeDocument/2006/relationships/tags" Target="../tags/tag370.xml"/><Relationship Id="rId6" Type="http://schemas.openxmlformats.org/officeDocument/2006/relationships/slideLayout" Target="../slideLayouts/slideLayout20.xml"/><Relationship Id="rId5" Type="http://schemas.openxmlformats.org/officeDocument/2006/relationships/tags" Target="../tags/tag374.xml"/><Relationship Id="rId4" Type="http://schemas.openxmlformats.org/officeDocument/2006/relationships/tags" Target="../tags/tag373.xml"/></Relationships>
</file>

<file path=ppt/slides/_rels/slide34.xml.rels><?xml version="1.0" encoding="UTF-8" standalone="yes"?>
<Relationships xmlns="http://schemas.openxmlformats.org/package/2006/relationships"><Relationship Id="rId8" Type="http://schemas.openxmlformats.org/officeDocument/2006/relationships/tags" Target="../tags/tag382.xml"/><Relationship Id="rId13" Type="http://schemas.openxmlformats.org/officeDocument/2006/relationships/tags" Target="../tags/tag387.xml"/><Relationship Id="rId18" Type="http://schemas.openxmlformats.org/officeDocument/2006/relationships/image" Target="../media/image1.png"/><Relationship Id="rId3" Type="http://schemas.openxmlformats.org/officeDocument/2006/relationships/tags" Target="../tags/tag377.xml"/><Relationship Id="rId7" Type="http://schemas.openxmlformats.org/officeDocument/2006/relationships/tags" Target="../tags/tag381.xml"/><Relationship Id="rId12" Type="http://schemas.openxmlformats.org/officeDocument/2006/relationships/tags" Target="../tags/tag386.xml"/><Relationship Id="rId17" Type="http://schemas.openxmlformats.org/officeDocument/2006/relationships/slideLayout" Target="../slideLayouts/slideLayout15.xml"/><Relationship Id="rId2" Type="http://schemas.openxmlformats.org/officeDocument/2006/relationships/tags" Target="../tags/tag376.xml"/><Relationship Id="rId16" Type="http://schemas.openxmlformats.org/officeDocument/2006/relationships/tags" Target="../tags/tag390.xml"/><Relationship Id="rId1" Type="http://schemas.openxmlformats.org/officeDocument/2006/relationships/tags" Target="../tags/tag375.xml"/><Relationship Id="rId6" Type="http://schemas.openxmlformats.org/officeDocument/2006/relationships/tags" Target="../tags/tag380.xml"/><Relationship Id="rId11" Type="http://schemas.openxmlformats.org/officeDocument/2006/relationships/tags" Target="../tags/tag385.xml"/><Relationship Id="rId5" Type="http://schemas.openxmlformats.org/officeDocument/2006/relationships/tags" Target="../tags/tag379.xml"/><Relationship Id="rId15" Type="http://schemas.openxmlformats.org/officeDocument/2006/relationships/tags" Target="../tags/tag389.xml"/><Relationship Id="rId10" Type="http://schemas.openxmlformats.org/officeDocument/2006/relationships/tags" Target="../tags/tag384.xml"/><Relationship Id="rId19" Type="http://schemas.openxmlformats.org/officeDocument/2006/relationships/image" Target="../media/image64.png"/><Relationship Id="rId4" Type="http://schemas.openxmlformats.org/officeDocument/2006/relationships/tags" Target="../tags/tag378.xml"/><Relationship Id="rId9" Type="http://schemas.openxmlformats.org/officeDocument/2006/relationships/tags" Target="../tags/tag383.xml"/><Relationship Id="rId14" Type="http://schemas.openxmlformats.org/officeDocument/2006/relationships/tags" Target="../tags/tag388.xml"/></Relationships>
</file>

<file path=ppt/slides/_rels/slide35.xml.rels><?xml version="1.0" encoding="UTF-8" standalone="yes"?>
<Relationships xmlns="http://schemas.openxmlformats.org/package/2006/relationships"><Relationship Id="rId3" Type="http://schemas.openxmlformats.org/officeDocument/2006/relationships/tags" Target="../tags/tag393.xml"/><Relationship Id="rId2" Type="http://schemas.openxmlformats.org/officeDocument/2006/relationships/tags" Target="../tags/tag392.xml"/><Relationship Id="rId1" Type="http://schemas.openxmlformats.org/officeDocument/2006/relationships/tags" Target="../tags/tag391.xml"/><Relationship Id="rId5" Type="http://schemas.openxmlformats.org/officeDocument/2006/relationships/image" Target="../media/image1.png"/><Relationship Id="rId4"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395.xml"/><Relationship Id="rId1" Type="http://schemas.openxmlformats.org/officeDocument/2006/relationships/tags" Target="../tags/tag394.xml"/><Relationship Id="rId4" Type="http://schemas.openxmlformats.org/officeDocument/2006/relationships/image" Target="../media/image1.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397.xml"/><Relationship Id="rId1" Type="http://schemas.openxmlformats.org/officeDocument/2006/relationships/tags" Target="../tags/tag396.xml"/><Relationship Id="rId4" Type="http://schemas.openxmlformats.org/officeDocument/2006/relationships/image" Target="../media/image1.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399.xml"/><Relationship Id="rId1" Type="http://schemas.openxmlformats.org/officeDocument/2006/relationships/tags" Target="../tags/tag398.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64.xml"/><Relationship Id="rId7" Type="http://schemas.openxmlformats.org/officeDocument/2006/relationships/image" Target="../media/image4.png"/><Relationship Id="rId2" Type="http://schemas.openxmlformats.org/officeDocument/2006/relationships/tags" Target="../tags/tag163.xml"/><Relationship Id="rId1" Type="http://schemas.openxmlformats.org/officeDocument/2006/relationships/tags" Target="../tags/tag162.xml"/><Relationship Id="rId6" Type="http://schemas.openxmlformats.org/officeDocument/2006/relationships/slideLayout" Target="../slideLayouts/slideLayout7.xml"/><Relationship Id="rId5" Type="http://schemas.openxmlformats.org/officeDocument/2006/relationships/tags" Target="../tags/tag166.xml"/><Relationship Id="rId4" Type="http://schemas.openxmlformats.org/officeDocument/2006/relationships/tags" Target="../tags/tag165.xml"/><Relationship Id="rId9"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tags" Target="../tags/tag169.xml"/><Relationship Id="rId7" Type="http://schemas.openxmlformats.org/officeDocument/2006/relationships/image" Target="../media/image1.png"/><Relationship Id="rId2" Type="http://schemas.openxmlformats.org/officeDocument/2006/relationships/tags" Target="../tags/tag168.xml"/><Relationship Id="rId1" Type="http://schemas.openxmlformats.org/officeDocument/2006/relationships/tags" Target="../tags/tag167.xml"/><Relationship Id="rId6" Type="http://schemas.openxmlformats.org/officeDocument/2006/relationships/slideLayout" Target="../slideLayouts/slideLayout2.xml"/><Relationship Id="rId5" Type="http://schemas.openxmlformats.org/officeDocument/2006/relationships/tags" Target="../tags/tag171.xml"/><Relationship Id="rId10" Type="http://schemas.openxmlformats.org/officeDocument/2006/relationships/image" Target="../media/image9.jpeg"/><Relationship Id="rId4" Type="http://schemas.openxmlformats.org/officeDocument/2006/relationships/tags" Target="../tags/tag170.xml"/><Relationship Id="rId9"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174.xml"/><Relationship Id="rId7" Type="http://schemas.openxmlformats.org/officeDocument/2006/relationships/image" Target="../media/image10.png"/><Relationship Id="rId2" Type="http://schemas.openxmlformats.org/officeDocument/2006/relationships/tags" Target="../tags/tag173.xml"/><Relationship Id="rId1" Type="http://schemas.openxmlformats.org/officeDocument/2006/relationships/tags" Target="../tags/tag172.xml"/><Relationship Id="rId6" Type="http://schemas.openxmlformats.org/officeDocument/2006/relationships/image" Target="../media/image1.png"/><Relationship Id="rId5" Type="http://schemas.openxmlformats.org/officeDocument/2006/relationships/slideLayout" Target="../slideLayouts/slideLayout7.xml"/><Relationship Id="rId4" Type="http://schemas.openxmlformats.org/officeDocument/2006/relationships/tags" Target="../tags/tag175.xml"/><Relationship Id="rId9" Type="http://schemas.openxmlformats.org/officeDocument/2006/relationships/image" Target="../media/image12.pn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7.xml"/><Relationship Id="rId13" Type="http://schemas.openxmlformats.org/officeDocument/2006/relationships/image" Target="../media/image16.jpeg"/><Relationship Id="rId3" Type="http://schemas.openxmlformats.org/officeDocument/2006/relationships/tags" Target="../tags/tag178.xml"/><Relationship Id="rId7" Type="http://schemas.openxmlformats.org/officeDocument/2006/relationships/tags" Target="../tags/tag182.xml"/><Relationship Id="rId12" Type="http://schemas.openxmlformats.org/officeDocument/2006/relationships/image" Target="../media/image15.jpeg"/><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tags" Target="../tags/tag181.xml"/><Relationship Id="rId11" Type="http://schemas.openxmlformats.org/officeDocument/2006/relationships/image" Target="../media/image14.jpeg"/><Relationship Id="rId5" Type="http://schemas.openxmlformats.org/officeDocument/2006/relationships/tags" Target="../tags/tag180.xml"/><Relationship Id="rId10" Type="http://schemas.openxmlformats.org/officeDocument/2006/relationships/image" Target="../media/image13.jpeg"/><Relationship Id="rId4" Type="http://schemas.openxmlformats.org/officeDocument/2006/relationships/tags" Target="../tags/tag179.xml"/><Relationship Id="rId9" Type="http://schemas.openxmlformats.org/officeDocument/2006/relationships/image" Target="../media/image1.png"/><Relationship Id="rId14" Type="http://schemas.openxmlformats.org/officeDocument/2006/relationships/image" Target="../media/image17.jpeg"/></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7.xml"/><Relationship Id="rId13" Type="http://schemas.openxmlformats.org/officeDocument/2006/relationships/image" Target="../media/image21.png"/><Relationship Id="rId3" Type="http://schemas.openxmlformats.org/officeDocument/2006/relationships/tags" Target="../tags/tag185.xml"/><Relationship Id="rId7" Type="http://schemas.openxmlformats.org/officeDocument/2006/relationships/tags" Target="../tags/tag189.xml"/><Relationship Id="rId12" Type="http://schemas.openxmlformats.org/officeDocument/2006/relationships/image" Target="../media/image20.png"/><Relationship Id="rId2" Type="http://schemas.openxmlformats.org/officeDocument/2006/relationships/tags" Target="../tags/tag184.xml"/><Relationship Id="rId1" Type="http://schemas.openxmlformats.org/officeDocument/2006/relationships/tags" Target="../tags/tag183.xml"/><Relationship Id="rId6" Type="http://schemas.openxmlformats.org/officeDocument/2006/relationships/tags" Target="../tags/tag188.xml"/><Relationship Id="rId11" Type="http://schemas.openxmlformats.org/officeDocument/2006/relationships/image" Target="../media/image19.jpeg"/><Relationship Id="rId5" Type="http://schemas.openxmlformats.org/officeDocument/2006/relationships/tags" Target="../tags/tag187.xml"/><Relationship Id="rId15" Type="http://schemas.openxmlformats.org/officeDocument/2006/relationships/image" Target="../media/image23.png"/><Relationship Id="rId10" Type="http://schemas.openxmlformats.org/officeDocument/2006/relationships/image" Target="../media/image18.jpeg"/><Relationship Id="rId4" Type="http://schemas.openxmlformats.org/officeDocument/2006/relationships/tags" Target="../tags/tag186.xml"/><Relationship Id="rId9" Type="http://schemas.openxmlformats.org/officeDocument/2006/relationships/image" Target="../media/image1.png"/><Relationship Id="rId14"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tags" Target="../tags/tag197.xml"/><Relationship Id="rId13" Type="http://schemas.openxmlformats.org/officeDocument/2006/relationships/image" Target="../media/image24.png"/><Relationship Id="rId3" Type="http://schemas.openxmlformats.org/officeDocument/2006/relationships/tags" Target="../tags/tag192.xml"/><Relationship Id="rId7" Type="http://schemas.openxmlformats.org/officeDocument/2006/relationships/tags" Target="../tags/tag196.xml"/><Relationship Id="rId12" Type="http://schemas.openxmlformats.org/officeDocument/2006/relationships/image" Target="../media/image1.png"/><Relationship Id="rId2" Type="http://schemas.openxmlformats.org/officeDocument/2006/relationships/tags" Target="../tags/tag191.xml"/><Relationship Id="rId16" Type="http://schemas.openxmlformats.org/officeDocument/2006/relationships/image" Target="../media/image27.png"/><Relationship Id="rId1" Type="http://schemas.openxmlformats.org/officeDocument/2006/relationships/tags" Target="../tags/tag190.xml"/><Relationship Id="rId6" Type="http://schemas.openxmlformats.org/officeDocument/2006/relationships/tags" Target="../tags/tag195.xml"/><Relationship Id="rId11" Type="http://schemas.openxmlformats.org/officeDocument/2006/relationships/notesSlide" Target="../notesSlides/notesSlide1.xml"/><Relationship Id="rId5" Type="http://schemas.openxmlformats.org/officeDocument/2006/relationships/tags" Target="../tags/tag194.xml"/><Relationship Id="rId15" Type="http://schemas.openxmlformats.org/officeDocument/2006/relationships/image" Target="../media/image26.png"/><Relationship Id="rId10" Type="http://schemas.openxmlformats.org/officeDocument/2006/relationships/slideLayout" Target="../slideLayouts/slideLayout7.xml"/><Relationship Id="rId4" Type="http://schemas.openxmlformats.org/officeDocument/2006/relationships/tags" Target="../tags/tag193.xml"/><Relationship Id="rId9" Type="http://schemas.openxmlformats.org/officeDocument/2006/relationships/tags" Target="../tags/tag198.xml"/><Relationship Id="rId1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7"/>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lstStyle/>
          <a:p>
            <a:endParaRPr lang="zh-CN" altLang="en-US"/>
          </a:p>
        </p:txBody>
      </p:sp>
      <p:sp>
        <p:nvSpPr>
          <p:cNvPr id="3" name="副标题 2"/>
          <p:cNvSpPr>
            <a:spLocks noGrp="1"/>
          </p:cNvSpPr>
          <p:nvPr>
            <p:ph type="subTitle" idx="1"/>
            <p:custDataLst>
              <p:tags r:id="rId2"/>
            </p:custDataLst>
          </p:nvPr>
        </p:nvSpPr>
        <p:spPr/>
        <p:txBody>
          <a:bodyPr/>
          <a:lstStyle/>
          <a:p>
            <a:endParaRPr lang="zh-CN" altLang="en-US"/>
          </a:p>
        </p:txBody>
      </p:sp>
      <p:pic>
        <p:nvPicPr>
          <p:cNvPr id="4" name="传承文化血脉 感受家国情怀">
            <a:hlinkClick r:id="" action="ppaction://media"/>
          </p:cNvPr>
          <p:cNvPicPr/>
          <p:nvPr>
            <a:videoFile r:link="rId4"/>
            <p:custDataLst>
              <p:tags r:id="rId5"/>
            </p:custDataLst>
            <p:extLst>
              <p:ext uri="{DAA4B4D4-6D71-4841-9C94-3DE7FCFB9230}">
                <p14:media xmlns:p14="http://schemas.microsoft.com/office/powerpoint/2010/main" r:embed="rId3"/>
              </p:ext>
            </p:extLst>
          </p:nvPr>
        </p:nvPicPr>
        <p:blipFill>
          <a:blip r:embed="rId8"/>
          <a:stretch>
            <a:fillRect/>
          </a:stretch>
        </p:blipFill>
        <p:spPr>
          <a:xfrm>
            <a:off x="1084580" y="823595"/>
            <a:ext cx="6974205" cy="521081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afterGroup">
                            <p:stCondLst>
                              <p:cond delay="0"/>
                            </p:stCondLst>
                            <p:childTnLst>
                              <p:par>
                                <p:cTn id="5" presetID="2" presetClass="mediacall" presetSubtype="0" fill="hold" nodeType="clickEffect">
                                  <p:stCondLst>
                                    <p:cond delay="0"/>
                                  </p:stCondLst>
                                  <p:childTnLst>
                                    <p:cmd type="call" cmd="togglePause">
                                      <p:cBhvr additive="base">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4000">
              <a:srgbClr val="3ADDA6"/>
            </a:gs>
            <a:gs pos="100000">
              <a:srgbClr val="D4E767"/>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2" name="矩形 1"/>
          <p:cNvSpPr/>
          <p:nvPr>
            <p:custDataLst>
              <p:tags r:id="rId1"/>
            </p:custDataLst>
          </p:nvPr>
        </p:nvSpPr>
        <p:spPr bwMode="auto">
          <a:xfrm>
            <a:off x="3035935" y="218440"/>
            <a:ext cx="3688715" cy="645160"/>
          </a:xfrm>
          <a:prstGeom prst="rect">
            <a:avLst/>
          </a:prstGeom>
          <a:noFill/>
        </p:spPr>
        <p:txBody>
          <a:bodyPr wrap="square">
            <a:spAutoFit/>
            <a:scene3d>
              <a:camera prst="orthographicFront"/>
              <a:lightRig rig="soft" dir="tl"/>
            </a:scene3d>
            <a:sp3d contourW="25400" prstMaterial="matte">
              <a:bevelT w="25400" h="55880" prst="artDeco"/>
              <a:contourClr>
                <a:schemeClr val="accent2">
                  <a:tint val="20000"/>
                </a:schemeClr>
              </a:contourClr>
            </a:sp3d>
          </a:bodyPr>
          <a:lstStyle/>
          <a:p>
            <a:pPr algn="ctr" fontAlgn="auto">
              <a:defRPr/>
            </a:pPr>
            <a:r>
              <a:rPr lang="zh-CN" altLang="en-US" sz="3600" b="1" strike="noStrike"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charset="-122"/>
                <a:ea typeface="微软雅黑" panose="020B0503020204020204" charset="-122"/>
                <a:cs typeface="+mn-cs"/>
              </a:rPr>
              <a:t>独特的民族节日</a:t>
            </a:r>
            <a:endParaRPr lang="zh-CN" altLang="en-US" sz="3600" b="1" strike="noStrike"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charset="-122"/>
              <a:ea typeface="微软雅黑" panose="020B0503020204020204" charset="-122"/>
            </a:endParaRPr>
          </a:p>
        </p:txBody>
      </p:sp>
      <p:pic>
        <p:nvPicPr>
          <p:cNvPr id="7" name="Picture 12" descr="C:\Users\Administrator\Desktop\16d6a01bb90cad.jpg_r_480x360x95_cd751e98.jpg"/>
          <p:cNvPicPr>
            <a:picLocks noChangeAspect="1" noChangeArrowheads="1"/>
          </p:cNvPicPr>
          <p:nvPr>
            <p:custDataLst>
              <p:tags r:id="rId2"/>
            </p:custDataLst>
          </p:nvPr>
        </p:nvPicPr>
        <p:blipFill>
          <a:blip r:embed="rId12"/>
          <a:stretch>
            <a:fillRect/>
          </a:stretch>
        </p:blipFill>
        <p:spPr bwMode="auto">
          <a:xfrm>
            <a:off x="879475" y="1030288"/>
            <a:ext cx="3606800" cy="23764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9700" name="矩形 5"/>
          <p:cNvSpPr/>
          <p:nvPr>
            <p:custDataLst>
              <p:tags r:id="rId3"/>
            </p:custDataLst>
          </p:nvPr>
        </p:nvSpPr>
        <p:spPr>
          <a:xfrm>
            <a:off x="195263" y="1030288"/>
            <a:ext cx="479425" cy="1541462"/>
          </a:xfrm>
          <a:prstGeom prst="rect">
            <a:avLst/>
          </a:prstGeom>
          <a:noFill/>
          <a:ln w="9525">
            <a:noFill/>
          </a:ln>
        </p:spPr>
        <p:txBody>
          <a:bodyPr anchor="t" anchorCtr="0">
            <a:spAutoFit/>
          </a:bodyPr>
          <a:lstStyle/>
          <a:p>
            <a:r>
              <a:rPr lang="zh-CN" altLang="en-US" sz="3200" b="1">
                <a:latin typeface="黑体" panose="02010609060101010101" charset="-122"/>
                <a:ea typeface="黑体" panose="02010609060101010101" charset="-122"/>
              </a:rPr>
              <a:t>那达慕大会</a:t>
            </a:r>
          </a:p>
        </p:txBody>
      </p:sp>
      <p:pic>
        <p:nvPicPr>
          <p:cNvPr id="29701" name="Picture 4" descr="C:\Users\Administrator\Desktop\002564b02fce0ebda3522c.jpg"/>
          <p:cNvPicPr>
            <a:picLocks noChangeAspect="1"/>
          </p:cNvPicPr>
          <p:nvPr>
            <p:custDataLst>
              <p:tags r:id="rId4"/>
            </p:custDataLst>
          </p:nvPr>
        </p:nvPicPr>
        <p:blipFill>
          <a:blip r:embed="rId13"/>
          <a:stretch>
            <a:fillRect/>
          </a:stretch>
        </p:blipFill>
        <p:spPr>
          <a:xfrm>
            <a:off x="4486275" y="1030288"/>
            <a:ext cx="3827463" cy="2471737"/>
          </a:xfrm>
          <a:prstGeom prst="rect">
            <a:avLst/>
          </a:prstGeom>
          <a:noFill/>
          <a:ln w="9525">
            <a:noFill/>
          </a:ln>
        </p:spPr>
      </p:pic>
      <p:sp>
        <p:nvSpPr>
          <p:cNvPr id="29702" name="矩形 5"/>
          <p:cNvSpPr/>
          <p:nvPr>
            <p:custDataLst>
              <p:tags r:id="rId5"/>
            </p:custDataLst>
          </p:nvPr>
        </p:nvSpPr>
        <p:spPr>
          <a:xfrm>
            <a:off x="8313738" y="1495425"/>
            <a:ext cx="592137" cy="1076325"/>
          </a:xfrm>
          <a:prstGeom prst="rect">
            <a:avLst/>
          </a:prstGeom>
          <a:noFill/>
          <a:ln w="9525">
            <a:noFill/>
          </a:ln>
        </p:spPr>
        <p:txBody>
          <a:bodyPr wrap="square" anchor="t" anchorCtr="0">
            <a:spAutoFit/>
          </a:bodyPr>
          <a:lstStyle/>
          <a:p>
            <a:r>
              <a:rPr lang="zh-CN" altLang="en-US" sz="3200" b="1">
                <a:latin typeface="黑体" panose="02010609060101010101" charset="-122"/>
                <a:ea typeface="黑体" panose="02010609060101010101" charset="-122"/>
              </a:rPr>
              <a:t>春 节</a:t>
            </a:r>
          </a:p>
        </p:txBody>
      </p:sp>
      <p:pic>
        <p:nvPicPr>
          <p:cNvPr id="29703" name="Picture 3" descr="C:\Users\Administrator\Desktop\01300000098168123445324498987.jpg"/>
          <p:cNvPicPr>
            <a:picLocks noChangeAspect="1"/>
          </p:cNvPicPr>
          <p:nvPr>
            <p:custDataLst>
              <p:tags r:id="rId6"/>
            </p:custDataLst>
          </p:nvPr>
        </p:nvPicPr>
        <p:blipFill>
          <a:blip r:embed="rId14"/>
          <a:srcRect t="5244" b="11501"/>
          <a:stretch>
            <a:fillRect/>
          </a:stretch>
        </p:blipFill>
        <p:spPr>
          <a:xfrm>
            <a:off x="4486275" y="3406775"/>
            <a:ext cx="3827463" cy="2132013"/>
          </a:xfrm>
          <a:prstGeom prst="rect">
            <a:avLst/>
          </a:prstGeom>
          <a:noFill/>
          <a:ln w="9525">
            <a:noFill/>
          </a:ln>
        </p:spPr>
      </p:pic>
      <p:pic>
        <p:nvPicPr>
          <p:cNvPr id="29704" name="Picture 2" descr="C:\Users\Administrator\Desktop\4e317f9ada49fce1ddb12cfb.jpg"/>
          <p:cNvPicPr>
            <a:picLocks noChangeAspect="1"/>
          </p:cNvPicPr>
          <p:nvPr>
            <p:custDataLst>
              <p:tags r:id="rId7"/>
            </p:custDataLst>
          </p:nvPr>
        </p:nvPicPr>
        <p:blipFill>
          <a:blip r:embed="rId15"/>
          <a:stretch>
            <a:fillRect/>
          </a:stretch>
        </p:blipFill>
        <p:spPr>
          <a:xfrm>
            <a:off x="879475" y="3406775"/>
            <a:ext cx="3606800" cy="2132013"/>
          </a:xfrm>
          <a:prstGeom prst="rect">
            <a:avLst/>
          </a:prstGeom>
          <a:noFill/>
          <a:ln w="9525">
            <a:noFill/>
          </a:ln>
        </p:spPr>
      </p:pic>
      <p:sp>
        <p:nvSpPr>
          <p:cNvPr id="29705" name="矩形 5"/>
          <p:cNvSpPr/>
          <p:nvPr>
            <p:custDataLst>
              <p:tags r:id="rId8"/>
            </p:custDataLst>
          </p:nvPr>
        </p:nvSpPr>
        <p:spPr>
          <a:xfrm>
            <a:off x="195263" y="3970338"/>
            <a:ext cx="608012" cy="1568450"/>
          </a:xfrm>
          <a:prstGeom prst="rect">
            <a:avLst/>
          </a:prstGeom>
          <a:noFill/>
          <a:ln w="9525">
            <a:noFill/>
          </a:ln>
        </p:spPr>
        <p:txBody>
          <a:bodyPr wrap="square" anchor="t" anchorCtr="0">
            <a:spAutoFit/>
          </a:bodyPr>
          <a:lstStyle/>
          <a:p>
            <a:r>
              <a:rPr lang="zh-CN" altLang="en-US" sz="3200" b="1">
                <a:latin typeface="黑体" panose="02010609060101010101" charset="-122"/>
                <a:ea typeface="黑体" panose="02010609060101010101" charset="-122"/>
              </a:rPr>
              <a:t>望果节</a:t>
            </a:r>
          </a:p>
        </p:txBody>
      </p:sp>
      <p:sp>
        <p:nvSpPr>
          <p:cNvPr id="29706" name="矩形 5"/>
          <p:cNvSpPr/>
          <p:nvPr>
            <p:custDataLst>
              <p:tags r:id="rId9"/>
            </p:custDataLst>
          </p:nvPr>
        </p:nvSpPr>
        <p:spPr>
          <a:xfrm>
            <a:off x="8283575" y="3687763"/>
            <a:ext cx="622300" cy="1568450"/>
          </a:xfrm>
          <a:prstGeom prst="rect">
            <a:avLst/>
          </a:prstGeom>
          <a:noFill/>
          <a:ln w="9525">
            <a:noFill/>
          </a:ln>
        </p:spPr>
        <p:txBody>
          <a:bodyPr wrap="square" anchor="t" anchorCtr="0">
            <a:spAutoFit/>
          </a:bodyPr>
          <a:lstStyle/>
          <a:p>
            <a:r>
              <a:rPr lang="zh-CN" altLang="en-US" sz="3200" b="1">
                <a:latin typeface="黑体" panose="02010609060101010101" charset="-122"/>
                <a:ea typeface="黑体" panose="02010609060101010101" charset="-122"/>
              </a:rPr>
              <a:t>盘王节</a:t>
            </a:r>
          </a:p>
        </p:txBody>
      </p:sp>
    </p:spTree>
  </p:cSld>
  <p:clrMapOvr>
    <a:masterClrMapping/>
  </p:clrMapOvr>
  <p:transition advClick="0" advTm="8000">
    <p:dissolve/>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9"/>
          <a:stretch>
            <a:fillRect/>
          </a:stretch>
        </a:blipFill>
        <a:effectLst/>
      </p:bgPr>
    </p:bg>
    <p:spTree>
      <p:nvGrpSpPr>
        <p:cNvPr id="1" name=""/>
        <p:cNvGrpSpPr/>
        <p:nvPr/>
      </p:nvGrpSpPr>
      <p:grpSpPr>
        <a:xfrm>
          <a:off x="0" y="0"/>
          <a:ext cx="0" cy="0"/>
          <a:chOff x="0" y="0"/>
          <a:chExt cx="0" cy="0"/>
        </a:xfrm>
      </p:grpSpPr>
      <p:pic>
        <p:nvPicPr>
          <p:cNvPr id="5122" name="Picture 2"/>
          <p:cNvPicPr>
            <a:picLocks noChangeAspect="1"/>
          </p:cNvPicPr>
          <p:nvPr>
            <p:custDataLst>
              <p:tags r:id="rId1"/>
            </p:custDataLst>
          </p:nvPr>
        </p:nvPicPr>
        <p:blipFill>
          <a:blip r:embed="rId10"/>
          <a:stretch>
            <a:fillRect/>
          </a:stretch>
        </p:blipFill>
        <p:spPr>
          <a:xfrm>
            <a:off x="0" y="285750"/>
            <a:ext cx="4762500" cy="3038475"/>
          </a:xfrm>
          <a:prstGeom prst="rect">
            <a:avLst/>
          </a:prstGeom>
          <a:noFill/>
          <a:ln w="9525">
            <a:noFill/>
          </a:ln>
        </p:spPr>
      </p:pic>
      <p:pic>
        <p:nvPicPr>
          <p:cNvPr id="5123" name="Picture 3"/>
          <p:cNvPicPr>
            <a:picLocks noChangeAspect="1"/>
          </p:cNvPicPr>
          <p:nvPr>
            <p:custDataLst>
              <p:tags r:id="rId2"/>
            </p:custDataLst>
          </p:nvPr>
        </p:nvPicPr>
        <p:blipFill>
          <a:blip r:embed="rId11"/>
          <a:stretch>
            <a:fillRect/>
          </a:stretch>
        </p:blipFill>
        <p:spPr>
          <a:xfrm>
            <a:off x="4183063" y="2857500"/>
            <a:ext cx="4960937" cy="3714750"/>
          </a:xfrm>
          <a:prstGeom prst="rect">
            <a:avLst/>
          </a:prstGeom>
          <a:noFill/>
          <a:ln w="9525">
            <a:noFill/>
          </a:ln>
        </p:spPr>
      </p:pic>
      <p:pic>
        <p:nvPicPr>
          <p:cNvPr id="4" name="图片 3" descr="20100226152514786.jpg"/>
          <p:cNvPicPr>
            <a:picLocks noChangeAspect="1"/>
          </p:cNvPicPr>
          <p:nvPr>
            <p:custDataLst>
              <p:tags r:id="rId3"/>
            </p:custDataLst>
          </p:nvPr>
        </p:nvPicPr>
        <p:blipFill>
          <a:blip r:embed="rId12"/>
          <a:stretch>
            <a:fillRect/>
          </a:stretch>
        </p:blipFill>
        <p:spPr>
          <a:xfrm>
            <a:off x="285750" y="3494088"/>
            <a:ext cx="3500438" cy="2974975"/>
          </a:xfrm>
          <a:prstGeom prst="rect">
            <a:avLst/>
          </a:prstGeom>
          <a:noFill/>
          <a:ln w="9525">
            <a:noFill/>
          </a:ln>
        </p:spPr>
      </p:pic>
      <p:sp>
        <p:nvSpPr>
          <p:cNvPr id="5" name="Text Box 8"/>
          <p:cNvSpPr txBox="1"/>
          <p:nvPr>
            <p:custDataLst>
              <p:tags r:id="rId4"/>
            </p:custDataLst>
          </p:nvPr>
        </p:nvSpPr>
        <p:spPr>
          <a:xfrm>
            <a:off x="214313" y="4429125"/>
            <a:ext cx="615950" cy="1928813"/>
          </a:xfrm>
          <a:prstGeom prst="rect">
            <a:avLst/>
          </a:prstGeom>
          <a:noFill/>
          <a:ln w="9525">
            <a:noFill/>
          </a:ln>
        </p:spPr>
        <p:txBody>
          <a:bodyPr vert="eaVert" wrap="square" anchor="t" anchorCtr="0">
            <a:spAutoFit/>
          </a:bodyPr>
          <a:lstStyle/>
          <a:p>
            <a:pPr>
              <a:spcBef>
                <a:spcPct val="50000"/>
              </a:spcBef>
            </a:pPr>
            <a:r>
              <a:rPr lang="zh-CN" altLang="en-US" sz="2800" b="1">
                <a:solidFill>
                  <a:srgbClr val="0000CC"/>
                </a:solidFill>
                <a:latin typeface="黑体" panose="02010609060101010101" charset="-122"/>
                <a:ea typeface="黑体" panose="02010609060101010101" charset="-122"/>
              </a:rPr>
              <a:t>风筝魏</a:t>
            </a:r>
          </a:p>
        </p:txBody>
      </p:sp>
      <p:sp>
        <p:nvSpPr>
          <p:cNvPr id="6" name="Text Box 8"/>
          <p:cNvSpPr txBox="1"/>
          <p:nvPr>
            <p:custDataLst>
              <p:tags r:id="rId5"/>
            </p:custDataLst>
          </p:nvPr>
        </p:nvSpPr>
        <p:spPr>
          <a:xfrm>
            <a:off x="4786313" y="714375"/>
            <a:ext cx="615950" cy="1928813"/>
          </a:xfrm>
          <a:prstGeom prst="rect">
            <a:avLst/>
          </a:prstGeom>
          <a:noFill/>
          <a:ln w="9525">
            <a:noFill/>
          </a:ln>
        </p:spPr>
        <p:txBody>
          <a:bodyPr vert="eaVert" wrap="square" anchor="t" anchorCtr="0">
            <a:spAutoFit/>
          </a:bodyPr>
          <a:lstStyle/>
          <a:p>
            <a:pPr>
              <a:spcBef>
                <a:spcPct val="50000"/>
              </a:spcBef>
            </a:pPr>
            <a:r>
              <a:rPr lang="zh-CN" altLang="en-US" sz="2800" b="1">
                <a:solidFill>
                  <a:srgbClr val="0000CC"/>
                </a:solidFill>
                <a:latin typeface="黑体" panose="02010609060101010101" charset="-122"/>
                <a:ea typeface="黑体" panose="02010609060101010101" charset="-122"/>
              </a:rPr>
              <a:t>杨柳青年画</a:t>
            </a:r>
          </a:p>
        </p:txBody>
      </p:sp>
      <p:sp>
        <p:nvSpPr>
          <p:cNvPr id="7" name="Text Box 8"/>
          <p:cNvSpPr txBox="1"/>
          <p:nvPr>
            <p:custDataLst>
              <p:tags r:id="rId6"/>
            </p:custDataLst>
          </p:nvPr>
        </p:nvSpPr>
        <p:spPr>
          <a:xfrm>
            <a:off x="3603625" y="4143375"/>
            <a:ext cx="615950" cy="1928813"/>
          </a:xfrm>
          <a:prstGeom prst="rect">
            <a:avLst/>
          </a:prstGeom>
          <a:noFill/>
          <a:ln w="9525">
            <a:noFill/>
          </a:ln>
        </p:spPr>
        <p:txBody>
          <a:bodyPr vert="eaVert" wrap="square" anchor="t" anchorCtr="0">
            <a:spAutoFit/>
          </a:bodyPr>
          <a:lstStyle/>
          <a:p>
            <a:pPr>
              <a:spcBef>
                <a:spcPct val="50000"/>
              </a:spcBef>
            </a:pPr>
            <a:r>
              <a:rPr lang="zh-CN" altLang="en-US" sz="2800" b="1">
                <a:solidFill>
                  <a:srgbClr val="0000CC"/>
                </a:solidFill>
                <a:latin typeface="黑体" panose="02010609060101010101" charset="-122"/>
                <a:ea typeface="黑体" panose="02010609060101010101" charset="-122"/>
              </a:rPr>
              <a:t>泥人张</a:t>
            </a:r>
          </a:p>
        </p:txBody>
      </p:sp>
      <p:sp>
        <p:nvSpPr>
          <p:cNvPr id="28679" name="WordArt 3">
            <a:hlinkClick r:id="rId13"/>
          </p:cNvPr>
          <p:cNvSpPr>
            <a:spLocks noTextEdit="1"/>
          </p:cNvSpPr>
          <p:nvPr>
            <p:custDataLst>
              <p:tags r:id="rId7"/>
            </p:custDataLst>
          </p:nvPr>
        </p:nvSpPr>
        <p:spPr>
          <a:xfrm>
            <a:off x="5572125" y="928688"/>
            <a:ext cx="3357563" cy="1000125"/>
          </a:xfrm>
          <a:prstGeom prst="rect">
            <a:avLst/>
          </a:prstGeom>
        </p:spPr>
        <p:txBody>
          <a:bodyPr wrap="none" fromWordArt="1">
            <a:prstTxWarp prst="textPlain">
              <a:avLst>
                <a:gd name="adj" fmla="val 50000"/>
              </a:avLst>
            </a:prstTxWarp>
            <a:normAutofit/>
          </a:bodyPr>
          <a:lstStyle/>
          <a:p>
            <a:pPr algn="ctr"/>
            <a:r>
              <a:rPr lang="zh-CN" altLang="en-US" sz="3600" b="1">
                <a:ln w="12700" cap="flat" cmpd="sng">
                  <a:solidFill>
                    <a:srgbClr val="EAEAEA"/>
                  </a:solidFill>
                  <a:prstDash val="solid"/>
                  <a:roun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outerShdw>
                </a:effectLst>
                <a:latin typeface="华文行楷" charset="0"/>
                <a:ea typeface="华文行楷" charset="0"/>
              </a:rPr>
              <a:t>家乡特色文化</a:t>
            </a:r>
          </a:p>
        </p:txBody>
      </p:sp>
    </p:spTree>
  </p:cSld>
  <p:clrMapOvr>
    <a:masterClrMapping/>
  </p:clrMapOvr>
  <p:transition advClick="0" advTm="8000">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dissolve">
                                      <p:cBhvr>
                                        <p:cTn id="7" dur="500"/>
                                        <p:tgtEl>
                                          <p:spTgt spid="5122"/>
                                        </p:tgtEl>
                                      </p:cBhvr>
                                    </p:animEffect>
                                  </p:childTnLst>
                                </p:cTn>
                              </p:par>
                              <p:par>
                                <p:cTn id="8" presetID="9"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par>
                                <p:cTn id="11" presetID="9" presetClass="entr" presetSubtype="0" fill="hold" nodeType="withEffect">
                                  <p:stCondLst>
                                    <p:cond delay="0"/>
                                  </p:stCondLst>
                                  <p:childTnLst>
                                    <p:set>
                                      <p:cBhvr>
                                        <p:cTn id="12" dur="1" fill="hold">
                                          <p:stCondLst>
                                            <p:cond delay="0"/>
                                          </p:stCondLst>
                                        </p:cTn>
                                        <p:tgtEl>
                                          <p:spTgt spid="5123"/>
                                        </p:tgtEl>
                                        <p:attrNameLst>
                                          <p:attrName>style.visibility</p:attrName>
                                        </p:attrNameLst>
                                      </p:cBhvr>
                                      <p:to>
                                        <p:strVal val="visible"/>
                                      </p:to>
                                    </p:set>
                                    <p:animEffect transition="in" filter="dissolve">
                                      <p:cBhvr>
                                        <p:cTn id="13" dur="500"/>
                                        <p:tgtEl>
                                          <p:spTgt spid="5123"/>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16" presetClass="entr" presetSubtype="26"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Horizontal)">
                                      <p:cBhvr>
                                        <p:cTn id="18" dur="500"/>
                                        <p:tgtEl>
                                          <p:spTgt spid="6"/>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16" presetClass="entr" presetSubtype="26"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inHorizontal)">
                                      <p:cBhvr>
                                        <p:cTn id="23" dur="500"/>
                                        <p:tgtEl>
                                          <p:spTgt spid="5"/>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16" presetClass="entr" presetSubtype="26"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inHorizontal)">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17" descr="甲骨文"/>
          <p:cNvPicPr>
            <a:picLocks noChangeAspect="1"/>
          </p:cNvPicPr>
          <p:nvPr>
            <p:custDataLst>
              <p:tags r:id="rId1"/>
            </p:custDataLst>
          </p:nvPr>
        </p:nvPicPr>
        <p:blipFill>
          <a:blip r:embed="rId12"/>
          <a:stretch>
            <a:fillRect/>
          </a:stretch>
        </p:blipFill>
        <p:spPr>
          <a:xfrm>
            <a:off x="2476500" y="300038"/>
            <a:ext cx="1936750" cy="2273300"/>
          </a:xfrm>
          <a:prstGeom prst="rect">
            <a:avLst/>
          </a:prstGeom>
          <a:noFill/>
          <a:ln w="9525">
            <a:noFill/>
          </a:ln>
        </p:spPr>
      </p:pic>
      <p:pic>
        <p:nvPicPr>
          <p:cNvPr id="9" name="Picture 2"/>
          <p:cNvPicPr>
            <a:picLocks noChangeAspect="1" noChangeArrowheads="1"/>
          </p:cNvPicPr>
          <p:nvPr>
            <p:custDataLst>
              <p:tags r:id="rId2"/>
            </p:custDataLst>
          </p:nvPr>
        </p:nvPicPr>
        <p:blipFill>
          <a:blip r:embed="rId13">
            <a:extLst>
              <a:ext uri="{28A0092B-C50C-407E-A947-70E740481C1C}">
                <a14:useLocalDpi xmlns:a14="http://schemas.microsoft.com/office/drawing/2010/main" val="0"/>
              </a:ext>
            </a:extLst>
          </a:blip>
          <a:stretch>
            <a:fillRect/>
          </a:stretch>
        </p:blipFill>
        <p:spPr bwMode="auto">
          <a:xfrm>
            <a:off x="375285" y="4821554"/>
            <a:ext cx="4319269" cy="184658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p:cNvPicPr>
          <p:nvPr>
            <p:custDataLst>
              <p:tags r:id="rId3"/>
            </p:custDataLst>
          </p:nvPr>
        </p:nvPicPr>
        <p:blipFill>
          <a:blip r:embed="rId14"/>
          <a:stretch>
            <a:fillRect/>
          </a:stretch>
        </p:blipFill>
        <p:spPr>
          <a:xfrm>
            <a:off x="374650" y="285750"/>
            <a:ext cx="2101850" cy="2301875"/>
          </a:xfrm>
          <a:prstGeom prst="rect">
            <a:avLst/>
          </a:prstGeom>
          <a:noFill/>
          <a:ln w="9525">
            <a:noFill/>
          </a:ln>
        </p:spPr>
      </p:pic>
      <p:pic>
        <p:nvPicPr>
          <p:cNvPr id="31748" name="Picture 5" descr="龙字5"/>
          <p:cNvPicPr>
            <a:picLocks noGrp="1" noChangeAspect="1"/>
          </p:cNvPicPr>
          <p:nvPr>
            <p:custDataLst>
              <p:tags r:id="rId4"/>
            </p:custDataLst>
          </p:nvPr>
        </p:nvPicPr>
        <p:blipFill>
          <a:blip r:embed="rId15"/>
          <a:stretch>
            <a:fillRect/>
          </a:stretch>
        </p:blipFill>
        <p:spPr>
          <a:xfrm>
            <a:off x="6599238" y="285750"/>
            <a:ext cx="2306637" cy="2287588"/>
          </a:xfrm>
          <a:prstGeom prst="rect">
            <a:avLst/>
          </a:prstGeom>
          <a:noFill/>
          <a:ln w="9525">
            <a:noFill/>
          </a:ln>
        </p:spPr>
      </p:pic>
      <p:pic>
        <p:nvPicPr>
          <p:cNvPr id="31749" name="Picture 2052" descr="中国旗袍"/>
          <p:cNvPicPr>
            <a:picLocks noChangeAspect="1"/>
          </p:cNvPicPr>
          <p:nvPr>
            <p:custDataLst>
              <p:tags r:id="rId5"/>
            </p:custDataLst>
          </p:nvPr>
        </p:nvPicPr>
        <p:blipFill>
          <a:blip r:embed="rId16"/>
          <a:stretch>
            <a:fillRect/>
          </a:stretch>
        </p:blipFill>
        <p:spPr>
          <a:xfrm>
            <a:off x="4413250" y="300038"/>
            <a:ext cx="1978025" cy="2300287"/>
          </a:xfrm>
          <a:prstGeom prst="rect">
            <a:avLst/>
          </a:prstGeom>
          <a:noFill/>
          <a:ln w="9525">
            <a:noFill/>
          </a:ln>
        </p:spPr>
      </p:pic>
      <p:pic>
        <p:nvPicPr>
          <p:cNvPr id="31750" name="图片 3"/>
          <p:cNvPicPr>
            <a:picLocks noChangeAspect="1"/>
          </p:cNvPicPr>
          <p:nvPr>
            <p:custDataLst>
              <p:tags r:id="rId6"/>
            </p:custDataLst>
          </p:nvPr>
        </p:nvPicPr>
        <p:blipFill>
          <a:blip r:embed="rId17"/>
          <a:srcRect l="7713" r="15038" b="6868"/>
          <a:stretch>
            <a:fillRect/>
          </a:stretch>
        </p:blipFill>
        <p:spPr>
          <a:xfrm>
            <a:off x="374650" y="2587625"/>
            <a:ext cx="2046288" cy="2233613"/>
          </a:xfrm>
          <a:prstGeom prst="rect">
            <a:avLst/>
          </a:prstGeom>
          <a:noFill/>
          <a:ln w="9525">
            <a:noFill/>
          </a:ln>
        </p:spPr>
      </p:pic>
      <p:pic>
        <p:nvPicPr>
          <p:cNvPr id="31751" name="Picture 3"/>
          <p:cNvPicPr>
            <a:picLocks noChangeAspect="1"/>
          </p:cNvPicPr>
          <p:nvPr>
            <p:custDataLst>
              <p:tags r:id="rId7"/>
            </p:custDataLst>
          </p:nvPr>
        </p:nvPicPr>
        <p:blipFill>
          <a:blip r:embed="rId18"/>
          <a:stretch>
            <a:fillRect/>
          </a:stretch>
        </p:blipFill>
        <p:spPr>
          <a:xfrm>
            <a:off x="4546600" y="2670175"/>
            <a:ext cx="2084388" cy="2068513"/>
          </a:xfrm>
          <a:prstGeom prst="rect">
            <a:avLst/>
          </a:prstGeom>
          <a:noFill/>
          <a:ln w="9525">
            <a:noFill/>
          </a:ln>
        </p:spPr>
      </p:pic>
      <p:pic>
        <p:nvPicPr>
          <p:cNvPr id="7" name="Picture 12" descr="C:\Users\Administrator\Desktop\16d6a01bb90cad.jpg_r_480x360x95_cd751e98.jpg"/>
          <p:cNvPicPr>
            <a:picLocks noChangeAspect="1" noChangeArrowheads="1"/>
          </p:cNvPicPr>
          <p:nvPr>
            <p:custDataLst>
              <p:tags r:id="rId8"/>
            </p:custDataLst>
          </p:nvPr>
        </p:nvPicPr>
        <p:blipFill>
          <a:blip r:embed="rId19"/>
          <a:stretch>
            <a:fillRect/>
          </a:stretch>
        </p:blipFill>
        <p:spPr bwMode="auto">
          <a:xfrm>
            <a:off x="4787900" y="4664075"/>
            <a:ext cx="4117975" cy="20034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31753" name="Picture 9" descr="beihong2_047"/>
          <p:cNvPicPr>
            <a:picLocks noChangeAspect="1"/>
          </p:cNvPicPr>
          <p:nvPr>
            <p:custDataLst>
              <p:tags r:id="rId9"/>
            </p:custDataLst>
          </p:nvPr>
        </p:nvPicPr>
        <p:blipFill>
          <a:blip r:embed="rId20"/>
          <a:stretch>
            <a:fillRect/>
          </a:stretch>
        </p:blipFill>
        <p:spPr>
          <a:xfrm>
            <a:off x="6630988" y="2668588"/>
            <a:ext cx="2274887" cy="2070100"/>
          </a:xfrm>
          <a:prstGeom prst="rect">
            <a:avLst/>
          </a:prstGeom>
          <a:noFill/>
          <a:ln w="9525">
            <a:noFill/>
          </a:ln>
        </p:spPr>
      </p:pic>
      <p:pic>
        <p:nvPicPr>
          <p:cNvPr id="31754" name="图片 1"/>
          <p:cNvPicPr>
            <a:picLocks noChangeAspect="1"/>
          </p:cNvPicPr>
          <p:nvPr>
            <p:custDataLst>
              <p:tags r:id="rId10"/>
            </p:custDataLst>
          </p:nvPr>
        </p:nvPicPr>
        <p:blipFill>
          <a:blip r:embed="rId21"/>
          <a:stretch>
            <a:fillRect/>
          </a:stretch>
        </p:blipFill>
        <p:spPr>
          <a:xfrm>
            <a:off x="2338388" y="2600325"/>
            <a:ext cx="2355850" cy="22733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dissolve">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4000">
              <a:srgbClr val="3ADDA6"/>
            </a:gs>
            <a:gs pos="100000">
              <a:srgbClr val="D4E767"/>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6" name="文本框 3"/>
          <p:cNvSpPr txBox="1">
            <a:spLocks noChangeArrowheads="1"/>
          </p:cNvSpPr>
          <p:nvPr>
            <p:custDataLst>
              <p:tags r:id="rId1"/>
            </p:custDataLst>
          </p:nvPr>
        </p:nvSpPr>
        <p:spPr bwMode="auto">
          <a:xfrm>
            <a:off x="752624" y="1340768"/>
            <a:ext cx="7992888" cy="521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5930" indent="1905"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3130" indent="1905"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0330" indent="1905"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7530" indent="1905"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fontAlgn="base"/>
            <a:r>
              <a:rPr lang="zh-CN" altLang="en-US" sz="2800" b="1" strike="noStrike" cap="all" noProof="1">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黑体" panose="02010609060101010101" charset="-122"/>
                <a:ea typeface="黑体" panose="02010609060101010101" charset="-122"/>
                <a:cs typeface="+mn-cs"/>
              </a:rPr>
              <a:t>   </a:t>
            </a:r>
            <a:endParaRPr lang="zh-CN" altLang="en-US" sz="2800" b="1" strike="noStrike" noProof="1">
              <a:latin typeface="黑体" panose="02010609060101010101" charset="-122"/>
              <a:ea typeface="黑体" panose="02010609060101010101" charset="-122"/>
            </a:endParaRPr>
          </a:p>
        </p:txBody>
      </p:sp>
      <p:sp>
        <p:nvSpPr>
          <p:cNvPr id="32774" name="文本框 10"/>
          <p:cNvSpPr txBox="1"/>
          <p:nvPr>
            <p:custDataLst>
              <p:tags r:id="rId2"/>
            </p:custDataLst>
          </p:nvPr>
        </p:nvSpPr>
        <p:spPr>
          <a:xfrm>
            <a:off x="425450" y="1943100"/>
            <a:ext cx="8160385" cy="4569460"/>
          </a:xfrm>
          <a:prstGeom prst="rect">
            <a:avLst/>
          </a:prstGeom>
          <a:noFill/>
          <a:ln w="9525">
            <a:noFill/>
          </a:ln>
        </p:spPr>
        <p:txBody>
          <a:bodyPr wrap="square" anchor="t" anchorCtr="0">
            <a:spAutoFit/>
          </a:bodyPr>
          <a:lstStyle/>
          <a:p>
            <a:pPr marL="285750" indent="-285750" algn="just" fontAlgn="auto">
              <a:lnSpc>
                <a:spcPct val="130000"/>
              </a:lnSpc>
              <a:buFont typeface="Wingdings" panose="05000000000000000000" charset="0"/>
              <a:buChar char="n"/>
            </a:pPr>
            <a:r>
              <a:rPr lang="zh-CN" sz="2800" b="1">
                <a:solidFill>
                  <a:srgbClr val="333333"/>
                </a:solidFill>
                <a:latin typeface="黑体" panose="02010609060101010101" charset="-122"/>
                <a:ea typeface="黑体" panose="02010609060101010101" charset="-122"/>
                <a:cs typeface="黑体" panose="02010609060101010101" charset="-122"/>
                <a:sym typeface="+mn-ea"/>
              </a:rPr>
              <a:t>形成</a:t>
            </a:r>
            <a:r>
              <a:rPr lang="zh-CN" altLang="en-US" sz="2800" b="1">
                <a:solidFill>
                  <a:srgbClr val="333333"/>
                </a:solidFill>
                <a:latin typeface="黑体" panose="02010609060101010101" charset="-122"/>
                <a:ea typeface="黑体" panose="02010609060101010101" charset="-122"/>
                <a:cs typeface="黑体" panose="02010609060101010101" charset="-122"/>
                <a:sym typeface="+mn-ea"/>
              </a:rPr>
              <a:t>：</a:t>
            </a:r>
            <a:r>
              <a:rPr lang="zh-CN" sz="2800" b="1">
                <a:solidFill>
                  <a:srgbClr val="333333"/>
                </a:solidFill>
                <a:latin typeface="黑体" panose="02010609060101010101" charset="-122"/>
                <a:ea typeface="黑体" panose="02010609060101010101" charset="-122"/>
                <a:cs typeface="黑体" panose="02010609060101010101" charset="-122"/>
                <a:sym typeface="+mn-ea"/>
              </a:rPr>
              <a:t>各族人民共同创造了灿烂的中华文化。</a:t>
            </a:r>
            <a:endParaRPr lang="zh-CN" sz="2800" b="1">
              <a:solidFill>
                <a:srgbClr val="333333"/>
              </a:solidFill>
              <a:latin typeface="黑体" panose="02010609060101010101" charset="-122"/>
              <a:ea typeface="黑体" panose="02010609060101010101" charset="-122"/>
              <a:cs typeface="黑体" panose="02010609060101010101" charset="-122"/>
            </a:endParaRPr>
          </a:p>
          <a:p>
            <a:pPr marL="285750" indent="-285750" algn="just" fontAlgn="auto">
              <a:lnSpc>
                <a:spcPct val="130000"/>
              </a:lnSpc>
              <a:buFont typeface="Wingdings" panose="05000000000000000000" charset="0"/>
              <a:buChar char="n"/>
            </a:pPr>
            <a:r>
              <a:rPr lang="en-US" altLang="zh-CN" sz="2800" b="1">
                <a:solidFill>
                  <a:srgbClr val="333333"/>
                </a:solidFill>
                <a:latin typeface="黑体" panose="02010609060101010101" charset="-122"/>
                <a:ea typeface="黑体" panose="02010609060101010101" charset="-122"/>
                <a:cs typeface="黑体" panose="02010609060101010101" charset="-122"/>
                <a:sym typeface="+mn-ea"/>
              </a:rPr>
              <a:t> </a:t>
            </a:r>
            <a:r>
              <a:rPr lang="zh-CN" sz="2800" b="1">
                <a:solidFill>
                  <a:srgbClr val="333333"/>
                </a:solidFill>
                <a:latin typeface="黑体" panose="02010609060101010101" charset="-122"/>
                <a:ea typeface="黑体" panose="02010609060101010101" charset="-122"/>
                <a:cs typeface="黑体" panose="02010609060101010101" charset="-122"/>
                <a:sym typeface="+mn-ea"/>
              </a:rPr>
              <a:t>内容</a:t>
            </a:r>
            <a:r>
              <a:rPr lang="zh-CN" altLang="en-US" sz="2800" b="1">
                <a:solidFill>
                  <a:srgbClr val="333333"/>
                </a:solidFill>
                <a:latin typeface="黑体" panose="02010609060101010101" charset="-122"/>
                <a:ea typeface="黑体" panose="02010609060101010101" charset="-122"/>
                <a:cs typeface="黑体" panose="02010609060101010101" charset="-122"/>
                <a:sym typeface="+mn-ea"/>
              </a:rPr>
              <a:t>：</a:t>
            </a:r>
            <a:r>
              <a:rPr lang="zh-CN" sz="2800" b="1">
                <a:solidFill>
                  <a:srgbClr val="333333"/>
                </a:solidFill>
                <a:latin typeface="黑体" panose="02010609060101010101" charset="-122"/>
                <a:ea typeface="黑体" panose="02010609060101010101" charset="-122"/>
                <a:cs typeface="黑体" panose="02010609060101010101" charset="-122"/>
                <a:sym typeface="+mn-ea"/>
              </a:rPr>
              <a:t>独具特色的</a:t>
            </a:r>
            <a:r>
              <a:rPr lang="zh-CN" sz="2800" b="1">
                <a:solidFill>
                  <a:srgbClr val="C00000"/>
                </a:solidFill>
                <a:latin typeface="黑体" panose="02010609060101010101" charset="-122"/>
                <a:ea typeface="黑体" panose="02010609060101010101" charset="-122"/>
                <a:cs typeface="黑体" panose="02010609060101010101" charset="-122"/>
                <a:sym typeface="+mn-ea"/>
              </a:rPr>
              <a:t>语言文字</a:t>
            </a:r>
            <a:r>
              <a:rPr lang="zh-CN" sz="2800" b="1">
                <a:solidFill>
                  <a:srgbClr val="333333"/>
                </a:solidFill>
                <a:latin typeface="黑体" panose="02010609060101010101" charset="-122"/>
                <a:ea typeface="黑体" panose="02010609060101010101" charset="-122"/>
                <a:cs typeface="黑体" panose="02010609060101010101" charset="-122"/>
                <a:sym typeface="+mn-ea"/>
              </a:rPr>
              <a:t>，浩如烟海的</a:t>
            </a:r>
            <a:r>
              <a:rPr lang="zh-CN" sz="2800" b="1">
                <a:solidFill>
                  <a:srgbClr val="C00000"/>
                </a:solidFill>
                <a:latin typeface="黑体" panose="02010609060101010101" charset="-122"/>
                <a:ea typeface="黑体" panose="02010609060101010101" charset="-122"/>
                <a:cs typeface="黑体" panose="02010609060101010101" charset="-122"/>
                <a:sym typeface="+mn-ea"/>
              </a:rPr>
              <a:t>文化典籍</a:t>
            </a:r>
            <a:r>
              <a:rPr lang="zh-CN" sz="2800" b="1">
                <a:solidFill>
                  <a:srgbClr val="333333"/>
                </a:solidFill>
                <a:latin typeface="黑体" panose="02010609060101010101" charset="-122"/>
                <a:ea typeface="黑体" panose="02010609060101010101" charset="-122"/>
                <a:cs typeface="黑体" panose="02010609060101010101" charset="-122"/>
                <a:sym typeface="+mn-ea"/>
              </a:rPr>
              <a:t>，名扬世界的</a:t>
            </a:r>
            <a:r>
              <a:rPr lang="zh-CN" sz="2800" b="1">
                <a:solidFill>
                  <a:srgbClr val="C00000"/>
                </a:solidFill>
                <a:latin typeface="黑体" panose="02010609060101010101" charset="-122"/>
                <a:ea typeface="黑体" panose="02010609060101010101" charset="-122"/>
                <a:cs typeface="黑体" panose="02010609060101010101" charset="-122"/>
                <a:sym typeface="+mn-ea"/>
              </a:rPr>
              <a:t>科技工艺</a:t>
            </a:r>
            <a:r>
              <a:rPr lang="zh-CN" sz="2800" b="1">
                <a:solidFill>
                  <a:srgbClr val="333333"/>
                </a:solidFill>
                <a:latin typeface="黑体" panose="02010609060101010101" charset="-122"/>
                <a:ea typeface="黑体" panose="02010609060101010101" charset="-122"/>
                <a:cs typeface="黑体" panose="02010609060101010101" charset="-122"/>
                <a:sym typeface="+mn-ea"/>
              </a:rPr>
              <a:t>，异彩纷呈的</a:t>
            </a:r>
            <a:r>
              <a:rPr lang="zh-CN" sz="2800" b="1">
                <a:solidFill>
                  <a:srgbClr val="C00000"/>
                </a:solidFill>
                <a:latin typeface="黑体" panose="02010609060101010101" charset="-122"/>
                <a:ea typeface="黑体" panose="02010609060101010101" charset="-122"/>
                <a:cs typeface="黑体" panose="02010609060101010101" charset="-122"/>
                <a:sym typeface="+mn-ea"/>
              </a:rPr>
              <a:t>文学艺术</a:t>
            </a:r>
            <a:r>
              <a:rPr lang="zh-CN" sz="2800" b="1">
                <a:solidFill>
                  <a:srgbClr val="333333"/>
                </a:solidFill>
                <a:latin typeface="黑体" panose="02010609060101010101" charset="-122"/>
                <a:ea typeface="黑体" panose="02010609060101010101" charset="-122"/>
                <a:cs typeface="黑体" panose="02010609060101010101" charset="-122"/>
                <a:sym typeface="+mn-ea"/>
              </a:rPr>
              <a:t>，等等。</a:t>
            </a:r>
            <a:endParaRPr lang="zh-CN" sz="2800" b="1">
              <a:solidFill>
                <a:srgbClr val="333333"/>
              </a:solidFill>
              <a:latin typeface="黑体" panose="02010609060101010101" charset="-122"/>
              <a:ea typeface="黑体" panose="02010609060101010101" charset="-122"/>
              <a:cs typeface="黑体" panose="02010609060101010101" charset="-122"/>
            </a:endParaRPr>
          </a:p>
          <a:p>
            <a:pPr marL="285750" indent="-285750" algn="just" fontAlgn="auto">
              <a:lnSpc>
                <a:spcPct val="130000"/>
              </a:lnSpc>
              <a:buFont typeface="Wingdings" panose="05000000000000000000" charset="0"/>
              <a:buChar char="n"/>
            </a:pPr>
            <a:r>
              <a:rPr lang="en-US" altLang="zh-CN" sz="2800" b="1">
                <a:solidFill>
                  <a:srgbClr val="333333"/>
                </a:solidFill>
                <a:latin typeface="黑体" panose="02010609060101010101" charset="-122"/>
                <a:ea typeface="黑体" panose="02010609060101010101" charset="-122"/>
                <a:cs typeface="黑体" panose="02010609060101010101" charset="-122"/>
                <a:sym typeface="+mn-ea"/>
              </a:rPr>
              <a:t> </a:t>
            </a:r>
            <a:r>
              <a:rPr lang="zh-CN" sz="2800" b="1">
                <a:solidFill>
                  <a:srgbClr val="333333"/>
                </a:solidFill>
                <a:latin typeface="黑体" panose="02010609060101010101" charset="-122"/>
                <a:ea typeface="黑体" panose="02010609060101010101" charset="-122"/>
                <a:cs typeface="黑体" panose="02010609060101010101" charset="-122"/>
                <a:sym typeface="+mn-ea"/>
              </a:rPr>
              <a:t>特点</a:t>
            </a:r>
            <a:r>
              <a:rPr lang="zh-CN" altLang="en-US" sz="2800" b="1">
                <a:solidFill>
                  <a:srgbClr val="333333"/>
                </a:solidFill>
                <a:latin typeface="黑体" panose="02010609060101010101" charset="-122"/>
                <a:ea typeface="黑体" panose="02010609060101010101" charset="-122"/>
                <a:cs typeface="黑体" panose="02010609060101010101" charset="-122"/>
                <a:sym typeface="+mn-ea"/>
              </a:rPr>
              <a:t>：</a:t>
            </a:r>
            <a:r>
              <a:rPr lang="zh-CN" sz="2800" b="1">
                <a:solidFill>
                  <a:srgbClr val="C00000"/>
                </a:solidFill>
                <a:latin typeface="黑体" panose="02010609060101010101" charset="-122"/>
                <a:ea typeface="黑体" panose="02010609060101010101" charset="-122"/>
                <a:cs typeface="黑体" panose="02010609060101010101" charset="-122"/>
                <a:sym typeface="+mn-ea"/>
              </a:rPr>
              <a:t>源远流长、博大精深</a:t>
            </a:r>
            <a:r>
              <a:rPr lang="zh-CN" sz="2800" b="1">
                <a:solidFill>
                  <a:srgbClr val="333333"/>
                </a:solidFill>
                <a:latin typeface="黑体" panose="02010609060101010101" charset="-122"/>
                <a:ea typeface="黑体" panose="02010609060101010101" charset="-122"/>
                <a:cs typeface="黑体" panose="02010609060101010101" charset="-122"/>
                <a:sym typeface="+mn-ea"/>
              </a:rPr>
              <a:t>。</a:t>
            </a:r>
            <a:endParaRPr lang="zh-CN" sz="2800" b="1">
              <a:solidFill>
                <a:srgbClr val="333333"/>
              </a:solidFill>
              <a:latin typeface="黑体" panose="02010609060101010101" charset="-122"/>
              <a:ea typeface="黑体" panose="02010609060101010101" charset="-122"/>
              <a:cs typeface="黑体" panose="02010609060101010101" charset="-122"/>
            </a:endParaRPr>
          </a:p>
          <a:p>
            <a:pPr marL="285750" indent="-285750" algn="just" fontAlgn="auto">
              <a:lnSpc>
                <a:spcPct val="130000"/>
              </a:lnSpc>
              <a:buFont typeface="Wingdings" panose="05000000000000000000" charset="0"/>
              <a:buChar char="n"/>
            </a:pPr>
            <a:r>
              <a:rPr lang="zh-CN" sz="2800" b="1">
                <a:solidFill>
                  <a:srgbClr val="333333"/>
                </a:solidFill>
                <a:latin typeface="黑体" panose="02010609060101010101" charset="-122"/>
                <a:ea typeface="黑体" panose="02010609060101010101" charset="-122"/>
                <a:cs typeface="黑体" panose="02010609060101010101" charset="-122"/>
                <a:sym typeface="+mn-ea"/>
              </a:rPr>
              <a:t> 力量</a:t>
            </a:r>
            <a:r>
              <a:rPr lang="zh-CN" altLang="en-US" sz="2800" b="1">
                <a:solidFill>
                  <a:srgbClr val="333333"/>
                </a:solidFill>
                <a:latin typeface="黑体" panose="02010609060101010101" charset="-122"/>
                <a:ea typeface="黑体" panose="02010609060101010101" charset="-122"/>
                <a:cs typeface="黑体" panose="02010609060101010101" charset="-122"/>
                <a:sym typeface="+mn-ea"/>
              </a:rPr>
              <a:t>：</a:t>
            </a:r>
            <a:r>
              <a:rPr lang="zh-CN" sz="2800" b="1">
                <a:solidFill>
                  <a:srgbClr val="333333"/>
                </a:solidFill>
                <a:latin typeface="黑体" panose="02010609060101010101" charset="-122"/>
                <a:ea typeface="黑体" panose="02010609060101010101" charset="-122"/>
                <a:cs typeface="黑体" panose="02010609060101010101" charset="-122"/>
                <a:sym typeface="+mn-ea"/>
              </a:rPr>
              <a:t>具有应对挑战、与时俱进的</a:t>
            </a:r>
            <a:r>
              <a:rPr lang="zh-CN" sz="2800" b="1">
                <a:solidFill>
                  <a:srgbClr val="C00000"/>
                </a:solidFill>
                <a:latin typeface="黑体" panose="02010609060101010101" charset="-122"/>
                <a:ea typeface="黑体" panose="02010609060101010101" charset="-122"/>
                <a:cs typeface="黑体" panose="02010609060101010101" charset="-122"/>
                <a:sym typeface="+mn-ea"/>
              </a:rPr>
              <a:t>创造力</a:t>
            </a:r>
            <a:r>
              <a:rPr lang="zh-CN" sz="2800" b="1">
                <a:solidFill>
                  <a:srgbClr val="333333"/>
                </a:solidFill>
                <a:latin typeface="黑体" panose="02010609060101010101" charset="-122"/>
                <a:ea typeface="黑体" panose="02010609060101010101" charset="-122"/>
                <a:cs typeface="黑体" panose="02010609060101010101" charset="-122"/>
                <a:sym typeface="+mn-ea"/>
              </a:rPr>
              <a:t>和海纳百川、有容乃大的</a:t>
            </a:r>
            <a:r>
              <a:rPr lang="zh-CN" sz="2800" b="1">
                <a:solidFill>
                  <a:srgbClr val="C00000"/>
                </a:solidFill>
                <a:latin typeface="黑体" panose="02010609060101010101" charset="-122"/>
                <a:ea typeface="黑体" panose="02010609060101010101" charset="-122"/>
                <a:cs typeface="黑体" panose="02010609060101010101" charset="-122"/>
                <a:sym typeface="+mn-ea"/>
              </a:rPr>
              <a:t>包容力</a:t>
            </a:r>
            <a:r>
              <a:rPr sz="2800" b="1">
                <a:latin typeface="黑体" panose="02010609060101010101" charset="-122"/>
                <a:ea typeface="黑体" panose="02010609060101010101" charset="-122"/>
                <a:cs typeface="黑体" panose="02010609060101010101" charset="-122"/>
                <a:sym typeface="+mn-ea"/>
              </a:rPr>
              <a:t>，</a:t>
            </a:r>
            <a:r>
              <a:rPr lang="zh-CN" sz="2800" b="1">
                <a:latin typeface="黑体" panose="02010609060101010101" charset="-122"/>
                <a:ea typeface="黑体" panose="02010609060101010101" charset="-122"/>
                <a:cs typeface="黑体" panose="02010609060101010101" charset="-122"/>
                <a:sym typeface="+mn-ea"/>
              </a:rPr>
              <a:t>虽历经沧桑仍</a:t>
            </a:r>
            <a:r>
              <a:rPr sz="2800" b="1">
                <a:solidFill>
                  <a:srgbClr val="C00000"/>
                </a:solidFill>
                <a:latin typeface="黑体" panose="02010609060101010101" charset="-122"/>
                <a:ea typeface="黑体" panose="02010609060101010101" charset="-122"/>
                <a:cs typeface="黑体" panose="02010609060101010101" charset="-122"/>
                <a:sym typeface="+mn-ea"/>
              </a:rPr>
              <a:t>薪火相传、历久弥新</a:t>
            </a:r>
            <a:r>
              <a:rPr lang="zh-CN" sz="2800" b="1">
                <a:solidFill>
                  <a:srgbClr val="333333"/>
                </a:solidFill>
                <a:latin typeface="黑体" panose="02010609060101010101" charset="-122"/>
                <a:ea typeface="黑体" panose="02010609060101010101" charset="-122"/>
                <a:cs typeface="黑体" panose="02010609060101010101" charset="-122"/>
                <a:sym typeface="+mn-ea"/>
              </a:rPr>
              <a:t>。</a:t>
            </a:r>
            <a:endParaRPr lang="zh-CN" altLang="en-US" sz="2800" b="1">
              <a:latin typeface="Calibri"/>
              <a:ea typeface="宋体" panose="02010600030101010101" pitchFamily="2" charset="-122"/>
            </a:endParaRPr>
          </a:p>
        </p:txBody>
      </p:sp>
      <p:sp>
        <p:nvSpPr>
          <p:cNvPr id="12" name="横卷形 11"/>
          <p:cNvSpPr/>
          <p:nvPr>
            <p:custDataLst>
              <p:tags r:id="rId3"/>
            </p:custDataLst>
          </p:nvPr>
        </p:nvSpPr>
        <p:spPr>
          <a:xfrm>
            <a:off x="252413" y="349250"/>
            <a:ext cx="7475538" cy="1300163"/>
          </a:xfrm>
          <a:prstGeom prst="horizontalScroll">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2776" name="文本框 12"/>
          <p:cNvSpPr txBox="1"/>
          <p:nvPr>
            <p:custDataLst>
              <p:tags r:id="rId4"/>
            </p:custDataLst>
          </p:nvPr>
        </p:nvSpPr>
        <p:spPr>
          <a:xfrm>
            <a:off x="425450" y="614363"/>
            <a:ext cx="7181850" cy="706437"/>
          </a:xfrm>
          <a:prstGeom prst="rect">
            <a:avLst/>
          </a:prstGeom>
          <a:noFill/>
          <a:ln w="9525">
            <a:noFill/>
          </a:ln>
        </p:spPr>
        <p:txBody>
          <a:bodyPr wrap="square" anchor="t" anchorCtr="0">
            <a:spAutoFit/>
          </a:bodyPr>
          <a:lstStyle/>
          <a:p>
            <a:r>
              <a:rPr lang="zh-CN" altLang="en-US" sz="4000" b="1">
                <a:solidFill>
                  <a:srgbClr val="FF0000"/>
                </a:solidFill>
                <a:latin typeface="Calibri"/>
                <a:ea typeface="宋体" panose="02010600030101010101" pitchFamily="2" charset="-122"/>
              </a:rPr>
              <a:t>品赏中华文化，体味文化魅力</a:t>
            </a:r>
          </a:p>
        </p:txBody>
      </p:sp>
    </p:spTree>
  </p:cSld>
  <p:clrMapOvr>
    <a:masterClrMapping/>
  </p:clrMapOvr>
  <p:transition>
    <p:push dir="d"/>
  </p:transition>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0">
          <a:gsLst>
            <a:gs pos="0">
              <a:srgbClr val="FE4444"/>
            </a:gs>
            <a:gs pos="100000">
              <a:srgbClr val="832B2B"/>
            </a:gs>
          </a:gsLst>
          <a:lin ang="0"/>
        </a:gradFill>
        <a:effectLst/>
      </p:bgPr>
    </p:bg>
    <p:spTree>
      <p:nvGrpSpPr>
        <p:cNvPr id="1" name=""/>
        <p:cNvGrpSpPr/>
        <p:nvPr/>
      </p:nvGrpSpPr>
      <p:grpSpPr>
        <a:xfrm>
          <a:off x="0" y="0"/>
          <a:ext cx="0" cy="0"/>
          <a:chOff x="0" y="0"/>
          <a:chExt cx="0" cy="0"/>
        </a:xfrm>
      </p:grpSpPr>
      <p:sp>
        <p:nvSpPr>
          <p:cNvPr id="2" name="横卷形 1"/>
          <p:cNvSpPr/>
          <p:nvPr>
            <p:custDataLst>
              <p:tags r:id="rId1"/>
            </p:custDataLst>
          </p:nvPr>
        </p:nvSpPr>
        <p:spPr>
          <a:xfrm>
            <a:off x="493713" y="1287463"/>
            <a:ext cx="8159750" cy="4014788"/>
          </a:xfrm>
          <a:prstGeom prst="horizontalScroll">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3795" name="文本框 2"/>
          <p:cNvSpPr txBox="1"/>
          <p:nvPr>
            <p:custDataLst>
              <p:tags r:id="rId2"/>
            </p:custDataLst>
          </p:nvPr>
        </p:nvSpPr>
        <p:spPr>
          <a:xfrm>
            <a:off x="976313" y="2911475"/>
            <a:ext cx="7502525" cy="768350"/>
          </a:xfrm>
          <a:prstGeom prst="rect">
            <a:avLst/>
          </a:prstGeom>
          <a:noFill/>
          <a:ln w="9525">
            <a:noFill/>
          </a:ln>
        </p:spPr>
        <p:txBody>
          <a:bodyPr wrap="square" anchor="t" anchorCtr="0">
            <a:spAutoFit/>
          </a:bodyPr>
          <a:lstStyle/>
          <a:p>
            <a:r>
              <a:rPr lang="zh-CN" altLang="en-US" sz="4400" b="1">
                <a:latin typeface="Calibri"/>
                <a:ea typeface="宋体" panose="02010600030101010101" pitchFamily="2" charset="-122"/>
              </a:rPr>
              <a:t>探寻中华文化，感受文化力量</a:t>
            </a:r>
          </a:p>
        </p:txBody>
      </p:sp>
      <p:pic>
        <p:nvPicPr>
          <p:cNvPr id="16" name="图片 15"/>
          <p:cNvPicPr>
            <a:picLocks noChangeAspect="1"/>
          </p:cNvPicPr>
          <p:nvPr>
            <p:custDataLst>
              <p:tags r:id="rId3"/>
            </p:custDataLst>
          </p:nvPr>
        </p:nvPicPr>
        <p:blipFill>
          <a:blip r:embed="rId6"/>
          <a:stretch>
            <a:fillRect/>
          </a:stretch>
        </p:blipFill>
        <p:spPr>
          <a:xfrm>
            <a:off x="5137150" y="3679825"/>
            <a:ext cx="4013200" cy="2990850"/>
          </a:xfrm>
          <a:prstGeom prst="rect">
            <a:avLst/>
          </a:prstGeom>
          <a:noFill/>
          <a:ln w="9525">
            <a:noFill/>
          </a:ln>
        </p:spPr>
      </p:pic>
      <p:sp>
        <p:nvSpPr>
          <p:cNvPr id="3" name="文本框 2"/>
          <p:cNvSpPr txBox="1"/>
          <p:nvPr>
            <p:custDataLst>
              <p:tags r:id="rId4"/>
            </p:custDataLst>
          </p:nvPr>
        </p:nvSpPr>
        <p:spPr>
          <a:xfrm>
            <a:off x="4281170" y="1830705"/>
            <a:ext cx="581660" cy="1322070"/>
          </a:xfrm>
          <a:prstGeom prst="rect">
            <a:avLst/>
          </a:prstGeom>
          <a:noFill/>
        </p:spPr>
        <p:txBody>
          <a:bodyPr wrap="square" rtlCol="0">
            <a:spAutoFit/>
          </a:bodyPr>
          <a:lstStyle/>
          <a:p>
            <a:r>
              <a:rPr lang="zh-CN" altLang="zh-CN" sz="8000">
                <a:solidFill>
                  <a:srgbClr val="FF0000"/>
                </a:solidFill>
                <a:latin typeface="微软雅黑" panose="020B0503020204020204" charset="-122"/>
                <a:ea typeface="微软雅黑" panose="020B0503020204020204" charset="-122"/>
              </a:rPr>
              <a:t>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a:xfrm>
          <a:off x="0" y="0"/>
          <a:ext cx="0" cy="0"/>
          <a:chOff x="0" y="0"/>
          <a:chExt cx="0" cy="0"/>
        </a:xfrm>
      </p:grpSpPr>
      <p:pic>
        <p:nvPicPr>
          <p:cNvPr id="34817" name="图片 3"/>
          <p:cNvPicPr>
            <a:picLocks noChangeAspect="1"/>
          </p:cNvPicPr>
          <p:nvPr>
            <p:custDataLst>
              <p:tags r:id="rId1"/>
            </p:custDataLst>
          </p:nvPr>
        </p:nvPicPr>
        <p:blipFill>
          <a:blip r:embed="rId7"/>
          <a:srcRect l="29173"/>
          <a:stretch>
            <a:fillRect/>
          </a:stretch>
        </p:blipFill>
        <p:spPr>
          <a:xfrm>
            <a:off x="5087938" y="4122738"/>
            <a:ext cx="3976687" cy="2735262"/>
          </a:xfrm>
          <a:prstGeom prst="rect">
            <a:avLst/>
          </a:prstGeom>
          <a:noFill/>
          <a:ln w="9525">
            <a:noFill/>
          </a:ln>
        </p:spPr>
      </p:pic>
      <p:sp>
        <p:nvSpPr>
          <p:cNvPr id="34818" name="文本框 1"/>
          <p:cNvSpPr txBox="1"/>
          <p:nvPr>
            <p:custDataLst>
              <p:tags r:id="rId2"/>
            </p:custDataLst>
          </p:nvPr>
        </p:nvSpPr>
        <p:spPr>
          <a:xfrm>
            <a:off x="469900" y="1790700"/>
            <a:ext cx="7826375" cy="2124075"/>
          </a:xfrm>
          <a:prstGeom prst="rect">
            <a:avLst/>
          </a:prstGeom>
          <a:noFill/>
          <a:ln w="9525">
            <a:noFill/>
          </a:ln>
        </p:spPr>
        <p:txBody>
          <a:bodyPr wrap="square" anchor="t" anchorCtr="0">
            <a:spAutoFit/>
          </a:bodyPr>
          <a:lstStyle/>
          <a:p>
            <a:r>
              <a:rPr lang="en-US" altLang="zh-CN" sz="4400">
                <a:latin typeface="Calibri"/>
                <a:ea typeface="宋体" panose="02010600030101010101" pitchFamily="2" charset="-122"/>
              </a:rPr>
              <a:t>      </a:t>
            </a:r>
            <a:r>
              <a:rPr lang="zh-CN" altLang="en-US" sz="4400">
                <a:latin typeface="Calibri"/>
                <a:ea typeface="宋体" panose="02010600030101010101" pitchFamily="2" charset="-122"/>
              </a:rPr>
              <a:t>在刚刚过去的国庆假期中，你都去了哪里参观或者游玩？有没有发现旅途中的文化元素？</a:t>
            </a:r>
          </a:p>
        </p:txBody>
      </p:sp>
      <p:sp>
        <p:nvSpPr>
          <p:cNvPr id="3" name="横卷形 2"/>
          <p:cNvSpPr/>
          <p:nvPr>
            <p:custDataLst>
              <p:tags r:id="rId3"/>
            </p:custDataLst>
          </p:nvPr>
        </p:nvSpPr>
        <p:spPr>
          <a:xfrm>
            <a:off x="469900" y="250825"/>
            <a:ext cx="6529388" cy="1228725"/>
          </a:xfrm>
          <a:prstGeom prst="horizontalScroll">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4820" name="文本框 3"/>
          <p:cNvSpPr txBox="1"/>
          <p:nvPr>
            <p:custDataLst>
              <p:tags r:id="rId4"/>
            </p:custDataLst>
          </p:nvPr>
        </p:nvSpPr>
        <p:spPr>
          <a:xfrm>
            <a:off x="685800" y="542925"/>
            <a:ext cx="6313488" cy="644525"/>
          </a:xfrm>
          <a:prstGeom prst="rect">
            <a:avLst/>
          </a:prstGeom>
          <a:noFill/>
          <a:ln w="9525">
            <a:noFill/>
          </a:ln>
        </p:spPr>
        <p:txBody>
          <a:bodyPr wrap="square" anchor="t" anchorCtr="0">
            <a:spAutoFit/>
          </a:bodyPr>
          <a:lstStyle/>
          <a:p>
            <a:r>
              <a:rPr lang="zh-CN" altLang="en-US" sz="3600" b="1">
                <a:latin typeface="Calibri"/>
                <a:ea typeface="宋体" panose="02010600030101010101" pitchFamily="2" charset="-122"/>
              </a:rPr>
              <a:t>探寻中华文化，感受文化力量</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pic>
        <p:nvPicPr>
          <p:cNvPr id="35841" name="图片 5"/>
          <p:cNvPicPr>
            <a:picLocks noChangeAspect="1"/>
          </p:cNvPicPr>
          <p:nvPr>
            <p:custDataLst>
              <p:tags r:id="rId1"/>
            </p:custDataLst>
          </p:nvPr>
        </p:nvPicPr>
        <p:blipFill>
          <a:blip r:embed="rId5"/>
          <a:stretch>
            <a:fillRect/>
          </a:stretch>
        </p:blipFill>
        <p:spPr>
          <a:xfrm>
            <a:off x="2235200" y="1616075"/>
            <a:ext cx="5032375" cy="4302125"/>
          </a:xfrm>
          <a:prstGeom prst="rect">
            <a:avLst/>
          </a:prstGeom>
          <a:noFill/>
          <a:ln w="9525">
            <a:noFill/>
          </a:ln>
        </p:spPr>
      </p:pic>
      <p:sp>
        <p:nvSpPr>
          <p:cNvPr id="35842" name="文本框 7"/>
          <p:cNvSpPr txBox="1"/>
          <p:nvPr>
            <p:custDataLst>
              <p:tags r:id="rId2"/>
            </p:custDataLst>
          </p:nvPr>
        </p:nvSpPr>
        <p:spPr>
          <a:xfrm>
            <a:off x="1327150" y="517525"/>
            <a:ext cx="3003550" cy="644525"/>
          </a:xfrm>
          <a:prstGeom prst="rect">
            <a:avLst/>
          </a:prstGeom>
          <a:noFill/>
          <a:ln w="9525">
            <a:noFill/>
          </a:ln>
        </p:spPr>
        <p:txBody>
          <a:bodyPr wrap="square" anchor="t" anchorCtr="0">
            <a:spAutoFit/>
          </a:bodyPr>
          <a:lstStyle/>
          <a:p>
            <a:r>
              <a:rPr lang="zh-CN" altLang="en-US" sz="3600" b="1">
                <a:latin typeface="Calibri"/>
                <a:ea typeface="宋体" panose="02010600030101010101" pitchFamily="2" charset="-122"/>
              </a:rPr>
              <a:t>中华传统文化</a:t>
            </a:r>
          </a:p>
        </p:txBody>
      </p:sp>
    </p:spTree>
  </p:cSld>
  <p:clrMapOvr>
    <a:masterClrMapping/>
  </p:clrMapOvr>
  <p:transition>
    <p:dissolve/>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pic>
        <p:nvPicPr>
          <p:cNvPr id="36865" name="图片 4"/>
          <p:cNvPicPr>
            <a:picLocks noChangeAspect="1"/>
          </p:cNvPicPr>
          <p:nvPr>
            <p:custDataLst>
              <p:tags r:id="rId1"/>
            </p:custDataLst>
          </p:nvPr>
        </p:nvPicPr>
        <p:blipFill>
          <a:blip r:embed="rId6"/>
          <a:stretch>
            <a:fillRect/>
          </a:stretch>
        </p:blipFill>
        <p:spPr>
          <a:xfrm>
            <a:off x="4710113" y="3802063"/>
            <a:ext cx="4167187" cy="2427287"/>
          </a:xfrm>
          <a:prstGeom prst="rect">
            <a:avLst/>
          </a:prstGeom>
          <a:noFill/>
          <a:ln w="9525">
            <a:noFill/>
          </a:ln>
        </p:spPr>
      </p:pic>
      <p:sp>
        <p:nvSpPr>
          <p:cNvPr id="36866" name="文本框 7"/>
          <p:cNvSpPr txBox="1"/>
          <p:nvPr>
            <p:custDataLst>
              <p:tags r:id="rId2"/>
            </p:custDataLst>
          </p:nvPr>
        </p:nvSpPr>
        <p:spPr>
          <a:xfrm>
            <a:off x="5486400" y="1836738"/>
            <a:ext cx="2035175" cy="644525"/>
          </a:xfrm>
          <a:prstGeom prst="rect">
            <a:avLst/>
          </a:prstGeom>
          <a:noFill/>
          <a:ln w="9525">
            <a:noFill/>
          </a:ln>
        </p:spPr>
        <p:txBody>
          <a:bodyPr wrap="square" anchor="t" anchorCtr="0">
            <a:spAutoFit/>
          </a:bodyPr>
          <a:lstStyle/>
          <a:p>
            <a:r>
              <a:rPr lang="zh-CN" altLang="en-US" sz="3600" b="1">
                <a:latin typeface="Calibri"/>
                <a:ea typeface="宋体" panose="02010600030101010101" pitchFamily="2" charset="-122"/>
              </a:rPr>
              <a:t>革命文化</a:t>
            </a:r>
          </a:p>
        </p:txBody>
      </p:sp>
      <p:pic>
        <p:nvPicPr>
          <p:cNvPr id="36867" name="Picture 3"/>
          <p:cNvPicPr>
            <a:picLocks noChangeAspect="1"/>
          </p:cNvPicPr>
          <p:nvPr>
            <p:custDataLst>
              <p:tags r:id="rId3"/>
            </p:custDataLst>
          </p:nvPr>
        </p:nvPicPr>
        <p:blipFill>
          <a:blip r:embed="rId7"/>
          <a:stretch>
            <a:fillRect/>
          </a:stretch>
        </p:blipFill>
        <p:spPr>
          <a:xfrm>
            <a:off x="284163" y="425450"/>
            <a:ext cx="4425950" cy="3378200"/>
          </a:xfrm>
          <a:prstGeom prst="rect">
            <a:avLst/>
          </a:prstGeom>
          <a:noFill/>
          <a:ln w="9525">
            <a:noFill/>
          </a:ln>
        </p:spPr>
      </p:pic>
    </p:spTree>
  </p:cSld>
  <p:clrMapOvr>
    <a:masterClrMapping/>
  </p:clrMapOvr>
  <p:transition>
    <p:dissolve/>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pic>
        <p:nvPicPr>
          <p:cNvPr id="37889" name="图片 1"/>
          <p:cNvPicPr>
            <a:picLocks noChangeAspect="1"/>
          </p:cNvPicPr>
          <p:nvPr>
            <p:custDataLst>
              <p:tags r:id="rId1"/>
            </p:custDataLst>
          </p:nvPr>
        </p:nvPicPr>
        <p:blipFill>
          <a:blip r:embed="rId6"/>
          <a:srcRect b="17416"/>
          <a:stretch>
            <a:fillRect/>
          </a:stretch>
        </p:blipFill>
        <p:spPr>
          <a:xfrm>
            <a:off x="4829175" y="546100"/>
            <a:ext cx="4070350" cy="2968625"/>
          </a:xfrm>
          <a:prstGeom prst="rect">
            <a:avLst/>
          </a:prstGeom>
          <a:noFill/>
          <a:ln w="9525">
            <a:noFill/>
          </a:ln>
        </p:spPr>
      </p:pic>
      <p:sp>
        <p:nvSpPr>
          <p:cNvPr id="37890" name="文本框 2"/>
          <p:cNvSpPr txBox="1"/>
          <p:nvPr>
            <p:custDataLst>
              <p:tags r:id="rId2"/>
            </p:custDataLst>
          </p:nvPr>
        </p:nvSpPr>
        <p:spPr>
          <a:xfrm>
            <a:off x="317500" y="1854200"/>
            <a:ext cx="4368800" cy="706438"/>
          </a:xfrm>
          <a:prstGeom prst="rect">
            <a:avLst/>
          </a:prstGeom>
          <a:noFill/>
          <a:ln w="9525">
            <a:noFill/>
          </a:ln>
        </p:spPr>
        <p:txBody>
          <a:bodyPr wrap="square" anchor="t" anchorCtr="0">
            <a:spAutoFit/>
          </a:bodyPr>
          <a:lstStyle/>
          <a:p>
            <a:r>
              <a:rPr lang="zh-CN" altLang="en-US" sz="4000" b="1">
                <a:latin typeface="Calibri"/>
                <a:ea typeface="宋体" panose="02010600030101010101" pitchFamily="2" charset="-122"/>
              </a:rPr>
              <a:t>社会主义先进文化</a:t>
            </a:r>
          </a:p>
        </p:txBody>
      </p:sp>
      <p:pic>
        <p:nvPicPr>
          <p:cNvPr id="37891" name="图片 3"/>
          <p:cNvPicPr>
            <a:picLocks noChangeAspect="1"/>
          </p:cNvPicPr>
          <p:nvPr>
            <p:custDataLst>
              <p:tags r:id="rId3"/>
            </p:custDataLst>
          </p:nvPr>
        </p:nvPicPr>
        <p:blipFill>
          <a:blip r:embed="rId7"/>
          <a:stretch>
            <a:fillRect/>
          </a:stretch>
        </p:blipFill>
        <p:spPr>
          <a:xfrm>
            <a:off x="542925" y="3625850"/>
            <a:ext cx="5189538" cy="2900363"/>
          </a:xfrm>
          <a:prstGeom prst="rect">
            <a:avLst/>
          </a:prstGeom>
          <a:noFill/>
          <a:ln w="9525">
            <a:noFill/>
          </a:ln>
        </p:spPr>
      </p:pic>
    </p:spTree>
  </p:cSld>
  <p:clrMapOvr>
    <a:masterClrMapping/>
  </p:clrMapOvr>
  <p:transition>
    <p:dissolve/>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0"/>
          <a:stretch>
            <a:fillRect/>
          </a:stretch>
        </a:blipFill>
        <a:effectLst/>
      </p:bgPr>
    </p:bg>
    <p:spTree>
      <p:nvGrpSpPr>
        <p:cNvPr id="1" name=""/>
        <p:cNvGrpSpPr/>
        <p:nvPr/>
      </p:nvGrpSpPr>
      <p:grpSpPr>
        <a:xfrm>
          <a:off x="0" y="0"/>
          <a:ext cx="0" cy="0"/>
          <a:chOff x="0" y="0"/>
          <a:chExt cx="0" cy="0"/>
        </a:xfrm>
      </p:grpSpPr>
      <p:pic>
        <p:nvPicPr>
          <p:cNvPr id="38913" name="图片 5"/>
          <p:cNvPicPr>
            <a:picLocks noChangeAspect="1"/>
          </p:cNvPicPr>
          <p:nvPr>
            <p:custDataLst>
              <p:tags r:id="rId1"/>
            </p:custDataLst>
          </p:nvPr>
        </p:nvPicPr>
        <p:blipFill>
          <a:blip r:embed="rId11"/>
          <a:stretch>
            <a:fillRect/>
          </a:stretch>
        </p:blipFill>
        <p:spPr>
          <a:xfrm>
            <a:off x="233363" y="233363"/>
            <a:ext cx="4135437" cy="2933700"/>
          </a:xfrm>
          <a:prstGeom prst="rect">
            <a:avLst/>
          </a:prstGeom>
          <a:noFill/>
          <a:ln w="9525">
            <a:noFill/>
          </a:ln>
        </p:spPr>
      </p:pic>
      <p:pic>
        <p:nvPicPr>
          <p:cNvPr id="38914" name="图片 8"/>
          <p:cNvPicPr>
            <a:picLocks noChangeAspect="1"/>
          </p:cNvPicPr>
          <p:nvPr>
            <p:custDataLst>
              <p:tags r:id="rId2"/>
            </p:custDataLst>
          </p:nvPr>
        </p:nvPicPr>
        <p:blipFill>
          <a:blip r:embed="rId12"/>
          <a:stretch>
            <a:fillRect/>
          </a:stretch>
        </p:blipFill>
        <p:spPr>
          <a:xfrm>
            <a:off x="503238" y="3690938"/>
            <a:ext cx="4278312" cy="2447925"/>
          </a:xfrm>
          <a:prstGeom prst="rect">
            <a:avLst/>
          </a:prstGeom>
          <a:noFill/>
          <a:ln w="9525">
            <a:noFill/>
          </a:ln>
        </p:spPr>
      </p:pic>
      <p:pic>
        <p:nvPicPr>
          <p:cNvPr id="38915" name="图片 7"/>
          <p:cNvPicPr>
            <a:picLocks noChangeAspect="1"/>
          </p:cNvPicPr>
          <p:nvPr>
            <p:custDataLst>
              <p:tags r:id="rId3"/>
            </p:custDataLst>
          </p:nvPr>
        </p:nvPicPr>
        <p:blipFill>
          <a:blip r:embed="rId13"/>
          <a:srcRect t="27219" b="19743"/>
          <a:stretch>
            <a:fillRect/>
          </a:stretch>
        </p:blipFill>
        <p:spPr>
          <a:xfrm>
            <a:off x="5006975" y="328613"/>
            <a:ext cx="3644900" cy="2838450"/>
          </a:xfrm>
          <a:prstGeom prst="rect">
            <a:avLst/>
          </a:prstGeom>
          <a:noFill/>
          <a:ln w="9525">
            <a:noFill/>
          </a:ln>
        </p:spPr>
      </p:pic>
      <p:sp>
        <p:nvSpPr>
          <p:cNvPr id="38916" name="矩形 2"/>
          <p:cNvSpPr/>
          <p:nvPr>
            <p:custDataLst>
              <p:tags r:id="rId4"/>
            </p:custDataLst>
          </p:nvPr>
        </p:nvSpPr>
        <p:spPr>
          <a:xfrm>
            <a:off x="503238" y="3167063"/>
            <a:ext cx="3427412" cy="523875"/>
          </a:xfrm>
          <a:prstGeom prst="rect">
            <a:avLst/>
          </a:prstGeom>
          <a:noFill/>
          <a:ln w="9525">
            <a:noFill/>
          </a:ln>
        </p:spPr>
        <p:txBody>
          <a:bodyPr wrap="square" anchor="t" anchorCtr="0">
            <a:spAutoFit/>
          </a:bodyPr>
          <a:lstStyle/>
          <a:p>
            <a:r>
              <a:rPr lang="zh-CN" altLang="en-US" sz="2800" b="1">
                <a:solidFill>
                  <a:srgbClr val="FF0000"/>
                </a:solidFill>
                <a:latin typeface="黑体" panose="02010609060101010101" charset="-122"/>
                <a:ea typeface="黑体" panose="02010609060101010101" charset="-122"/>
              </a:rPr>
              <a:t>中华优秀传统文化</a:t>
            </a:r>
            <a:endParaRPr lang="zh-CN" altLang="en-US">
              <a:solidFill>
                <a:srgbClr val="FF0000"/>
              </a:solidFill>
              <a:latin typeface="Calibri"/>
              <a:ea typeface="宋体" panose="02010600030101010101" pitchFamily="2" charset="-122"/>
            </a:endParaRPr>
          </a:p>
        </p:txBody>
      </p:sp>
      <p:sp>
        <p:nvSpPr>
          <p:cNvPr id="38917" name="矩形 3"/>
          <p:cNvSpPr/>
          <p:nvPr>
            <p:custDataLst>
              <p:tags r:id="rId5"/>
            </p:custDataLst>
          </p:nvPr>
        </p:nvSpPr>
        <p:spPr>
          <a:xfrm>
            <a:off x="6226175" y="3305175"/>
            <a:ext cx="1627188" cy="523875"/>
          </a:xfrm>
          <a:prstGeom prst="rect">
            <a:avLst/>
          </a:prstGeom>
          <a:noFill/>
          <a:ln w="9525">
            <a:noFill/>
          </a:ln>
        </p:spPr>
        <p:txBody>
          <a:bodyPr wrap="none" anchor="t" anchorCtr="0">
            <a:spAutoFit/>
          </a:bodyPr>
          <a:lstStyle/>
          <a:p>
            <a:r>
              <a:rPr lang="zh-CN" altLang="en-US" sz="2800" b="1">
                <a:solidFill>
                  <a:srgbClr val="FF0000"/>
                </a:solidFill>
                <a:latin typeface="黑体" panose="02010609060101010101" charset="-122"/>
                <a:ea typeface="黑体" panose="02010609060101010101" charset="-122"/>
              </a:rPr>
              <a:t>革命文化</a:t>
            </a:r>
            <a:endParaRPr lang="zh-CN" altLang="en-US">
              <a:solidFill>
                <a:srgbClr val="FF0000"/>
              </a:solidFill>
              <a:latin typeface="Calibri"/>
              <a:ea typeface="宋体" panose="02010600030101010101" pitchFamily="2" charset="-122"/>
            </a:endParaRPr>
          </a:p>
        </p:txBody>
      </p:sp>
      <p:sp>
        <p:nvSpPr>
          <p:cNvPr id="38918" name="矩形 4"/>
          <p:cNvSpPr/>
          <p:nvPr>
            <p:custDataLst>
              <p:tags r:id="rId6"/>
            </p:custDataLst>
          </p:nvPr>
        </p:nvSpPr>
        <p:spPr>
          <a:xfrm>
            <a:off x="5187950" y="4652963"/>
            <a:ext cx="3281363" cy="522287"/>
          </a:xfrm>
          <a:prstGeom prst="rect">
            <a:avLst/>
          </a:prstGeom>
          <a:noFill/>
          <a:ln w="9525">
            <a:noFill/>
          </a:ln>
        </p:spPr>
        <p:txBody>
          <a:bodyPr wrap="square" anchor="t" anchorCtr="0">
            <a:spAutoFit/>
          </a:bodyPr>
          <a:lstStyle/>
          <a:p>
            <a:r>
              <a:rPr lang="zh-CN" altLang="en-US" sz="2800" b="1">
                <a:solidFill>
                  <a:srgbClr val="FF0000"/>
                </a:solidFill>
                <a:latin typeface="黑体" panose="02010609060101010101" charset="-122"/>
                <a:ea typeface="黑体" panose="02010609060101010101" charset="-122"/>
              </a:rPr>
              <a:t>社会主义先进文化</a:t>
            </a:r>
            <a:endParaRPr lang="zh-CN" altLang="en-US">
              <a:solidFill>
                <a:srgbClr val="FF0000"/>
              </a:solidFill>
              <a:latin typeface="Calibri"/>
              <a:ea typeface="宋体" panose="02010600030101010101" pitchFamily="2" charset="-122"/>
            </a:endParaRPr>
          </a:p>
        </p:txBody>
      </p:sp>
      <p:sp>
        <p:nvSpPr>
          <p:cNvPr id="11" name="WordArt 4"/>
          <p:cNvSpPr>
            <a:spLocks noTextEdit="1"/>
          </p:cNvSpPr>
          <p:nvPr>
            <p:custDataLst>
              <p:tags r:id="rId7"/>
            </p:custDataLst>
          </p:nvPr>
        </p:nvSpPr>
        <p:spPr>
          <a:xfrm rot="201384">
            <a:off x="1565275" y="2222500"/>
            <a:ext cx="6015038" cy="2133600"/>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algn="ctr"/>
            <a:r>
              <a:rPr lang="zh-CN" altLang="en-US" sz="5400" b="1">
                <a:gradFill rotWithShape="0">
                  <a:gsLst>
                    <a:gs pos="0">
                      <a:srgbClr val="FFE701"/>
                    </a:gs>
                    <a:gs pos="100000">
                      <a:srgbClr val="FE3E02"/>
                    </a:gs>
                  </a:gsLst>
                  <a:lin ang="5160000" scaled="1"/>
                </a:gradFill>
                <a:latin typeface="宋体" panose="02010600030101010101" pitchFamily="2" charset="-122"/>
                <a:ea typeface="宋体" panose="02010600030101010101" pitchFamily="2" charset="-122"/>
              </a:rPr>
              <a:t>中国特色社会主义文化</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1000236" y="980728"/>
            <a:ext cx="7200800" cy="923328"/>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lvl="0" fontAlgn="auto"/>
            <a:r>
              <a:rPr lang="zh-CN" altLang="en-US" sz="5400" b="1" strike="noStrike" noProof="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黑体" panose="02010609060101010101" charset="-122"/>
                <a:ea typeface="黑体" panose="02010609060101010101" charset="-122"/>
                <a:cs typeface="+mn-cs"/>
              </a:rPr>
              <a:t>第五课  守望精神家园</a:t>
            </a:r>
            <a:endParaRPr lang="zh-CN" altLang="en-US" sz="5400" b="1" strike="noStrike" noProof="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黑体" panose="02010609060101010101" charset="-122"/>
              <a:ea typeface="黑体" panose="02010609060101010101" charset="-122"/>
            </a:endParaRPr>
          </a:p>
        </p:txBody>
      </p:sp>
      <p:sp>
        <p:nvSpPr>
          <p:cNvPr id="3" name="矩形 2"/>
          <p:cNvSpPr/>
          <p:nvPr>
            <p:custDataLst>
              <p:tags r:id="rId2"/>
            </p:custDataLst>
          </p:nvPr>
        </p:nvSpPr>
        <p:spPr>
          <a:xfrm>
            <a:off x="888744" y="2470937"/>
            <a:ext cx="7423785" cy="1169223"/>
          </a:xfrm>
          <a:prstGeom prst="rect">
            <a:avLst/>
          </a:prstGeom>
        </p:spPr>
        <p:txBody>
          <a:bodyPr wrap="none" numCol="1" fromWordArt="1">
            <a:prstTxWarp prst="textPlain">
              <a:avLst>
                <a:gd name="adj" fmla="val 50000"/>
              </a:avLst>
            </a:prstTxWarp>
            <a:norm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腾祥铁山楷书简"/>
                <a:cs typeface="腾祥铁山楷书简"/>
              </a:defRPr>
            </a:lvl1pPr>
            <a:lvl2pPr marL="457200" algn="l" rtl="0" fontAlgn="base">
              <a:spcBef>
                <a:spcPct val="0"/>
              </a:spcBef>
              <a:spcAft>
                <a:spcPct val="0"/>
              </a:spcAft>
              <a:defRPr kern="1200">
                <a:solidFill>
                  <a:schemeClr val="tx1"/>
                </a:solidFill>
                <a:latin typeface="Arial" panose="020B0604020202020204" pitchFamily="34" charset="0"/>
                <a:ea typeface="腾祥铁山楷书简"/>
                <a:cs typeface="腾祥铁山楷书简"/>
              </a:defRPr>
            </a:lvl2pPr>
            <a:lvl3pPr marL="914400" algn="l" rtl="0" fontAlgn="base">
              <a:spcBef>
                <a:spcPct val="0"/>
              </a:spcBef>
              <a:spcAft>
                <a:spcPct val="0"/>
              </a:spcAft>
              <a:defRPr kern="1200">
                <a:solidFill>
                  <a:schemeClr val="tx1"/>
                </a:solidFill>
                <a:latin typeface="Arial" panose="020B0604020202020204" pitchFamily="34" charset="0"/>
                <a:ea typeface="腾祥铁山楷书简"/>
                <a:cs typeface="腾祥铁山楷书简"/>
              </a:defRPr>
            </a:lvl3pPr>
            <a:lvl4pPr marL="1371600" algn="l" rtl="0" fontAlgn="base">
              <a:spcBef>
                <a:spcPct val="0"/>
              </a:spcBef>
              <a:spcAft>
                <a:spcPct val="0"/>
              </a:spcAft>
              <a:defRPr kern="1200">
                <a:solidFill>
                  <a:schemeClr val="tx1"/>
                </a:solidFill>
                <a:latin typeface="Arial" panose="020B0604020202020204" pitchFamily="34" charset="0"/>
                <a:ea typeface="腾祥铁山楷书简"/>
                <a:cs typeface="腾祥铁山楷书简"/>
              </a:defRPr>
            </a:lvl4pPr>
            <a:lvl5pPr marL="1828800" algn="l" rtl="0" fontAlgn="base">
              <a:spcBef>
                <a:spcPct val="0"/>
              </a:spcBef>
              <a:spcAft>
                <a:spcPct val="0"/>
              </a:spcAft>
              <a:defRPr kern="1200">
                <a:solidFill>
                  <a:schemeClr val="tx1"/>
                </a:solidFill>
                <a:latin typeface="Arial" panose="020B0604020202020204" pitchFamily="34" charset="0"/>
                <a:ea typeface="腾祥铁山楷书简"/>
                <a:cs typeface="腾祥铁山楷书简"/>
              </a:defRPr>
            </a:lvl5pPr>
            <a:lvl6pPr marL="2286000" algn="l" defTabSz="914400" rtl="0" eaLnBrk="1" latinLnBrk="0" hangingPunct="1">
              <a:defRPr kern="1200">
                <a:solidFill>
                  <a:schemeClr val="tx1"/>
                </a:solidFill>
                <a:latin typeface="Arial" panose="020B0604020202020204" pitchFamily="34" charset="0"/>
                <a:ea typeface="腾祥铁山楷书简"/>
                <a:cs typeface="腾祥铁山楷书简"/>
              </a:defRPr>
            </a:lvl6pPr>
            <a:lvl7pPr marL="2743200" algn="l" defTabSz="914400" rtl="0" eaLnBrk="1" latinLnBrk="0" hangingPunct="1">
              <a:defRPr kern="1200">
                <a:solidFill>
                  <a:schemeClr val="tx1"/>
                </a:solidFill>
                <a:latin typeface="Arial" panose="020B0604020202020204" pitchFamily="34" charset="0"/>
                <a:ea typeface="腾祥铁山楷书简"/>
                <a:cs typeface="腾祥铁山楷书简"/>
              </a:defRPr>
            </a:lvl7pPr>
            <a:lvl8pPr marL="3200400" algn="l" defTabSz="914400" rtl="0" eaLnBrk="1" latinLnBrk="0" hangingPunct="1">
              <a:defRPr kern="1200">
                <a:solidFill>
                  <a:schemeClr val="tx1"/>
                </a:solidFill>
                <a:latin typeface="Arial" panose="020B0604020202020204" pitchFamily="34" charset="0"/>
                <a:ea typeface="腾祥铁山楷书简"/>
                <a:cs typeface="腾祥铁山楷书简"/>
              </a:defRPr>
            </a:lvl8pPr>
            <a:lvl9pPr marL="3657600" algn="l" defTabSz="914400" rtl="0" eaLnBrk="1" latinLnBrk="0" hangingPunct="1">
              <a:defRPr kern="1200">
                <a:solidFill>
                  <a:schemeClr val="tx1"/>
                </a:solidFill>
                <a:latin typeface="Arial" panose="020B0604020202020204" pitchFamily="34" charset="0"/>
                <a:ea typeface="腾祥铁山楷书简"/>
                <a:cs typeface="腾祥铁山楷书简"/>
              </a:defRPr>
            </a:lvl9pPr>
          </a:lstStyle>
          <a:p>
            <a:pPr algn="ctr" fontAlgn="base"/>
            <a:r>
              <a:rPr lang="en-US" altLang="zh-CN" sz="2800" b="1" strike="noStrike" cap="all" noProof="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panose="02010609060101010101" charset="-122"/>
                <a:ea typeface="黑体" panose="02010609060101010101" charset="-122"/>
                <a:cs typeface="腾祥铁山楷书简"/>
              </a:rPr>
              <a:t>5.1</a:t>
            </a:r>
            <a:r>
              <a:rPr lang="zh-CN" altLang="en-US" sz="2800" b="1" strike="noStrike" cap="all" noProof="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panose="02010609060101010101" charset="-122"/>
                <a:ea typeface="黑体" panose="02010609060101010101" charset="-122"/>
                <a:cs typeface="腾祥铁山楷书简"/>
              </a:rPr>
              <a:t> 延续文化血脉</a:t>
            </a:r>
            <a:endParaRPr lang="zh-CN" altLang="en-US" sz="2800" b="1" strike="noStrike" cap="all" noProof="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panose="02010609060101010101" charset="-122"/>
              <a:ea typeface="黑体" panose="02010609060101010101" charset="-122"/>
            </a:endParaRPr>
          </a:p>
        </p:txBody>
      </p:sp>
      <p:pic>
        <p:nvPicPr>
          <p:cNvPr id="4099" name="Picture 3"/>
          <p:cNvPicPr>
            <a:picLocks noChangeAspect="1"/>
          </p:cNvPicPr>
          <p:nvPr>
            <p:custDataLst>
              <p:tags r:id="rId3"/>
            </p:custDataLst>
          </p:nvPr>
        </p:nvPicPr>
        <p:blipFill>
          <a:blip r:embed="rId5"/>
          <a:stretch>
            <a:fillRect/>
          </a:stretch>
        </p:blipFill>
        <p:spPr>
          <a:xfrm>
            <a:off x="250825" y="4365625"/>
            <a:ext cx="8713788" cy="2492375"/>
          </a:xfrm>
          <a:prstGeom prst="rect">
            <a:avLst/>
          </a:prstGeom>
          <a:noFill/>
          <a:ln w="9525">
            <a:noFill/>
          </a:ln>
        </p:spPr>
      </p:pic>
    </p:spTree>
  </p:cSld>
  <p:clrMapOvr>
    <a:masterClrMapping/>
  </p:clrMapOvr>
  <p:transition>
    <p:split orient="vert"/>
  </p:transition>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4000">
              <a:srgbClr val="3ADDA6"/>
            </a:gs>
            <a:gs pos="100000">
              <a:srgbClr val="D4E767"/>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6" name="文本框 3"/>
          <p:cNvSpPr txBox="1">
            <a:spLocks noChangeArrowheads="1"/>
          </p:cNvSpPr>
          <p:nvPr>
            <p:custDataLst>
              <p:tags r:id="rId1"/>
            </p:custDataLst>
          </p:nvPr>
        </p:nvSpPr>
        <p:spPr bwMode="auto">
          <a:xfrm>
            <a:off x="752624" y="1340768"/>
            <a:ext cx="7992888" cy="521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5930" indent="1905"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3130" indent="1905"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0330" indent="1905"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7530" indent="1905"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fontAlgn="base"/>
            <a:r>
              <a:rPr lang="zh-CN" altLang="en-US" sz="2800" b="1" strike="noStrike" cap="all" noProof="1">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黑体" panose="02010609060101010101" charset="-122"/>
                <a:ea typeface="黑体" panose="02010609060101010101" charset="-122"/>
                <a:cs typeface="+mn-cs"/>
              </a:rPr>
              <a:t>   </a:t>
            </a:r>
            <a:endParaRPr lang="zh-CN" altLang="en-US" sz="2800" b="1" strike="noStrike" noProof="1">
              <a:latin typeface="黑体" panose="02010609060101010101" charset="-122"/>
              <a:ea typeface="黑体" panose="02010609060101010101" charset="-122"/>
            </a:endParaRPr>
          </a:p>
        </p:txBody>
      </p:sp>
      <p:sp>
        <p:nvSpPr>
          <p:cNvPr id="32774" name="文本框 10"/>
          <p:cNvSpPr txBox="1"/>
          <p:nvPr>
            <p:custDataLst>
              <p:tags r:id="rId2"/>
            </p:custDataLst>
          </p:nvPr>
        </p:nvSpPr>
        <p:spPr>
          <a:xfrm>
            <a:off x="425450" y="1943100"/>
            <a:ext cx="8160385" cy="3969385"/>
          </a:xfrm>
          <a:prstGeom prst="rect">
            <a:avLst/>
          </a:prstGeom>
          <a:noFill/>
          <a:ln w="9525">
            <a:noFill/>
          </a:ln>
        </p:spPr>
        <p:txBody>
          <a:bodyPr wrap="square" anchor="t" anchorCtr="0">
            <a:spAutoFit/>
          </a:bodyPr>
          <a:lstStyle/>
          <a:p>
            <a:pPr marL="457200" indent="-457200" algn="just" fontAlgn="auto">
              <a:lnSpc>
                <a:spcPct val="150000"/>
              </a:lnSpc>
              <a:buFont typeface="Wingdings" panose="05000000000000000000" charset="0"/>
              <a:buChar char="n"/>
            </a:pPr>
            <a:r>
              <a:rPr lang="zh-CN" sz="2800" b="1">
                <a:solidFill>
                  <a:srgbClr val="333333"/>
                </a:solidFill>
                <a:latin typeface="黑体" panose="02010609060101010101" charset="-122"/>
                <a:ea typeface="黑体" panose="02010609060101010101" charset="-122"/>
                <a:cs typeface="黑体" panose="02010609060101010101" charset="-122"/>
                <a:sym typeface="+mn-ea"/>
              </a:rPr>
              <a:t>①</a:t>
            </a:r>
            <a:r>
              <a:rPr sz="2800" b="1">
                <a:solidFill>
                  <a:srgbClr val="333333"/>
                </a:solidFill>
                <a:latin typeface="黑体" panose="02010609060101010101" charset="-122"/>
                <a:ea typeface="黑体" panose="02010609060101010101" charset="-122"/>
                <a:cs typeface="黑体" panose="02010609060101010101" charset="-122"/>
                <a:sym typeface="+mn-ea"/>
              </a:rPr>
              <a:t>文化是一个国家、一个民族的</a:t>
            </a:r>
            <a:r>
              <a:rPr sz="2800" b="1">
                <a:solidFill>
                  <a:srgbClr val="C00000"/>
                </a:solidFill>
                <a:latin typeface="黑体" panose="02010609060101010101" charset="-122"/>
                <a:ea typeface="黑体" panose="02010609060101010101" charset="-122"/>
                <a:cs typeface="黑体" panose="02010609060101010101" charset="-122"/>
                <a:sym typeface="+mn-ea"/>
              </a:rPr>
              <a:t>灵魂</a:t>
            </a:r>
            <a:r>
              <a:rPr sz="2800" b="1">
                <a:solidFill>
                  <a:srgbClr val="333333"/>
                </a:solidFill>
                <a:latin typeface="黑体" panose="02010609060101010101" charset="-122"/>
                <a:ea typeface="黑体" panose="02010609060101010101" charset="-122"/>
                <a:cs typeface="黑体" panose="02010609060101010101" charset="-122"/>
                <a:sym typeface="+mn-ea"/>
              </a:rPr>
              <a:t>。</a:t>
            </a:r>
            <a:endParaRPr sz="2800" b="1">
              <a:solidFill>
                <a:srgbClr val="333333"/>
              </a:solidFill>
              <a:latin typeface="黑体" panose="02010609060101010101" charset="-122"/>
              <a:ea typeface="黑体" panose="02010609060101010101" charset="-122"/>
              <a:cs typeface="黑体" panose="02010609060101010101" charset="-122"/>
            </a:endParaRPr>
          </a:p>
          <a:p>
            <a:pPr marL="457200" indent="-457200" algn="just" fontAlgn="auto">
              <a:lnSpc>
                <a:spcPct val="150000"/>
              </a:lnSpc>
              <a:buFont typeface="Wingdings" panose="05000000000000000000" charset="0"/>
              <a:buChar char="n"/>
            </a:pPr>
            <a:r>
              <a:rPr lang="zh-CN" sz="2800" b="1">
                <a:solidFill>
                  <a:srgbClr val="333333"/>
                </a:solidFill>
                <a:latin typeface="黑体" panose="02010609060101010101" charset="-122"/>
                <a:ea typeface="黑体" panose="02010609060101010101" charset="-122"/>
                <a:cs typeface="黑体" panose="02010609060101010101" charset="-122"/>
                <a:sym typeface="+mn-ea"/>
              </a:rPr>
              <a:t>②中华文化</a:t>
            </a:r>
            <a:r>
              <a:rPr sz="2800" b="1">
                <a:solidFill>
                  <a:srgbClr val="333333"/>
                </a:solidFill>
                <a:latin typeface="黑体" panose="02010609060101010101" charset="-122"/>
                <a:ea typeface="黑体" panose="02010609060101010101" charset="-122"/>
                <a:cs typeface="黑体" panose="02010609060101010101" charset="-122"/>
                <a:sym typeface="+mn-ea"/>
              </a:rPr>
              <a:t>积淀着中华民族最深层的</a:t>
            </a:r>
            <a:r>
              <a:rPr sz="2800" b="1">
                <a:solidFill>
                  <a:srgbClr val="C00000"/>
                </a:solidFill>
                <a:latin typeface="黑体" panose="02010609060101010101" charset="-122"/>
                <a:ea typeface="黑体" panose="02010609060101010101" charset="-122"/>
                <a:cs typeface="黑体" panose="02010609060101010101" charset="-122"/>
                <a:sym typeface="+mn-ea"/>
              </a:rPr>
              <a:t>精神追求</a:t>
            </a:r>
            <a:r>
              <a:rPr sz="2800" b="1">
                <a:solidFill>
                  <a:srgbClr val="333333"/>
                </a:solidFill>
                <a:latin typeface="黑体" panose="02010609060101010101" charset="-122"/>
                <a:ea typeface="黑体" panose="02010609060101010101" charset="-122"/>
                <a:cs typeface="黑体" panose="02010609060101010101" charset="-122"/>
                <a:sym typeface="+mn-ea"/>
              </a:rPr>
              <a:t>，代表着中华民族独特的</a:t>
            </a:r>
            <a:r>
              <a:rPr sz="2800" b="1">
                <a:solidFill>
                  <a:srgbClr val="C00000"/>
                </a:solidFill>
                <a:latin typeface="黑体" panose="02010609060101010101" charset="-122"/>
                <a:ea typeface="黑体" panose="02010609060101010101" charset="-122"/>
                <a:cs typeface="黑体" panose="02010609060101010101" charset="-122"/>
                <a:sym typeface="+mn-ea"/>
              </a:rPr>
              <a:t>精神标识</a:t>
            </a:r>
            <a:r>
              <a:rPr sz="2800" b="1">
                <a:solidFill>
                  <a:srgbClr val="333333"/>
                </a:solidFill>
                <a:latin typeface="黑体" panose="02010609060101010101" charset="-122"/>
                <a:ea typeface="黑体" panose="02010609060101010101" charset="-122"/>
                <a:cs typeface="黑体" panose="02010609060101010101" charset="-122"/>
                <a:sym typeface="+mn-ea"/>
              </a:rPr>
              <a:t>，为中华民族的伟大复兴提供</a:t>
            </a:r>
            <a:r>
              <a:rPr sz="2800" b="1">
                <a:solidFill>
                  <a:srgbClr val="C00000"/>
                </a:solidFill>
                <a:latin typeface="黑体" panose="02010609060101010101" charset="-122"/>
                <a:ea typeface="黑体" panose="02010609060101010101" charset="-122"/>
                <a:cs typeface="黑体" panose="02010609060101010101" charset="-122"/>
                <a:sym typeface="+mn-ea"/>
              </a:rPr>
              <a:t>精神动力</a:t>
            </a:r>
            <a:r>
              <a:rPr sz="2800" b="1">
                <a:solidFill>
                  <a:srgbClr val="333333"/>
                </a:solidFill>
                <a:latin typeface="黑体" panose="02010609060101010101" charset="-122"/>
                <a:ea typeface="黑体" panose="02010609060101010101" charset="-122"/>
                <a:cs typeface="黑体" panose="02010609060101010101" charset="-122"/>
                <a:sym typeface="+mn-ea"/>
              </a:rPr>
              <a:t>。</a:t>
            </a:r>
            <a:endParaRPr sz="2800" b="1">
              <a:solidFill>
                <a:srgbClr val="333333"/>
              </a:solidFill>
              <a:latin typeface="黑体" panose="02010609060101010101" charset="-122"/>
              <a:ea typeface="黑体" panose="02010609060101010101" charset="-122"/>
              <a:cs typeface="黑体" panose="02010609060101010101" charset="-122"/>
            </a:endParaRPr>
          </a:p>
          <a:p>
            <a:pPr marL="457200" indent="-457200" algn="just" fontAlgn="auto">
              <a:lnSpc>
                <a:spcPct val="150000"/>
              </a:lnSpc>
              <a:buFont typeface="Wingdings" panose="05000000000000000000" charset="0"/>
              <a:buChar char="n"/>
            </a:pPr>
            <a:r>
              <a:rPr lang="zh-CN" sz="2800" b="1">
                <a:solidFill>
                  <a:srgbClr val="333333"/>
                </a:solidFill>
                <a:latin typeface="黑体" panose="02010609060101010101" charset="-122"/>
                <a:ea typeface="黑体" panose="02010609060101010101" charset="-122"/>
                <a:cs typeface="黑体" panose="02010609060101010101" charset="-122"/>
                <a:sym typeface="+mn-ea"/>
              </a:rPr>
              <a:t>③</a:t>
            </a:r>
            <a:r>
              <a:rPr sz="2800" b="1">
                <a:solidFill>
                  <a:srgbClr val="333333"/>
                </a:solidFill>
                <a:latin typeface="黑体" panose="02010609060101010101" charset="-122"/>
                <a:ea typeface="黑体" panose="02010609060101010101" charset="-122"/>
                <a:cs typeface="黑体" panose="02010609060101010101" charset="-122"/>
                <a:sym typeface="+mn-ea"/>
              </a:rPr>
              <a:t>增添了中国人民和中华民族内心深处的</a:t>
            </a:r>
            <a:r>
              <a:rPr sz="2800" b="1">
                <a:solidFill>
                  <a:srgbClr val="C00000"/>
                </a:solidFill>
                <a:latin typeface="黑体" panose="02010609060101010101" charset="-122"/>
                <a:ea typeface="黑体" panose="02010609060101010101" charset="-122"/>
                <a:cs typeface="黑体" panose="02010609060101010101" charset="-122"/>
                <a:sym typeface="+mn-ea"/>
              </a:rPr>
              <a:t>自信和自豪</a:t>
            </a:r>
            <a:r>
              <a:rPr sz="2800" b="1">
                <a:solidFill>
                  <a:srgbClr val="333333"/>
                </a:solidFill>
                <a:latin typeface="黑体" panose="02010609060101010101" charset="-122"/>
                <a:ea typeface="黑体" panose="02010609060101010101" charset="-122"/>
                <a:cs typeface="黑体" panose="02010609060101010101" charset="-122"/>
                <a:sym typeface="+mn-ea"/>
              </a:rPr>
              <a:t>。</a:t>
            </a:r>
            <a:endParaRPr lang="zh-CN" altLang="en-US" sz="2800" b="1">
              <a:latin typeface="Calibri"/>
              <a:ea typeface="宋体" panose="02010600030101010101" pitchFamily="2" charset="-122"/>
            </a:endParaRPr>
          </a:p>
        </p:txBody>
      </p:sp>
      <p:sp>
        <p:nvSpPr>
          <p:cNvPr id="12" name="横卷形 11"/>
          <p:cNvSpPr/>
          <p:nvPr>
            <p:custDataLst>
              <p:tags r:id="rId3"/>
            </p:custDataLst>
          </p:nvPr>
        </p:nvSpPr>
        <p:spPr>
          <a:xfrm>
            <a:off x="252413" y="349250"/>
            <a:ext cx="7475538" cy="1300163"/>
          </a:xfrm>
          <a:prstGeom prst="horizontalScroll">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2776" name="文本框 12"/>
          <p:cNvSpPr txBox="1"/>
          <p:nvPr>
            <p:custDataLst>
              <p:tags r:id="rId4"/>
            </p:custDataLst>
          </p:nvPr>
        </p:nvSpPr>
        <p:spPr>
          <a:xfrm>
            <a:off x="425450" y="614363"/>
            <a:ext cx="7181850" cy="706755"/>
          </a:xfrm>
          <a:prstGeom prst="rect">
            <a:avLst/>
          </a:prstGeom>
          <a:noFill/>
          <a:ln w="9525">
            <a:noFill/>
          </a:ln>
        </p:spPr>
        <p:txBody>
          <a:bodyPr wrap="square" anchor="t" anchorCtr="0">
            <a:spAutoFit/>
          </a:bodyPr>
          <a:lstStyle/>
          <a:p>
            <a:r>
              <a:rPr lang="zh-CN" altLang="en-US" sz="4000" b="1">
                <a:sym typeface="+mn-ea"/>
              </a:rPr>
              <a:t>探寻中华文化，感受文化力量</a:t>
            </a:r>
            <a:endParaRPr lang="zh-CN" altLang="en-US" sz="4000" b="1">
              <a:solidFill>
                <a:srgbClr val="FF0000"/>
              </a:solidFill>
              <a:latin typeface="Calibri"/>
              <a:ea typeface="宋体" panose="02010600030101010101" pitchFamily="2" charset="-122"/>
            </a:endParaRPr>
          </a:p>
        </p:txBody>
      </p:sp>
      <p:sp>
        <p:nvSpPr>
          <p:cNvPr id="2" name="文本框 1"/>
          <p:cNvSpPr txBox="1"/>
          <p:nvPr>
            <p:custDataLst>
              <p:tags r:id="rId5"/>
            </p:custDataLst>
          </p:nvPr>
        </p:nvSpPr>
        <p:spPr>
          <a:xfrm>
            <a:off x="493395" y="1340485"/>
            <a:ext cx="9284335" cy="730885"/>
          </a:xfrm>
          <a:prstGeom prst="rect">
            <a:avLst/>
          </a:prstGeom>
          <a:noFill/>
        </p:spPr>
        <p:txBody>
          <a:bodyPr wrap="square" rtlCol="0" anchor="t">
            <a:spAutoFit/>
          </a:bodyPr>
          <a:lstStyle/>
          <a:p>
            <a:pPr fontAlgn="auto">
              <a:lnSpc>
                <a:spcPct val="130000"/>
              </a:lnSpc>
              <a:buNone/>
            </a:pPr>
            <a:r>
              <a:rPr lang="zh-CN" altLang="en-US" sz="3200" b="1">
                <a:solidFill>
                  <a:srgbClr val="0070C0"/>
                </a:solidFill>
                <a:latin typeface="黑体" panose="02010609060101010101" charset="-122"/>
                <a:ea typeface="黑体" panose="02010609060101010101" charset="-122"/>
                <a:sym typeface="+mn-ea"/>
              </a:rPr>
              <a:t>中华文化的作用</a:t>
            </a:r>
            <a:r>
              <a:rPr lang="zh-CN" altLang="en-US" sz="3200" b="1">
                <a:solidFill>
                  <a:srgbClr val="0070C0"/>
                </a:solidFill>
                <a:latin typeface="宋体" panose="02010600030101010101" pitchFamily="2" charset="-122"/>
                <a:sym typeface="+mn-ea"/>
              </a:rPr>
              <a:t>◤</a:t>
            </a:r>
          </a:p>
        </p:txBody>
      </p:sp>
    </p:spTree>
  </p:cSld>
  <p:clrMapOvr>
    <a:masterClrMapping/>
  </p:clrMapOvr>
  <p:transition>
    <p:push dir="d"/>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1"/>
          <a:stretch>
            <a:fillRect/>
          </a:stretch>
        </a:blipFill>
        <a:effectLst/>
      </p:bgPr>
    </p:bg>
    <p:spTree>
      <p:nvGrpSpPr>
        <p:cNvPr id="1" name=""/>
        <p:cNvGrpSpPr/>
        <p:nvPr/>
      </p:nvGrpSpPr>
      <p:grpSpPr>
        <a:xfrm>
          <a:off x="0" y="0"/>
          <a:ext cx="0" cy="0"/>
          <a:chOff x="0" y="0"/>
          <a:chExt cx="0" cy="0"/>
        </a:xfrm>
      </p:grpSpPr>
      <p:sp>
        <p:nvSpPr>
          <p:cNvPr id="3" name="文本框 4"/>
          <p:cNvSpPr txBox="1"/>
          <p:nvPr>
            <p:custDataLst>
              <p:tags r:id="rId1"/>
            </p:custDataLst>
          </p:nvPr>
        </p:nvSpPr>
        <p:spPr>
          <a:xfrm>
            <a:off x="179388" y="1677988"/>
            <a:ext cx="3455987" cy="1570037"/>
          </a:xfrm>
          <a:prstGeom prst="rect">
            <a:avLst/>
          </a:prstGeom>
          <a:noFill/>
          <a:ln w="28575" cap="flat" cmpd="sng">
            <a:solidFill>
              <a:srgbClr val="7030A0"/>
            </a:solidFill>
            <a:prstDash val="solid"/>
            <a:round/>
            <a:headEnd type="none" w="med" len="med"/>
            <a:tailEnd type="none" w="med" len="med"/>
          </a:ln>
        </p:spPr>
        <p:txBody>
          <a:bodyPr wrap="square" anchor="t" anchorCtr="0">
            <a:spAutoFit/>
          </a:bodyPr>
          <a:lstStyle/>
          <a:p>
            <a:pPr algn="ctr"/>
            <a:r>
              <a:rPr lang="zh-CN" altLang="en-US" sz="3200" b="1">
                <a:solidFill>
                  <a:srgbClr val="FF0000"/>
                </a:solidFill>
                <a:latin typeface="黑体" panose="02010609060101010101" charset="-122"/>
                <a:ea typeface="黑体" panose="02010609060101010101" charset="-122"/>
              </a:rPr>
              <a:t>中华优秀传统文化</a:t>
            </a:r>
            <a:endParaRPr lang="en-US" altLang="zh-CN" sz="3200" b="1">
              <a:solidFill>
                <a:srgbClr val="FF0000"/>
              </a:solidFill>
              <a:latin typeface="黑体" panose="02010609060101010101" charset="-122"/>
              <a:ea typeface="黑体" panose="02010609060101010101" charset="-122"/>
            </a:endParaRPr>
          </a:p>
          <a:p>
            <a:pPr algn="ctr"/>
            <a:r>
              <a:rPr lang="zh-CN" altLang="en-US" sz="3200" b="1">
                <a:solidFill>
                  <a:srgbClr val="FF0000"/>
                </a:solidFill>
                <a:latin typeface="黑体" panose="02010609060101010101" charset="-122"/>
                <a:ea typeface="黑体" panose="02010609060101010101" charset="-122"/>
              </a:rPr>
              <a:t>革命文化</a:t>
            </a:r>
            <a:endParaRPr lang="en-US" altLang="zh-CN" sz="3200" b="1">
              <a:solidFill>
                <a:srgbClr val="FF0000"/>
              </a:solidFill>
              <a:latin typeface="黑体" panose="02010609060101010101" charset="-122"/>
              <a:ea typeface="黑体" panose="02010609060101010101" charset="-122"/>
            </a:endParaRPr>
          </a:p>
          <a:p>
            <a:pPr algn="ctr"/>
            <a:r>
              <a:rPr lang="zh-CN" altLang="en-US" sz="3200" b="1">
                <a:solidFill>
                  <a:srgbClr val="FF0000"/>
                </a:solidFill>
                <a:latin typeface="黑体" panose="02010609060101010101" charset="-122"/>
                <a:ea typeface="黑体" panose="02010609060101010101" charset="-122"/>
              </a:rPr>
              <a:t>社会主义先进文化</a:t>
            </a:r>
            <a:endParaRPr lang="zh-CN" altLang="en-US" sz="3200" b="1">
              <a:latin typeface="黑体" panose="02010609060101010101" charset="-122"/>
              <a:ea typeface="黑体" panose="02010609060101010101" charset="-122"/>
            </a:endParaRPr>
          </a:p>
        </p:txBody>
      </p:sp>
      <p:sp>
        <p:nvSpPr>
          <p:cNvPr id="4" name="矩形 3"/>
          <p:cNvSpPr/>
          <p:nvPr>
            <p:custDataLst>
              <p:tags r:id="rId2"/>
            </p:custDataLst>
          </p:nvPr>
        </p:nvSpPr>
        <p:spPr>
          <a:xfrm>
            <a:off x="4946650" y="968375"/>
            <a:ext cx="3887788" cy="2678113"/>
          </a:xfrm>
          <a:prstGeom prst="rect">
            <a:avLst/>
          </a:prstGeom>
          <a:noFill/>
          <a:ln w="28575" cap="flat" cmpd="sng">
            <a:solidFill>
              <a:srgbClr val="7030A0"/>
            </a:solidFill>
            <a:prstDash val="solid"/>
            <a:round/>
            <a:headEnd type="none" w="med" len="med"/>
            <a:tailEnd type="none" w="med" len="med"/>
          </a:ln>
        </p:spPr>
        <p:txBody>
          <a:bodyPr wrap="square" anchor="t" anchorCtr="0">
            <a:spAutoFit/>
          </a:bodyPr>
          <a:lstStyle/>
          <a:p>
            <a:r>
              <a:rPr lang="zh-CN" altLang="en-US" sz="2800" b="1">
                <a:solidFill>
                  <a:srgbClr val="000000"/>
                </a:solidFill>
                <a:latin typeface="黑体" panose="02010609060101010101" charset="-122"/>
                <a:ea typeface="黑体" panose="02010609060101010101" charset="-122"/>
              </a:rPr>
              <a:t>积淀着中华民族最深层的</a:t>
            </a:r>
            <a:r>
              <a:rPr lang="zh-CN" altLang="en-US" sz="2800" b="1">
                <a:solidFill>
                  <a:srgbClr val="0000CC"/>
                </a:solidFill>
                <a:latin typeface="黑体" panose="02010609060101010101" charset="-122"/>
                <a:ea typeface="黑体" panose="02010609060101010101" charset="-122"/>
              </a:rPr>
              <a:t>精神追求</a:t>
            </a:r>
            <a:r>
              <a:rPr lang="zh-CN" altLang="en-US" sz="2800" b="1">
                <a:solidFill>
                  <a:srgbClr val="000000"/>
                </a:solidFill>
                <a:latin typeface="黑体" panose="02010609060101010101" charset="-122"/>
                <a:ea typeface="黑体" panose="02010609060101010101" charset="-122"/>
              </a:rPr>
              <a:t>，</a:t>
            </a:r>
            <a:endParaRPr lang="en-US" altLang="zh-CN" sz="2800" b="1">
              <a:solidFill>
                <a:srgbClr val="000000"/>
              </a:solidFill>
              <a:latin typeface="黑体" panose="02010609060101010101" charset="-122"/>
              <a:ea typeface="黑体" panose="02010609060101010101" charset="-122"/>
            </a:endParaRPr>
          </a:p>
          <a:p>
            <a:r>
              <a:rPr lang="zh-CN" altLang="en-US" sz="2800" b="1">
                <a:solidFill>
                  <a:srgbClr val="000000"/>
                </a:solidFill>
                <a:latin typeface="黑体" panose="02010609060101010101" charset="-122"/>
                <a:ea typeface="黑体" panose="02010609060101010101" charset="-122"/>
              </a:rPr>
              <a:t>代表着中华民族独特的</a:t>
            </a:r>
            <a:r>
              <a:rPr lang="zh-CN" altLang="en-US" sz="2800" b="1">
                <a:solidFill>
                  <a:srgbClr val="0000CC"/>
                </a:solidFill>
                <a:latin typeface="黑体" panose="02010609060101010101" charset="-122"/>
                <a:ea typeface="黑体" panose="02010609060101010101" charset="-122"/>
              </a:rPr>
              <a:t>精神标识</a:t>
            </a:r>
            <a:r>
              <a:rPr lang="zh-CN" altLang="en-US" sz="2800" b="1">
                <a:solidFill>
                  <a:srgbClr val="000000"/>
                </a:solidFill>
                <a:latin typeface="黑体" panose="02010609060101010101" charset="-122"/>
                <a:ea typeface="黑体" panose="02010609060101010101" charset="-122"/>
              </a:rPr>
              <a:t>，</a:t>
            </a:r>
            <a:endParaRPr lang="en-US" altLang="zh-CN" sz="2800" b="1">
              <a:solidFill>
                <a:srgbClr val="000000"/>
              </a:solidFill>
              <a:latin typeface="黑体" panose="02010609060101010101" charset="-122"/>
              <a:ea typeface="黑体" panose="02010609060101010101" charset="-122"/>
            </a:endParaRPr>
          </a:p>
          <a:p>
            <a:r>
              <a:rPr lang="zh-CN" altLang="en-US" sz="2800" b="1">
                <a:solidFill>
                  <a:srgbClr val="000000"/>
                </a:solidFill>
                <a:latin typeface="黑体" panose="02010609060101010101" charset="-122"/>
                <a:ea typeface="黑体" panose="02010609060101010101" charset="-122"/>
              </a:rPr>
              <a:t>为中华民族的伟大复兴提供</a:t>
            </a:r>
            <a:r>
              <a:rPr lang="zh-CN" altLang="en-US" sz="2800" b="1">
                <a:solidFill>
                  <a:srgbClr val="0000CC"/>
                </a:solidFill>
                <a:latin typeface="黑体" panose="02010609060101010101" charset="-122"/>
                <a:ea typeface="黑体" panose="02010609060101010101" charset="-122"/>
              </a:rPr>
              <a:t>精神动力</a:t>
            </a:r>
            <a:r>
              <a:rPr lang="zh-CN" altLang="en-US" sz="2800" b="1">
                <a:solidFill>
                  <a:srgbClr val="000000"/>
                </a:solidFill>
                <a:latin typeface="黑体" panose="02010609060101010101" charset="-122"/>
                <a:ea typeface="黑体" panose="02010609060101010101" charset="-122"/>
              </a:rPr>
              <a:t>。</a:t>
            </a:r>
          </a:p>
        </p:txBody>
      </p:sp>
      <p:sp>
        <p:nvSpPr>
          <p:cNvPr id="8" name="矩形 7"/>
          <p:cNvSpPr/>
          <p:nvPr>
            <p:custDataLst>
              <p:tags r:id="rId3"/>
            </p:custDataLst>
          </p:nvPr>
        </p:nvSpPr>
        <p:spPr>
          <a:xfrm>
            <a:off x="3779912" y="3966201"/>
            <a:ext cx="4354077" cy="646331"/>
          </a:xfrm>
          <a:prstGeom prst="rect">
            <a:avLst/>
          </a:prstGeom>
        </p:spPr>
        <p:txBody>
          <a:bodyPr wrap="none">
            <a:spAutoFit/>
          </a:bodyPr>
          <a:lstStyle/>
          <a:p>
            <a:pPr fontAlgn="auto"/>
            <a:r>
              <a:rPr lang="zh-CN" altLang="en-US" sz="3600" b="1" strike="noStrike" cap="all" noProof="1">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黑体" panose="02010609060101010101" charset="-122"/>
                <a:ea typeface="黑体" panose="02010609060101010101" charset="-122"/>
                <a:cs typeface="+mn-cs"/>
              </a:rPr>
              <a:t>薪火相传、一脉相承</a:t>
            </a:r>
            <a:endParaRPr lang="zh-CN" altLang="en-US" sz="3600" strike="noStrike" noProof="1"/>
          </a:p>
        </p:txBody>
      </p:sp>
      <p:grpSp>
        <p:nvGrpSpPr>
          <p:cNvPr id="21" name="组合 20"/>
          <p:cNvGrpSpPr/>
          <p:nvPr>
            <p:custDataLst>
              <p:tags r:id="rId4"/>
            </p:custDataLst>
          </p:nvPr>
        </p:nvGrpSpPr>
        <p:grpSpPr>
          <a:xfrm>
            <a:off x="3651250" y="1884363"/>
            <a:ext cx="1281113" cy="617537"/>
            <a:chOff x="3650974" y="1884984"/>
            <a:chExt cx="1281066" cy="617556"/>
          </a:xfrm>
        </p:grpSpPr>
        <p:sp>
          <p:nvSpPr>
            <p:cNvPr id="9" name="右箭头 8"/>
            <p:cNvSpPr/>
            <p:nvPr>
              <p:custDataLst>
                <p:tags r:id="rId18"/>
              </p:custDataLst>
            </p:nvPr>
          </p:nvSpPr>
          <p:spPr>
            <a:xfrm>
              <a:off x="3650974" y="2256833"/>
              <a:ext cx="1152128" cy="24570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0966" name="TextBox 9"/>
            <p:cNvSpPr txBox="1"/>
            <p:nvPr>
              <p:custDataLst>
                <p:tags r:id="rId19"/>
              </p:custDataLst>
            </p:nvPr>
          </p:nvSpPr>
          <p:spPr>
            <a:xfrm>
              <a:off x="3779912" y="1884984"/>
              <a:ext cx="1152128" cy="461665"/>
            </a:xfrm>
            <a:prstGeom prst="rect">
              <a:avLst/>
            </a:prstGeom>
            <a:noFill/>
            <a:ln w="9525">
              <a:noFill/>
            </a:ln>
          </p:spPr>
          <p:txBody>
            <a:bodyPr wrap="square" anchor="t" anchorCtr="0">
              <a:spAutoFit/>
            </a:bodyPr>
            <a:lstStyle/>
            <a:p>
              <a:r>
                <a:rPr lang="zh-CN" altLang="en-US" sz="2400" b="1">
                  <a:solidFill>
                    <a:srgbClr val="0000CC"/>
                  </a:solidFill>
                  <a:latin typeface="黑体" panose="02010609060101010101" charset="-122"/>
                  <a:ea typeface="黑体" panose="02010609060101010101" charset="-122"/>
                </a:rPr>
                <a:t>作用</a:t>
              </a:r>
            </a:p>
          </p:txBody>
        </p:sp>
      </p:grpSp>
      <p:grpSp>
        <p:nvGrpSpPr>
          <p:cNvPr id="23" name="组合 22"/>
          <p:cNvGrpSpPr/>
          <p:nvPr>
            <p:custDataLst>
              <p:tags r:id="rId5"/>
            </p:custDataLst>
          </p:nvPr>
        </p:nvGrpSpPr>
        <p:grpSpPr>
          <a:xfrm>
            <a:off x="1814513" y="3317875"/>
            <a:ext cx="1800225" cy="1403350"/>
            <a:chOff x="1814127" y="3317292"/>
            <a:chExt cx="1800200" cy="1403285"/>
          </a:xfrm>
        </p:grpSpPr>
        <p:sp>
          <p:nvSpPr>
            <p:cNvPr id="7" name="直角上箭头 6"/>
            <p:cNvSpPr/>
            <p:nvPr>
              <p:custDataLst>
                <p:tags r:id="rId16"/>
              </p:custDataLst>
            </p:nvPr>
          </p:nvSpPr>
          <p:spPr>
            <a:xfrm rot="5400000">
              <a:off x="2012583" y="3118834"/>
              <a:ext cx="1403285" cy="1800200"/>
            </a:xfrm>
            <a:prstGeom prst="bentUpArrow">
              <a:avLst>
                <a:gd name="adj1" fmla="val 13623"/>
                <a:gd name="adj2" fmla="val 25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0969" name="TextBox 10"/>
            <p:cNvSpPr txBox="1"/>
            <p:nvPr>
              <p:custDataLst>
                <p:tags r:id="rId17"/>
              </p:custDataLst>
            </p:nvPr>
          </p:nvSpPr>
          <p:spPr>
            <a:xfrm>
              <a:off x="2354186" y="3827702"/>
              <a:ext cx="1152128" cy="461665"/>
            </a:xfrm>
            <a:prstGeom prst="rect">
              <a:avLst/>
            </a:prstGeom>
            <a:noFill/>
            <a:ln w="9525">
              <a:noFill/>
            </a:ln>
          </p:spPr>
          <p:txBody>
            <a:bodyPr wrap="square" anchor="t" anchorCtr="0">
              <a:spAutoFit/>
            </a:bodyPr>
            <a:lstStyle/>
            <a:p>
              <a:r>
                <a:rPr lang="zh-CN" altLang="en-US" sz="2400" b="1">
                  <a:solidFill>
                    <a:srgbClr val="0000CC"/>
                  </a:solidFill>
                  <a:latin typeface="黑体" panose="02010609060101010101" charset="-122"/>
                  <a:ea typeface="黑体" panose="02010609060101010101" charset="-122"/>
                </a:rPr>
                <a:t>联系</a:t>
              </a:r>
            </a:p>
          </p:txBody>
        </p:sp>
      </p:grpSp>
      <p:sp>
        <p:nvSpPr>
          <p:cNvPr id="13" name="TextBox 12"/>
          <p:cNvSpPr txBox="1"/>
          <p:nvPr>
            <p:custDataLst>
              <p:tags r:id="rId6"/>
            </p:custDataLst>
          </p:nvPr>
        </p:nvSpPr>
        <p:spPr>
          <a:xfrm>
            <a:off x="589990" y="260648"/>
            <a:ext cx="3189920" cy="707886"/>
          </a:xfrm>
          <a:prstGeom prst="rect">
            <a:avLst/>
          </a:prstGeom>
          <a:noFill/>
        </p:spPr>
        <p:txBody>
          <a:bodyPr wrap="square" rtlCol="0">
            <a:spAutoFit/>
          </a:bodyPr>
          <a:lstStyle/>
          <a:p>
            <a:pPr fontAlgn="auto"/>
            <a:r>
              <a:rPr lang="zh-CN" altLang="en-US" sz="4000" b="1" cap="all" noProof="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panose="02010609060101010101" charset="-122"/>
                <a:ea typeface="黑体" panose="02010609060101010101" charset="-122"/>
                <a:cs typeface="+mn-cs"/>
              </a:rPr>
              <a:t>中华文化</a:t>
            </a:r>
            <a:endParaRPr lang="zh-CN" altLang="en-US" sz="4000" b="1" cap="all" noProof="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panose="02010609060101010101" charset="-122"/>
              <a:ea typeface="黑体" panose="02010609060101010101" charset="-122"/>
            </a:endParaRPr>
          </a:p>
        </p:txBody>
      </p:sp>
      <p:grpSp>
        <p:nvGrpSpPr>
          <p:cNvPr id="22" name="组合 21"/>
          <p:cNvGrpSpPr/>
          <p:nvPr>
            <p:custDataLst>
              <p:tags r:id="rId7"/>
            </p:custDataLst>
          </p:nvPr>
        </p:nvGrpSpPr>
        <p:grpSpPr>
          <a:xfrm>
            <a:off x="5921375" y="4613275"/>
            <a:ext cx="1674813" cy="719138"/>
            <a:chOff x="5921055" y="4612532"/>
            <a:chExt cx="1675281" cy="720439"/>
          </a:xfrm>
        </p:grpSpPr>
        <p:sp>
          <p:nvSpPr>
            <p:cNvPr id="15" name="下箭头 14"/>
            <p:cNvSpPr/>
            <p:nvPr>
              <p:custDataLst>
                <p:tags r:id="rId14"/>
              </p:custDataLst>
            </p:nvPr>
          </p:nvSpPr>
          <p:spPr>
            <a:xfrm>
              <a:off x="5921055" y="4612532"/>
              <a:ext cx="370825" cy="72043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0973" name="TextBox 15"/>
            <p:cNvSpPr txBox="1"/>
            <p:nvPr>
              <p:custDataLst>
                <p:tags r:id="rId15"/>
              </p:custDataLst>
            </p:nvPr>
          </p:nvSpPr>
          <p:spPr>
            <a:xfrm>
              <a:off x="6444208" y="4720578"/>
              <a:ext cx="1152128" cy="461665"/>
            </a:xfrm>
            <a:prstGeom prst="rect">
              <a:avLst/>
            </a:prstGeom>
            <a:noFill/>
            <a:ln w="9525">
              <a:noFill/>
            </a:ln>
          </p:spPr>
          <p:txBody>
            <a:bodyPr wrap="square" anchor="t" anchorCtr="0">
              <a:spAutoFit/>
            </a:bodyPr>
            <a:lstStyle/>
            <a:p>
              <a:r>
                <a:rPr lang="zh-CN" altLang="en-US" sz="2400" b="1">
                  <a:solidFill>
                    <a:srgbClr val="0000CC"/>
                  </a:solidFill>
                  <a:latin typeface="黑体" panose="02010609060101010101" charset="-122"/>
                  <a:ea typeface="黑体" panose="02010609060101010101" charset="-122"/>
                </a:rPr>
                <a:t>原因</a:t>
              </a:r>
            </a:p>
          </p:txBody>
        </p:sp>
      </p:grpSp>
      <p:sp>
        <p:nvSpPr>
          <p:cNvPr id="17" name="矩形 16"/>
          <p:cNvSpPr/>
          <p:nvPr>
            <p:custDataLst>
              <p:tags r:id="rId8"/>
            </p:custDataLst>
          </p:nvPr>
        </p:nvSpPr>
        <p:spPr>
          <a:xfrm>
            <a:off x="3916363" y="5421313"/>
            <a:ext cx="5054600" cy="954087"/>
          </a:xfrm>
          <a:prstGeom prst="rect">
            <a:avLst/>
          </a:prstGeom>
          <a:noFill/>
          <a:ln w="28575" cap="flat" cmpd="sng">
            <a:solidFill>
              <a:srgbClr val="7030A0"/>
            </a:solidFill>
            <a:prstDash val="solid"/>
            <a:round/>
            <a:headEnd type="none" w="med" len="med"/>
            <a:tailEnd type="none" w="med" len="med"/>
          </a:ln>
        </p:spPr>
        <p:txBody>
          <a:bodyPr wrap="square" anchor="t" anchorCtr="0">
            <a:spAutoFit/>
          </a:bodyPr>
          <a:lstStyle/>
          <a:p>
            <a:r>
              <a:rPr lang="zh-CN" altLang="en-US" sz="2800" b="1">
                <a:solidFill>
                  <a:srgbClr val="000000"/>
                </a:solidFill>
                <a:latin typeface="黑体" panose="02010609060101010101" charset="-122"/>
                <a:ea typeface="黑体" panose="02010609060101010101" charset="-122"/>
              </a:rPr>
              <a:t>应对挑战、与时俱进的</a:t>
            </a:r>
            <a:r>
              <a:rPr lang="zh-CN" altLang="en-US" sz="2800" b="1">
                <a:solidFill>
                  <a:srgbClr val="FF0000"/>
                </a:solidFill>
                <a:latin typeface="黑体" panose="02010609060101010101" charset="-122"/>
                <a:ea typeface="黑体" panose="02010609060101010101" charset="-122"/>
              </a:rPr>
              <a:t>创造力</a:t>
            </a:r>
            <a:endParaRPr lang="en-US" altLang="zh-CN" sz="2800" b="1">
              <a:solidFill>
                <a:srgbClr val="FF0000"/>
              </a:solidFill>
              <a:latin typeface="黑体" panose="02010609060101010101" charset="-122"/>
              <a:ea typeface="黑体" panose="02010609060101010101" charset="-122"/>
            </a:endParaRPr>
          </a:p>
          <a:p>
            <a:r>
              <a:rPr lang="zh-CN" altLang="en-US" sz="2800" b="1">
                <a:solidFill>
                  <a:srgbClr val="000000"/>
                </a:solidFill>
                <a:latin typeface="黑体" panose="02010609060101010101" charset="-122"/>
                <a:ea typeface="黑体" panose="02010609060101010101" charset="-122"/>
              </a:rPr>
              <a:t>海纳百川、有容乃大的</a:t>
            </a:r>
            <a:r>
              <a:rPr lang="zh-CN" altLang="en-US" sz="2800" b="1">
                <a:solidFill>
                  <a:srgbClr val="FF0000"/>
                </a:solidFill>
                <a:latin typeface="黑体" panose="02010609060101010101" charset="-122"/>
                <a:ea typeface="黑体" panose="02010609060101010101" charset="-122"/>
              </a:rPr>
              <a:t>包容力</a:t>
            </a:r>
            <a:endParaRPr lang="zh-CN" altLang="en-US" sz="2800" b="1">
              <a:solidFill>
                <a:srgbClr val="000000"/>
              </a:solidFill>
              <a:latin typeface="黑体" panose="02010609060101010101" charset="-122"/>
              <a:ea typeface="黑体" panose="02010609060101010101" charset="-122"/>
            </a:endParaRPr>
          </a:p>
        </p:txBody>
      </p:sp>
      <p:sp>
        <p:nvSpPr>
          <p:cNvPr id="18" name="WordArt 4"/>
          <p:cNvSpPr>
            <a:spLocks noTextEdit="1"/>
          </p:cNvSpPr>
          <p:nvPr>
            <p:custDataLst>
              <p:tags r:id="rId9"/>
            </p:custDataLst>
          </p:nvPr>
        </p:nvSpPr>
        <p:spPr>
          <a:xfrm rot="201384">
            <a:off x="649288" y="4354513"/>
            <a:ext cx="3425825" cy="2133600"/>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algn="ctr"/>
            <a:r>
              <a:rPr lang="zh-CN" altLang="en-US" sz="5400" b="1">
                <a:gradFill rotWithShape="0">
                  <a:gsLst>
                    <a:gs pos="0">
                      <a:srgbClr val="FFE701"/>
                    </a:gs>
                    <a:gs pos="100000">
                      <a:srgbClr val="FE3E02"/>
                    </a:gs>
                  </a:gsLst>
                  <a:lin ang="5160000" scaled="1"/>
                </a:gradFill>
                <a:latin typeface="宋体" panose="02010600030101010101" pitchFamily="2" charset="-122"/>
                <a:ea typeface="宋体" panose="02010600030101010101" pitchFamily="2" charset="-122"/>
              </a:rPr>
              <a:t>坚定文化自信</a:t>
            </a:r>
          </a:p>
        </p:txBody>
      </p:sp>
      <p:grpSp>
        <p:nvGrpSpPr>
          <p:cNvPr id="20" name="组合 19"/>
          <p:cNvGrpSpPr/>
          <p:nvPr>
            <p:custDataLst>
              <p:tags r:id="rId10"/>
            </p:custDataLst>
          </p:nvPr>
        </p:nvGrpSpPr>
        <p:grpSpPr>
          <a:xfrm>
            <a:off x="1581150" y="968375"/>
            <a:ext cx="1636713" cy="720725"/>
            <a:chOff x="1581737" y="968534"/>
            <a:chExt cx="1636036" cy="720439"/>
          </a:xfrm>
        </p:grpSpPr>
        <p:sp>
          <p:nvSpPr>
            <p:cNvPr id="14" name="下箭头 13"/>
            <p:cNvSpPr/>
            <p:nvPr>
              <p:custDataLst>
                <p:tags r:id="rId12"/>
              </p:custDataLst>
            </p:nvPr>
          </p:nvSpPr>
          <p:spPr>
            <a:xfrm>
              <a:off x="1581737" y="968534"/>
              <a:ext cx="370825" cy="72043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0978" name="TextBox 18"/>
            <p:cNvSpPr txBox="1"/>
            <p:nvPr>
              <p:custDataLst>
                <p:tags r:id="rId13"/>
              </p:custDataLst>
            </p:nvPr>
          </p:nvSpPr>
          <p:spPr>
            <a:xfrm>
              <a:off x="2065645" y="1097919"/>
              <a:ext cx="1152128" cy="461665"/>
            </a:xfrm>
            <a:prstGeom prst="rect">
              <a:avLst/>
            </a:prstGeom>
            <a:noFill/>
            <a:ln w="9525">
              <a:noFill/>
            </a:ln>
          </p:spPr>
          <p:txBody>
            <a:bodyPr wrap="square" anchor="t" anchorCtr="0">
              <a:spAutoFit/>
            </a:bodyPr>
            <a:lstStyle/>
            <a:p>
              <a:r>
                <a:rPr lang="zh-CN" altLang="en-US" sz="2400" b="1">
                  <a:solidFill>
                    <a:srgbClr val="0000CC"/>
                  </a:solidFill>
                  <a:latin typeface="黑体" panose="02010609060101010101" charset="-122"/>
                  <a:ea typeface="黑体" panose="02010609060101010101" charset="-122"/>
                </a:rPr>
                <a:t>构成</a:t>
              </a:r>
            </a:p>
          </p:txBody>
        </p:sp>
      </p:grpSp>
      <p:sp>
        <p:nvSpPr>
          <p:cNvPr id="2" name="动作按钮: 前进或下一项 1">
            <a:hlinkClick r:id="rId22" action="ppaction://program" highlightClick="1"/>
          </p:cNvPr>
          <p:cNvSpPr/>
          <p:nvPr>
            <p:custDataLst>
              <p:tags r:id="rId11"/>
            </p:custDataLst>
          </p:nvPr>
        </p:nvSpPr>
        <p:spPr>
          <a:xfrm>
            <a:off x="2819400" y="5872163"/>
            <a:ext cx="879475" cy="503238"/>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16" presetClass="entr" presetSubtype="37"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outVertical)">
                                      <p:cBhvr>
                                        <p:cTn id="14" dur="500"/>
                                        <p:tgtEl>
                                          <p:spTgt spid="3"/>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53"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16" presetClass="entr" presetSubtype="37"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arn(outVertical)">
                                      <p:cBhvr>
                                        <p:cTn id="26" dur="500"/>
                                        <p:tgtEl>
                                          <p:spTgt spid="4"/>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53" presetClass="entr" presetSubtype="0" fill="hold" nodeType="click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ppt_w</p:attrName>
                                        </p:attrNameLst>
                                      </p:cBhvr>
                                      <p:tavLst>
                                        <p:tav tm="0">
                                          <p:val>
                                            <p:fltVal val="0"/>
                                          </p:val>
                                        </p:tav>
                                        <p:tav tm="100000">
                                          <p:val>
                                            <p:strVal val="#ppt_w"/>
                                          </p:val>
                                        </p:tav>
                                      </p:tavLst>
                                    </p:anim>
                                    <p:anim calcmode="lin" valueType="num">
                                      <p:cBhvr>
                                        <p:cTn id="32" dur="500" fill="hold"/>
                                        <p:tgtEl>
                                          <p:spTgt spid="23"/>
                                        </p:tgtEl>
                                        <p:attrNameLst>
                                          <p:attrName>ppt_h</p:attrName>
                                        </p:attrNameLst>
                                      </p:cBhvr>
                                      <p:tavLst>
                                        <p:tav tm="0">
                                          <p:val>
                                            <p:fltVal val="0"/>
                                          </p:val>
                                        </p:tav>
                                        <p:tav tm="100000">
                                          <p:val>
                                            <p:strVal val="#ppt_h"/>
                                          </p:val>
                                        </p:tav>
                                      </p:tavLst>
                                    </p:anim>
                                    <p:animEffect transition="in" filter="fade">
                                      <p:cBhvr>
                                        <p:cTn id="33" dur="500"/>
                                        <p:tgtEl>
                                          <p:spTgt spid="23"/>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26" presetClass="entr" presetSubtype="0"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down)">
                                      <p:cBhvr>
                                        <p:cTn id="38" dur="580">
                                          <p:stCondLst>
                                            <p:cond delay="0"/>
                                          </p:stCondLst>
                                        </p:cTn>
                                        <p:tgtEl>
                                          <p:spTgt spid="8"/>
                                        </p:tgtEl>
                                      </p:cBhvr>
                                    </p:animEffect>
                                    <p:anim calcmode="lin" valueType="num">
                                      <p:cBhvr>
                                        <p:cTn id="39"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44" dur="26">
                                          <p:stCondLst>
                                            <p:cond delay="650"/>
                                          </p:stCondLst>
                                        </p:cTn>
                                        <p:tgtEl>
                                          <p:spTgt spid="8"/>
                                        </p:tgtEl>
                                      </p:cBhvr>
                                      <p:to x="100000" y="60000"/>
                                    </p:animScale>
                                    <p:animScale>
                                      <p:cBhvr>
                                        <p:cTn id="45" dur="166" decel="50000">
                                          <p:stCondLst>
                                            <p:cond delay="676"/>
                                          </p:stCondLst>
                                        </p:cTn>
                                        <p:tgtEl>
                                          <p:spTgt spid="8"/>
                                        </p:tgtEl>
                                      </p:cBhvr>
                                      <p:to x="100000" y="100000"/>
                                    </p:animScale>
                                    <p:animScale>
                                      <p:cBhvr>
                                        <p:cTn id="46" dur="26">
                                          <p:stCondLst>
                                            <p:cond delay="1312"/>
                                          </p:stCondLst>
                                        </p:cTn>
                                        <p:tgtEl>
                                          <p:spTgt spid="8"/>
                                        </p:tgtEl>
                                      </p:cBhvr>
                                      <p:to x="100000" y="80000"/>
                                    </p:animScale>
                                    <p:animScale>
                                      <p:cBhvr>
                                        <p:cTn id="47" dur="166" decel="50000">
                                          <p:stCondLst>
                                            <p:cond delay="1338"/>
                                          </p:stCondLst>
                                        </p:cTn>
                                        <p:tgtEl>
                                          <p:spTgt spid="8"/>
                                        </p:tgtEl>
                                      </p:cBhvr>
                                      <p:to x="100000" y="100000"/>
                                    </p:animScale>
                                    <p:animScale>
                                      <p:cBhvr>
                                        <p:cTn id="48" dur="26">
                                          <p:stCondLst>
                                            <p:cond delay="1642"/>
                                          </p:stCondLst>
                                        </p:cTn>
                                        <p:tgtEl>
                                          <p:spTgt spid="8"/>
                                        </p:tgtEl>
                                      </p:cBhvr>
                                      <p:to x="100000" y="90000"/>
                                    </p:animScale>
                                    <p:animScale>
                                      <p:cBhvr>
                                        <p:cTn id="49" dur="166" decel="50000">
                                          <p:stCondLst>
                                            <p:cond delay="1668"/>
                                          </p:stCondLst>
                                        </p:cTn>
                                        <p:tgtEl>
                                          <p:spTgt spid="8"/>
                                        </p:tgtEl>
                                      </p:cBhvr>
                                      <p:to x="100000" y="100000"/>
                                    </p:animScale>
                                    <p:animScale>
                                      <p:cBhvr>
                                        <p:cTn id="50" dur="26">
                                          <p:stCondLst>
                                            <p:cond delay="1808"/>
                                          </p:stCondLst>
                                        </p:cTn>
                                        <p:tgtEl>
                                          <p:spTgt spid="8"/>
                                        </p:tgtEl>
                                      </p:cBhvr>
                                      <p:to x="100000" y="95000"/>
                                    </p:animScale>
                                    <p:animScale>
                                      <p:cBhvr>
                                        <p:cTn id="51" dur="166" decel="50000">
                                          <p:stCondLst>
                                            <p:cond delay="1834"/>
                                          </p:stCondLst>
                                        </p:cTn>
                                        <p:tgtEl>
                                          <p:spTgt spid="8"/>
                                        </p:tgtEl>
                                      </p:cBhvr>
                                      <p:to x="100000" y="100000"/>
                                    </p:animScale>
                                  </p:childTnLst>
                                </p:cTn>
                              </p:par>
                            </p:childTnLst>
                          </p:cTn>
                        </p:par>
                      </p:childTnLst>
                    </p:cTn>
                  </p:par>
                  <p:par>
                    <p:cTn id="52" fill="hold" nodeType="clickPar">
                      <p:stCondLst>
                        <p:cond delay="indefinite"/>
                      </p:stCondLst>
                      <p:childTnLst>
                        <p:par>
                          <p:cTn id="53" fill="hold" nodeType="afterGroup">
                            <p:stCondLst>
                              <p:cond delay="0"/>
                            </p:stCondLst>
                            <p:childTnLst>
                              <p:par>
                                <p:cTn id="54" presetID="53" presetClass="entr" presetSubtype="0" fill="hold" nodeType="click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fltVal val="0"/>
                                          </p:val>
                                        </p:tav>
                                        <p:tav tm="100000">
                                          <p:val>
                                            <p:strVal val="#ppt_w"/>
                                          </p:val>
                                        </p:tav>
                                      </p:tavLst>
                                    </p:anim>
                                    <p:anim calcmode="lin" valueType="num">
                                      <p:cBhvr>
                                        <p:cTn id="57" dur="500" fill="hold"/>
                                        <p:tgtEl>
                                          <p:spTgt spid="22"/>
                                        </p:tgtEl>
                                        <p:attrNameLst>
                                          <p:attrName>ppt_h</p:attrName>
                                        </p:attrNameLst>
                                      </p:cBhvr>
                                      <p:tavLst>
                                        <p:tav tm="0">
                                          <p:val>
                                            <p:fltVal val="0"/>
                                          </p:val>
                                        </p:tav>
                                        <p:tav tm="100000">
                                          <p:val>
                                            <p:strVal val="#ppt_h"/>
                                          </p:val>
                                        </p:tav>
                                      </p:tavLst>
                                    </p:anim>
                                    <p:animEffect transition="in" filter="fade">
                                      <p:cBhvr>
                                        <p:cTn id="58" dur="500"/>
                                        <p:tgtEl>
                                          <p:spTgt spid="22"/>
                                        </p:tgtEl>
                                      </p:cBhvr>
                                    </p:animEffect>
                                  </p:childTnLst>
                                </p:cTn>
                              </p:par>
                            </p:childTnLst>
                          </p:cTn>
                        </p:par>
                      </p:childTnLst>
                    </p:cTn>
                  </p:par>
                  <p:par>
                    <p:cTn id="59" fill="hold" nodeType="clickPar">
                      <p:stCondLst>
                        <p:cond delay="indefinite"/>
                      </p:stCondLst>
                      <p:childTnLst>
                        <p:par>
                          <p:cTn id="60" fill="hold" nodeType="afterGroup">
                            <p:stCondLst>
                              <p:cond delay="0"/>
                            </p:stCondLst>
                            <p:childTnLst>
                              <p:par>
                                <p:cTn id="61" presetID="16" presetClass="entr" presetSubtype="37"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barn(outVertical)">
                                      <p:cBhvr>
                                        <p:cTn id="63" dur="500"/>
                                        <p:tgtEl>
                                          <p:spTgt spid="17"/>
                                        </p:tgtEl>
                                      </p:cBhvr>
                                    </p:animEffect>
                                  </p:childTnLst>
                                </p:cTn>
                              </p:par>
                            </p:childTnLst>
                          </p:cTn>
                        </p:par>
                      </p:childTnLst>
                    </p:cTn>
                  </p:par>
                  <p:par>
                    <p:cTn id="64" fill="hold" nodeType="clickPar">
                      <p:stCondLst>
                        <p:cond delay="indefinite"/>
                      </p:stCondLst>
                      <p:childTnLst>
                        <p:par>
                          <p:cTn id="65" fill="hold" nodeType="afterGroup">
                            <p:stCondLst>
                              <p:cond delay="0"/>
                            </p:stCondLst>
                            <p:childTnLst>
                              <p:par>
                                <p:cTn id="66" presetID="26" presetClass="entr" presetSubtype="0" fill="hold" grpId="0" nodeType="click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wipe(down)">
                                      <p:cBhvr>
                                        <p:cTn id="68" dur="580">
                                          <p:stCondLst>
                                            <p:cond delay="0"/>
                                          </p:stCondLst>
                                        </p:cTn>
                                        <p:tgtEl>
                                          <p:spTgt spid="18"/>
                                        </p:tgtEl>
                                      </p:cBhvr>
                                    </p:animEffect>
                                    <p:anim calcmode="lin" valueType="num">
                                      <p:cBhvr>
                                        <p:cTn id="69"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70"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71"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72"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73"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74" dur="26">
                                          <p:stCondLst>
                                            <p:cond delay="650"/>
                                          </p:stCondLst>
                                        </p:cTn>
                                        <p:tgtEl>
                                          <p:spTgt spid="18"/>
                                        </p:tgtEl>
                                      </p:cBhvr>
                                      <p:to x="100000" y="60000"/>
                                    </p:animScale>
                                    <p:animScale>
                                      <p:cBhvr>
                                        <p:cTn id="75" dur="166" decel="50000">
                                          <p:stCondLst>
                                            <p:cond delay="676"/>
                                          </p:stCondLst>
                                        </p:cTn>
                                        <p:tgtEl>
                                          <p:spTgt spid="18"/>
                                        </p:tgtEl>
                                      </p:cBhvr>
                                      <p:to x="100000" y="100000"/>
                                    </p:animScale>
                                    <p:animScale>
                                      <p:cBhvr>
                                        <p:cTn id="76" dur="26">
                                          <p:stCondLst>
                                            <p:cond delay="1312"/>
                                          </p:stCondLst>
                                        </p:cTn>
                                        <p:tgtEl>
                                          <p:spTgt spid="18"/>
                                        </p:tgtEl>
                                      </p:cBhvr>
                                      <p:to x="100000" y="80000"/>
                                    </p:animScale>
                                    <p:animScale>
                                      <p:cBhvr>
                                        <p:cTn id="77" dur="166" decel="50000">
                                          <p:stCondLst>
                                            <p:cond delay="1338"/>
                                          </p:stCondLst>
                                        </p:cTn>
                                        <p:tgtEl>
                                          <p:spTgt spid="18"/>
                                        </p:tgtEl>
                                      </p:cBhvr>
                                      <p:to x="100000" y="100000"/>
                                    </p:animScale>
                                    <p:animScale>
                                      <p:cBhvr>
                                        <p:cTn id="78" dur="26">
                                          <p:stCondLst>
                                            <p:cond delay="1642"/>
                                          </p:stCondLst>
                                        </p:cTn>
                                        <p:tgtEl>
                                          <p:spTgt spid="18"/>
                                        </p:tgtEl>
                                      </p:cBhvr>
                                      <p:to x="100000" y="90000"/>
                                    </p:animScale>
                                    <p:animScale>
                                      <p:cBhvr>
                                        <p:cTn id="79" dur="166" decel="50000">
                                          <p:stCondLst>
                                            <p:cond delay="1668"/>
                                          </p:stCondLst>
                                        </p:cTn>
                                        <p:tgtEl>
                                          <p:spTgt spid="18"/>
                                        </p:tgtEl>
                                      </p:cBhvr>
                                      <p:to x="100000" y="100000"/>
                                    </p:animScale>
                                    <p:animScale>
                                      <p:cBhvr>
                                        <p:cTn id="80" dur="26">
                                          <p:stCondLst>
                                            <p:cond delay="1808"/>
                                          </p:stCondLst>
                                        </p:cTn>
                                        <p:tgtEl>
                                          <p:spTgt spid="18"/>
                                        </p:tgtEl>
                                      </p:cBhvr>
                                      <p:to x="100000" y="95000"/>
                                    </p:animScale>
                                    <p:animScale>
                                      <p:cBhvr>
                                        <p:cTn id="81" dur="166" decel="50000">
                                          <p:stCondLst>
                                            <p:cond delay="1834"/>
                                          </p:stCondLst>
                                        </p:cTn>
                                        <p:tgtEl>
                                          <p:spTgt spid="18"/>
                                        </p:tgtEl>
                                      </p:cBhvr>
                                      <p:to x="100000" y="100000"/>
                                    </p:animScale>
                                  </p:childTnLst>
                                </p:cTn>
                              </p:par>
                            </p:childTnLst>
                          </p:cTn>
                        </p:par>
                      </p:childTnLst>
                    </p:cTn>
                  </p:par>
                  <p:par>
                    <p:cTn id="82" fill="hold" nodeType="clickPar">
                      <p:stCondLst>
                        <p:cond delay="indefinite"/>
                      </p:stCondLst>
                      <p:childTnLst>
                        <p:par>
                          <p:cTn id="83" fill="hold" nodeType="afterGroup">
                            <p:stCondLst>
                              <p:cond delay="0"/>
                            </p:stCondLst>
                            <p:childTnLst>
                              <p:par>
                                <p:cTn id="84" presetID="2" presetClass="entr" presetSubtype="4" fill="hold" grpId="0" nodeType="clickEffect">
                                  <p:stCondLst>
                                    <p:cond delay="0"/>
                                  </p:stCondLst>
                                  <p:childTnLst>
                                    <p:set>
                                      <p:cBhvr>
                                        <p:cTn id="85" dur="1" fill="hold">
                                          <p:stCondLst>
                                            <p:cond delay="0"/>
                                          </p:stCondLst>
                                        </p:cTn>
                                        <p:tgtEl>
                                          <p:spTgt spid="2"/>
                                        </p:tgtEl>
                                        <p:attrNameLst>
                                          <p:attrName>style.visibility</p:attrName>
                                        </p:attrNameLst>
                                      </p:cBhvr>
                                      <p:to>
                                        <p:strVal val="visible"/>
                                      </p:to>
                                    </p:set>
                                    <p:anim calcmode="lin" valueType="num">
                                      <p:cBhvr>
                                        <p:cTn id="86" dur="500" fill="hold"/>
                                        <p:tgtEl>
                                          <p:spTgt spid="2"/>
                                        </p:tgtEl>
                                        <p:attrNameLst>
                                          <p:attrName>ppt_x</p:attrName>
                                        </p:attrNameLst>
                                      </p:cBhvr>
                                      <p:tavLst>
                                        <p:tav tm="0">
                                          <p:val>
                                            <p:strVal val="#ppt_x"/>
                                          </p:val>
                                        </p:tav>
                                        <p:tav tm="100000">
                                          <p:val>
                                            <p:strVal val="#ppt_x"/>
                                          </p:val>
                                        </p:tav>
                                      </p:tavLst>
                                    </p:anim>
                                    <p:anim calcmode="lin" valueType="num">
                                      <p:cBhvr>
                                        <p:cTn id="8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8" grpId="0"/>
      <p:bldP spid="17" grpId="0" animBg="1"/>
      <p:bldP spid="18" grpId="0"/>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4000">
              <a:srgbClr val="3ADDA6"/>
            </a:gs>
            <a:gs pos="100000">
              <a:srgbClr val="D4E767"/>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6" name="文本框 3"/>
          <p:cNvSpPr txBox="1">
            <a:spLocks noChangeArrowheads="1"/>
          </p:cNvSpPr>
          <p:nvPr>
            <p:custDataLst>
              <p:tags r:id="rId1"/>
            </p:custDataLst>
          </p:nvPr>
        </p:nvSpPr>
        <p:spPr bwMode="auto">
          <a:xfrm>
            <a:off x="752624" y="1340768"/>
            <a:ext cx="7992888" cy="521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5930" indent="1905"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3130" indent="1905"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0330" indent="1905"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7530" indent="1905"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fontAlgn="base"/>
            <a:r>
              <a:rPr lang="zh-CN" altLang="en-US" sz="2800" b="1" strike="noStrike" cap="all" noProof="1">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黑体" panose="02010609060101010101" charset="-122"/>
                <a:ea typeface="黑体" panose="02010609060101010101" charset="-122"/>
                <a:cs typeface="+mn-cs"/>
              </a:rPr>
              <a:t>   </a:t>
            </a:r>
            <a:endParaRPr lang="zh-CN" altLang="en-US" sz="2800" b="1" strike="noStrike" noProof="1">
              <a:latin typeface="黑体" panose="02010609060101010101" charset="-122"/>
              <a:ea typeface="黑体" panose="02010609060101010101" charset="-122"/>
            </a:endParaRPr>
          </a:p>
        </p:txBody>
      </p:sp>
      <p:sp>
        <p:nvSpPr>
          <p:cNvPr id="32774" name="文本框 10"/>
          <p:cNvSpPr txBox="1"/>
          <p:nvPr>
            <p:custDataLst>
              <p:tags r:id="rId2"/>
            </p:custDataLst>
          </p:nvPr>
        </p:nvSpPr>
        <p:spPr>
          <a:xfrm>
            <a:off x="425450" y="1943100"/>
            <a:ext cx="8160385" cy="2330450"/>
          </a:xfrm>
          <a:prstGeom prst="rect">
            <a:avLst/>
          </a:prstGeom>
          <a:noFill/>
          <a:ln w="9525">
            <a:noFill/>
          </a:ln>
        </p:spPr>
        <p:txBody>
          <a:bodyPr wrap="square" anchor="t" anchorCtr="0">
            <a:spAutoFit/>
          </a:bodyPr>
          <a:lstStyle/>
          <a:p>
            <a:pPr indent="0" algn="just" fontAlgn="auto">
              <a:lnSpc>
                <a:spcPct val="130000"/>
              </a:lnSpc>
              <a:buNone/>
            </a:pPr>
            <a:r>
              <a:rPr lang="en-US" sz="2800" b="1">
                <a:latin typeface="黑体" panose="02010609060101010101" charset="-122"/>
                <a:ea typeface="黑体" panose="02010609060101010101" charset="-122"/>
                <a:cs typeface="黑体" panose="02010609060101010101" charset="-122"/>
                <a:sym typeface="+mn-ea"/>
              </a:rPr>
              <a:t> </a:t>
            </a:r>
            <a:r>
              <a:rPr sz="2800" b="1">
                <a:latin typeface="黑体" panose="02010609060101010101" charset="-122"/>
                <a:ea typeface="黑体" panose="02010609060101010101" charset="-122"/>
                <a:cs typeface="黑体" panose="02010609060101010101" charset="-122"/>
                <a:sym typeface="+mn-ea"/>
              </a:rPr>
              <a:t>文化自信是一个国家、一个民族</a:t>
            </a:r>
            <a:r>
              <a:rPr sz="2800" b="1">
                <a:solidFill>
                  <a:srgbClr val="C00000"/>
                </a:solidFill>
                <a:latin typeface="黑体" panose="02010609060101010101" charset="-122"/>
                <a:ea typeface="黑体" panose="02010609060101010101" charset="-122"/>
                <a:cs typeface="黑体" panose="02010609060101010101" charset="-122"/>
                <a:sym typeface="+mn-ea"/>
              </a:rPr>
              <a:t>对自身文化价值的充分肯定</a:t>
            </a:r>
            <a:r>
              <a:rPr sz="2800" b="1">
                <a:latin typeface="黑体" panose="02010609060101010101" charset="-122"/>
                <a:ea typeface="黑体" panose="02010609060101010101" charset="-122"/>
                <a:cs typeface="黑体" panose="02010609060101010101" charset="-122"/>
                <a:sym typeface="+mn-ea"/>
              </a:rPr>
              <a:t>,是</a:t>
            </a:r>
            <a:r>
              <a:rPr sz="2800" b="1">
                <a:solidFill>
                  <a:srgbClr val="C00000"/>
                </a:solidFill>
                <a:latin typeface="黑体" panose="02010609060101010101" charset="-122"/>
                <a:ea typeface="黑体" panose="02010609060101010101" charset="-122"/>
                <a:cs typeface="黑体" panose="02010609060101010101" charset="-122"/>
                <a:sym typeface="+mn-ea"/>
              </a:rPr>
              <a:t>对自身文化生命力的坚定信念</a:t>
            </a:r>
            <a:r>
              <a:rPr sz="2800" b="1">
                <a:latin typeface="黑体" panose="02010609060101010101" charset="-122"/>
                <a:ea typeface="黑体" panose="02010609060101010101" charset="-122"/>
                <a:cs typeface="黑体" panose="02010609060101010101" charset="-122"/>
                <a:sym typeface="+mn-ea"/>
              </a:rPr>
              <a:t>，是一个国家、一个民族发展中更</a:t>
            </a:r>
            <a:r>
              <a:rPr sz="2800" b="1">
                <a:solidFill>
                  <a:srgbClr val="C00000"/>
                </a:solidFill>
                <a:latin typeface="黑体" panose="02010609060101010101" charset="-122"/>
                <a:ea typeface="黑体" panose="02010609060101010101" charset="-122"/>
                <a:cs typeface="黑体" panose="02010609060101010101" charset="-122"/>
                <a:sym typeface="+mn-ea"/>
              </a:rPr>
              <a:t>基本</a:t>
            </a:r>
            <a:r>
              <a:rPr sz="2800" b="1">
                <a:latin typeface="黑体" panose="02010609060101010101" charset="-122"/>
                <a:ea typeface="黑体" panose="02010609060101010101" charset="-122"/>
                <a:cs typeface="黑体" panose="02010609060101010101" charset="-122"/>
                <a:sym typeface="+mn-ea"/>
              </a:rPr>
              <a:t>、更深</a:t>
            </a:r>
            <a:r>
              <a:rPr sz="2800" b="1">
                <a:solidFill>
                  <a:srgbClr val="C00000"/>
                </a:solidFill>
                <a:latin typeface="黑体" panose="02010609060101010101" charset="-122"/>
                <a:ea typeface="黑体" panose="02010609060101010101" charset="-122"/>
                <a:cs typeface="黑体" panose="02010609060101010101" charset="-122"/>
                <a:sym typeface="+mn-ea"/>
              </a:rPr>
              <a:t>沉</a:t>
            </a:r>
            <a:r>
              <a:rPr sz="2800" b="1">
                <a:latin typeface="黑体" panose="02010609060101010101" charset="-122"/>
                <a:ea typeface="黑体" panose="02010609060101010101" charset="-122"/>
                <a:cs typeface="黑体" panose="02010609060101010101" charset="-122"/>
                <a:sym typeface="+mn-ea"/>
              </a:rPr>
              <a:t>、更</a:t>
            </a:r>
            <a:r>
              <a:rPr sz="2800" b="1">
                <a:solidFill>
                  <a:srgbClr val="C00000"/>
                </a:solidFill>
                <a:latin typeface="黑体" panose="02010609060101010101" charset="-122"/>
                <a:ea typeface="黑体" panose="02010609060101010101" charset="-122"/>
                <a:cs typeface="黑体" panose="02010609060101010101" charset="-122"/>
                <a:sym typeface="+mn-ea"/>
              </a:rPr>
              <a:t>持久的力量</a:t>
            </a:r>
            <a:r>
              <a:rPr sz="2800" b="1">
                <a:latin typeface="黑体" panose="02010609060101010101" charset="-122"/>
                <a:ea typeface="黑体" panose="02010609060101010101" charset="-122"/>
                <a:cs typeface="黑体" panose="02010609060101010101" charset="-122"/>
                <a:sym typeface="+mn-ea"/>
              </a:rPr>
              <a:t>。</a:t>
            </a:r>
            <a:endParaRPr lang="zh-CN" altLang="en-US" sz="2800" b="1">
              <a:latin typeface="Calibri"/>
              <a:ea typeface="宋体" panose="02010600030101010101" pitchFamily="2" charset="-122"/>
            </a:endParaRPr>
          </a:p>
        </p:txBody>
      </p:sp>
      <p:sp>
        <p:nvSpPr>
          <p:cNvPr id="12" name="横卷形 11"/>
          <p:cNvSpPr/>
          <p:nvPr>
            <p:custDataLst>
              <p:tags r:id="rId3"/>
            </p:custDataLst>
          </p:nvPr>
        </p:nvSpPr>
        <p:spPr>
          <a:xfrm>
            <a:off x="252413" y="349250"/>
            <a:ext cx="7475538" cy="1300163"/>
          </a:xfrm>
          <a:prstGeom prst="horizontalScroll">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2776" name="文本框 12"/>
          <p:cNvSpPr txBox="1"/>
          <p:nvPr>
            <p:custDataLst>
              <p:tags r:id="rId4"/>
            </p:custDataLst>
          </p:nvPr>
        </p:nvSpPr>
        <p:spPr>
          <a:xfrm>
            <a:off x="425450" y="614363"/>
            <a:ext cx="7181850" cy="706755"/>
          </a:xfrm>
          <a:prstGeom prst="rect">
            <a:avLst/>
          </a:prstGeom>
          <a:noFill/>
          <a:ln w="9525">
            <a:noFill/>
          </a:ln>
        </p:spPr>
        <p:txBody>
          <a:bodyPr wrap="square" anchor="t" anchorCtr="0">
            <a:spAutoFit/>
          </a:bodyPr>
          <a:lstStyle/>
          <a:p>
            <a:r>
              <a:rPr lang="zh-CN" altLang="en-US" sz="4000" b="1">
                <a:sym typeface="+mn-ea"/>
              </a:rPr>
              <a:t>探寻中华文化，感受文化力量</a:t>
            </a:r>
            <a:endParaRPr lang="zh-CN" altLang="en-US" sz="4000" b="1">
              <a:solidFill>
                <a:srgbClr val="FF0000"/>
              </a:solidFill>
              <a:latin typeface="Calibri"/>
              <a:ea typeface="宋体" panose="02010600030101010101" pitchFamily="2" charset="-122"/>
            </a:endParaRPr>
          </a:p>
        </p:txBody>
      </p:sp>
      <p:sp>
        <p:nvSpPr>
          <p:cNvPr id="2" name="文本框 1"/>
          <p:cNvSpPr txBox="1"/>
          <p:nvPr>
            <p:custDataLst>
              <p:tags r:id="rId5"/>
            </p:custDataLst>
          </p:nvPr>
        </p:nvSpPr>
        <p:spPr>
          <a:xfrm>
            <a:off x="493395" y="1340485"/>
            <a:ext cx="9284335" cy="730885"/>
          </a:xfrm>
          <a:prstGeom prst="rect">
            <a:avLst/>
          </a:prstGeom>
          <a:noFill/>
        </p:spPr>
        <p:txBody>
          <a:bodyPr wrap="square" rtlCol="0" anchor="t">
            <a:spAutoFit/>
            <a:scene3d>
              <a:camera prst="orthographicFront"/>
              <a:lightRig rig="soft" dir="t">
                <a:rot lat="0" lon="0" rev="15600000"/>
              </a:lightRig>
            </a:scene3d>
            <a:sp3d extrusionH="57150" prstMaterial="softEdge">
              <a:bevelT w="25400" h="38100"/>
            </a:sp3d>
          </a:bodyPr>
          <a:lstStyle/>
          <a:p>
            <a:pPr fontAlgn="auto">
              <a:lnSpc>
                <a:spcPct val="130000"/>
              </a:lnSpc>
              <a:buNone/>
            </a:pPr>
            <a:r>
              <a:rPr sz="3200" b="1">
                <a:solidFill>
                  <a:schemeClr val="accent4"/>
                </a:solidFill>
                <a:effectLst/>
                <a:latin typeface="黑体" panose="02010609060101010101" charset="-122"/>
                <a:ea typeface="黑体" panose="02010609060101010101" charset="-122"/>
                <a:cs typeface="黑体" panose="02010609060101010101" charset="-122"/>
                <a:sym typeface="+mn-ea"/>
              </a:rPr>
              <a:t>文化自信</a:t>
            </a:r>
            <a:r>
              <a:rPr lang="zh-CN" altLang="en-US" sz="3200" b="1">
                <a:solidFill>
                  <a:schemeClr val="accent4"/>
                </a:solidFill>
                <a:latin typeface="宋体" panose="02010600030101010101" pitchFamily="2" charset="-122"/>
                <a:sym typeface="+mn-ea"/>
              </a:rPr>
              <a:t>◤</a:t>
            </a:r>
          </a:p>
        </p:txBody>
      </p:sp>
      <p:sp>
        <p:nvSpPr>
          <p:cNvPr id="4" name="文本框 3"/>
          <p:cNvSpPr txBox="1"/>
          <p:nvPr>
            <p:custDataLst>
              <p:tags r:id="rId6"/>
            </p:custDataLst>
          </p:nvPr>
        </p:nvSpPr>
        <p:spPr>
          <a:xfrm>
            <a:off x="137795" y="4105910"/>
            <a:ext cx="10040620" cy="730885"/>
          </a:xfrm>
          <a:prstGeom prst="rect">
            <a:avLst/>
          </a:prstGeom>
          <a:noFill/>
        </p:spPr>
        <p:txBody>
          <a:bodyPr wrap="square" rtlCol="0" anchor="t">
            <a:spAutoFit/>
          </a:bodyPr>
          <a:lstStyle/>
          <a:p>
            <a:pPr fontAlgn="auto">
              <a:lnSpc>
                <a:spcPct val="130000"/>
              </a:lnSpc>
              <a:buNone/>
            </a:pPr>
            <a:r>
              <a:rPr lang="zh-CN" altLang="en-US" sz="3200" b="1">
                <a:solidFill>
                  <a:srgbClr val="0070C0"/>
                </a:solidFill>
                <a:latin typeface="黑体" panose="02010609060101010101" charset="-122"/>
                <a:ea typeface="黑体" panose="02010609060101010101" charset="-122"/>
                <a:sym typeface="+mn-ea"/>
              </a:rPr>
              <a:t>为什么坚定文化自信？</a:t>
            </a:r>
            <a:r>
              <a:rPr lang="zh-CN" altLang="en-US" sz="3200" b="1">
                <a:solidFill>
                  <a:schemeClr val="accent4"/>
                </a:solidFill>
                <a:latin typeface="宋体" panose="02010600030101010101" pitchFamily="2" charset="-122"/>
                <a:sym typeface="+mn-ea"/>
              </a:rPr>
              <a:t>◤</a:t>
            </a:r>
            <a:endParaRPr lang="zh-CN" altLang="en-US" sz="3200" b="1">
              <a:solidFill>
                <a:srgbClr val="0070C0"/>
              </a:solidFill>
              <a:latin typeface="黑体" panose="02010609060101010101" charset="-122"/>
              <a:ea typeface="黑体" panose="02010609060101010101" charset="-122"/>
              <a:sym typeface="+mn-ea"/>
            </a:endParaRPr>
          </a:p>
        </p:txBody>
      </p:sp>
      <p:sp>
        <p:nvSpPr>
          <p:cNvPr id="112" name="文本框 111" descr="7b0a202020202262756c6c6574223a20227b5c2263617465676f727949645c223a31303030392c5c2274656d706c61746549645c223a32303233313232377d220a7d0a"/>
          <p:cNvSpPr txBox="1"/>
          <p:nvPr>
            <p:custDataLst>
              <p:tags r:id="rId7"/>
            </p:custDataLst>
          </p:nvPr>
        </p:nvSpPr>
        <p:spPr>
          <a:xfrm>
            <a:off x="137795" y="4777105"/>
            <a:ext cx="9061450" cy="2009775"/>
          </a:xfrm>
          <a:prstGeom prst="rect">
            <a:avLst/>
          </a:prstGeom>
          <a:noFill/>
          <a:ln w="9525">
            <a:noFill/>
          </a:ln>
        </p:spPr>
        <p:txBody>
          <a:bodyPr wrap="square">
            <a:spAutoFit/>
          </a:bodyPr>
          <a:lstStyle/>
          <a:p>
            <a:pPr indent="0" algn="just" fontAlgn="auto">
              <a:lnSpc>
                <a:spcPct val="130000"/>
              </a:lnSpc>
              <a:buNone/>
            </a:pPr>
            <a:r>
              <a:rPr sz="2400" b="1">
                <a:latin typeface="黑体" panose="02010609060101010101" charset="-122"/>
                <a:ea typeface="黑体" panose="02010609060101010101" charset="-122"/>
                <a:cs typeface="黑体" panose="02010609060101010101" charset="-122"/>
              </a:rPr>
              <a:t>①文化是一个国家、一个民族的</a:t>
            </a:r>
            <a:r>
              <a:rPr sz="2400" b="1">
                <a:solidFill>
                  <a:srgbClr val="C00000"/>
                </a:solidFill>
                <a:latin typeface="黑体" panose="02010609060101010101" charset="-122"/>
                <a:ea typeface="黑体" panose="02010609060101010101" charset="-122"/>
                <a:cs typeface="黑体" panose="02010609060101010101" charset="-122"/>
              </a:rPr>
              <a:t>灵魂</a:t>
            </a:r>
            <a:r>
              <a:rPr sz="2400" b="1">
                <a:latin typeface="黑体" panose="02010609060101010101" charset="-122"/>
                <a:ea typeface="黑体" panose="02010609060101010101" charset="-122"/>
                <a:cs typeface="黑体" panose="02010609060101010101" charset="-122"/>
              </a:rPr>
              <a:t>。</a:t>
            </a:r>
          </a:p>
          <a:p>
            <a:pPr indent="0" algn="just" fontAlgn="auto">
              <a:lnSpc>
                <a:spcPct val="130000"/>
              </a:lnSpc>
              <a:buNone/>
            </a:pPr>
            <a:r>
              <a:rPr sz="2400" b="1">
                <a:latin typeface="黑体" panose="02010609060101010101" charset="-122"/>
                <a:ea typeface="黑体" panose="02010609060101010101" charset="-122"/>
                <a:cs typeface="黑体" panose="02010609060101010101" charset="-122"/>
              </a:rPr>
              <a:t>②没有高度的文化自信，没有文化的繁荣兴盛，就没有</a:t>
            </a:r>
            <a:r>
              <a:rPr sz="2400" b="1">
                <a:solidFill>
                  <a:srgbClr val="C00000"/>
                </a:solidFill>
                <a:latin typeface="黑体" panose="02010609060101010101" charset="-122"/>
                <a:ea typeface="黑体" panose="02010609060101010101" charset="-122"/>
                <a:cs typeface="黑体" panose="02010609060101010101" charset="-122"/>
              </a:rPr>
              <a:t>中华民族伟大复兴</a:t>
            </a:r>
            <a:r>
              <a:rPr sz="2400" b="1">
                <a:latin typeface="黑体" panose="02010609060101010101" charset="-122"/>
                <a:ea typeface="黑体" panose="02010609060101010101" charset="-122"/>
                <a:cs typeface="黑体" panose="02010609060101010101" charset="-122"/>
              </a:rPr>
              <a:t>。</a:t>
            </a:r>
          </a:p>
          <a:p>
            <a:pPr indent="0" algn="just" fontAlgn="auto">
              <a:lnSpc>
                <a:spcPct val="130000"/>
              </a:lnSpc>
              <a:buNone/>
            </a:pPr>
            <a:r>
              <a:rPr sz="2400" b="1">
                <a:latin typeface="黑体" panose="02010609060101010101" charset="-122"/>
                <a:ea typeface="黑体" panose="02010609060101010101" charset="-122"/>
                <a:cs typeface="黑体" panose="02010609060101010101" charset="-122"/>
              </a:rPr>
              <a:t>③坚定文化自信，事关</a:t>
            </a:r>
            <a:r>
              <a:rPr sz="2400" b="1">
                <a:solidFill>
                  <a:srgbClr val="C00000"/>
                </a:solidFill>
                <a:latin typeface="黑体" panose="02010609060101010101" charset="-122"/>
                <a:ea typeface="黑体" panose="02010609060101010101" charset="-122"/>
                <a:cs typeface="黑体" panose="02010609060101010101" charset="-122"/>
              </a:rPr>
              <a:t>国运兴衰</a:t>
            </a:r>
            <a:r>
              <a:rPr sz="2400" b="1">
                <a:latin typeface="黑体" panose="02010609060101010101" charset="-122"/>
                <a:ea typeface="黑体" panose="02010609060101010101" charset="-122"/>
                <a:cs typeface="黑体" panose="02010609060101010101" charset="-122"/>
              </a:rPr>
              <a:t>、</a:t>
            </a:r>
            <a:r>
              <a:rPr sz="2400" b="1">
                <a:solidFill>
                  <a:srgbClr val="C00000"/>
                </a:solidFill>
                <a:latin typeface="黑体" panose="02010609060101010101" charset="-122"/>
                <a:ea typeface="黑体" panose="02010609060101010101" charset="-122"/>
                <a:cs typeface="黑体" panose="02010609060101010101" charset="-122"/>
              </a:rPr>
              <a:t>文化安全</a:t>
            </a:r>
            <a:r>
              <a:rPr sz="2400" b="1">
                <a:latin typeface="黑体" panose="02010609060101010101" charset="-122"/>
                <a:ea typeface="黑体" panose="02010609060101010101" charset="-122"/>
                <a:cs typeface="黑体" panose="02010609060101010101" charset="-122"/>
              </a:rPr>
              <a:t>和</a:t>
            </a:r>
            <a:r>
              <a:rPr sz="2400" b="1">
                <a:solidFill>
                  <a:srgbClr val="C00000"/>
                </a:solidFill>
                <a:latin typeface="黑体" panose="02010609060101010101" charset="-122"/>
                <a:ea typeface="黑体" panose="02010609060101010101" charset="-122"/>
                <a:cs typeface="黑体" panose="02010609060101010101" charset="-122"/>
              </a:rPr>
              <a:t>民族精神的传承发展</a:t>
            </a:r>
            <a:r>
              <a:rPr sz="2400" b="1">
                <a:latin typeface="黑体" panose="02010609060101010101" charset="-122"/>
                <a:ea typeface="黑体" panose="02010609060101010101" charset="-122"/>
                <a:cs typeface="黑体" panose="02010609060101010101" charset="-122"/>
              </a:rPr>
              <a:t>。</a:t>
            </a:r>
          </a:p>
        </p:txBody>
      </p:sp>
    </p:spTree>
  </p:cSld>
  <p:clrMapOvr>
    <a:masterClrMapping/>
  </p:clrMapOvr>
  <p:transition>
    <p:push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112">
                                            <p:txEl>
                                              <p:pRg st="0" end="0"/>
                                            </p:txEl>
                                          </p:spTgt>
                                        </p:tgtEl>
                                        <p:attrNameLst>
                                          <p:attrName>style.visibility</p:attrName>
                                        </p:attrNameLst>
                                      </p:cBhvr>
                                      <p:to>
                                        <p:strVal val="visible"/>
                                      </p:to>
                                    </p:set>
                                    <p:anim calcmode="lin" valueType="num">
                                      <p:cBhvr additive="base">
                                        <p:cTn id="7" dur="500"/>
                                        <p:tgtEl>
                                          <p:spTgt spid="112">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112">
                                            <p:txEl>
                                              <p:pRg st="0" end="0"/>
                                            </p:txEl>
                                          </p:spTgt>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nodeType="clickEffect">
                                  <p:stCondLst>
                                    <p:cond delay="0"/>
                                  </p:stCondLst>
                                  <p:childTnLst>
                                    <p:set>
                                      <p:cBhvr>
                                        <p:cTn id="12" dur="1" fill="hold">
                                          <p:stCondLst>
                                            <p:cond delay="0"/>
                                          </p:stCondLst>
                                        </p:cTn>
                                        <p:tgtEl>
                                          <p:spTgt spid="112">
                                            <p:txEl>
                                              <p:pRg st="1" end="1"/>
                                            </p:txEl>
                                          </p:spTgt>
                                        </p:tgtEl>
                                        <p:attrNameLst>
                                          <p:attrName>style.visibility</p:attrName>
                                        </p:attrNameLst>
                                      </p:cBhvr>
                                      <p:to>
                                        <p:strVal val="visible"/>
                                      </p:to>
                                    </p:set>
                                    <p:anim calcmode="lin" valueType="num">
                                      <p:cBhvr additive="base">
                                        <p:cTn id="13" dur="500"/>
                                        <p:tgtEl>
                                          <p:spTgt spid="112">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12">
                                            <p:txEl>
                                              <p:pRg st="1" end="1"/>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nodeType="clickEffect">
                                  <p:stCondLst>
                                    <p:cond delay="0"/>
                                  </p:stCondLst>
                                  <p:childTnLst>
                                    <p:set>
                                      <p:cBhvr>
                                        <p:cTn id="18" dur="1" fill="hold">
                                          <p:stCondLst>
                                            <p:cond delay="0"/>
                                          </p:stCondLst>
                                        </p:cTn>
                                        <p:tgtEl>
                                          <p:spTgt spid="112">
                                            <p:txEl>
                                              <p:pRg st="2" end="2"/>
                                            </p:txEl>
                                          </p:spTgt>
                                        </p:tgtEl>
                                        <p:attrNameLst>
                                          <p:attrName>style.visibility</p:attrName>
                                        </p:attrNameLst>
                                      </p:cBhvr>
                                      <p:to>
                                        <p:strVal val="visible"/>
                                      </p:to>
                                    </p:set>
                                    <p:anim calcmode="lin" valueType="num">
                                      <p:cBhvr additive="base">
                                        <p:cTn id="19" dur="500"/>
                                        <p:tgtEl>
                                          <p:spTgt spid="112">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1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26"/>
          <a:stretch>
            <a:fillRect/>
          </a:stretch>
        </a:blipFill>
        <a:effectLst/>
      </p:bgPr>
    </p:bg>
    <p:spTree>
      <p:nvGrpSpPr>
        <p:cNvPr id="1" name=""/>
        <p:cNvGrpSpPr/>
        <p:nvPr/>
      </p:nvGrpSpPr>
      <p:grpSpPr>
        <a:xfrm>
          <a:off x="0" y="0"/>
          <a:ext cx="0" cy="0"/>
          <a:chOff x="0" y="0"/>
          <a:chExt cx="0" cy="0"/>
        </a:xfrm>
      </p:grpSpPr>
      <p:pic>
        <p:nvPicPr>
          <p:cNvPr id="2" name="Picture 2" descr="http://pic.58pic.com/58pic/14/63/43/36958PIChce_1024.jpg"/>
          <p:cNvPicPr>
            <a:picLocks noChangeAspect="1" noChangeArrowheads="1"/>
          </p:cNvPicPr>
          <p:nvPr>
            <p:custDataLst>
              <p:tags r:id="rId1"/>
            </p:custDataLst>
          </p:nvPr>
        </p:nvPicPr>
        <p:blipFill>
          <a:blip r:embed="rId27">
            <a:duotone>
              <a:prstClr val="black"/>
              <a:schemeClr val="tx2">
                <a:tint val="45000"/>
                <a:satMod val="400000"/>
              </a:schemeClr>
            </a:duotone>
          </a:blip>
          <a:stretch>
            <a:fillRect/>
          </a:stretch>
        </p:blipFill>
        <p:spPr bwMode="auto">
          <a:xfrm>
            <a:off x="-21430" y="166275"/>
            <a:ext cx="771547" cy="642938"/>
          </a:xfrm>
          <a:prstGeom prst="ellipse">
            <a:avLst/>
          </a:prstGeom>
          <a:ln>
            <a:noFill/>
          </a:ln>
          <a:effectLst>
            <a:softEdge rad="112500"/>
          </a:effectLst>
        </p:spPr>
      </p:pic>
      <p:sp>
        <p:nvSpPr>
          <p:cNvPr id="3" name="矩形 2"/>
          <p:cNvSpPr/>
          <p:nvPr>
            <p:custDataLst>
              <p:tags r:id="rId2"/>
            </p:custDataLst>
          </p:nvPr>
        </p:nvSpPr>
        <p:spPr bwMode="auto">
          <a:xfrm>
            <a:off x="754758" y="195355"/>
            <a:ext cx="2268570" cy="584775"/>
          </a:xfrm>
          <a:prstGeom prst="rect">
            <a:avLst/>
          </a:prstGeom>
          <a:noFill/>
        </p:spPr>
        <p:txBody>
          <a:bodyPr wrap="none">
            <a:spAutoFit/>
            <a:scene3d>
              <a:camera prst="orthographicFront"/>
              <a:lightRig rig="soft" dir="tl"/>
            </a:scene3d>
            <a:sp3d contourW="25400" prstMaterial="matte">
              <a:bevelT w="25400" h="55880" prst="artDeco"/>
              <a:contourClr>
                <a:schemeClr val="accent2">
                  <a:tint val="20000"/>
                </a:schemeClr>
              </a:contourClr>
            </a:sp3d>
          </a:bodyPr>
          <a:lstStyle/>
          <a:p>
            <a:pPr algn="ctr" fontAlgn="auto">
              <a:defRPr/>
            </a:pPr>
            <a:r>
              <a:rPr lang="zh-CN" altLang="en-US" sz="3200" b="1" strike="noStrike"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charset="-122"/>
                <a:ea typeface="微软雅黑" panose="020B0503020204020204" charset="-122"/>
                <a:cs typeface="+mn-cs"/>
              </a:rPr>
              <a:t>知识拓展：</a:t>
            </a:r>
            <a:endParaRPr lang="zh-CN" altLang="en-US" sz="3200" b="1" strike="noStrike" spc="50"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charset="-122"/>
              <a:ea typeface="微软雅黑" panose="020B0503020204020204" charset="-122"/>
            </a:endParaRPr>
          </a:p>
        </p:txBody>
      </p:sp>
      <p:sp>
        <p:nvSpPr>
          <p:cNvPr id="4" name="Rectangle 10"/>
          <p:cNvSpPr>
            <a:spLocks noChangeArrowheads="1"/>
          </p:cNvSpPr>
          <p:nvPr>
            <p:custDataLst>
              <p:tags r:id="rId3"/>
            </p:custDataLst>
          </p:nvPr>
        </p:nvSpPr>
        <p:spPr bwMode="auto">
          <a:xfrm>
            <a:off x="3009807" y="198916"/>
            <a:ext cx="81383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fontAlgn="auto" hangingPunct="1">
              <a:spcBef>
                <a:spcPct val="50000"/>
              </a:spcBef>
              <a:buFont typeface="Arial" panose="020B0604020202020204" pitchFamily="34" charset="0"/>
              <a:buNone/>
            </a:pPr>
            <a:r>
              <a:rPr lang="zh-CN" altLang="en-US" sz="3600" b="1" strike="noStrike" cap="all" noProof="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微软雅黑" panose="020B0503020204020204" charset="-122"/>
                <a:ea typeface="微软雅黑" panose="020B0503020204020204" charset="-122"/>
                <a:cs typeface="+mn-cs"/>
              </a:rPr>
              <a:t>四大文明古国的文化发展比较</a:t>
            </a:r>
            <a:endParaRPr lang="zh-CN" altLang="en-US" sz="3600" b="1" strike="noStrike" cap="all" noProof="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微软雅黑" panose="020B0503020204020204" charset="-122"/>
              <a:ea typeface="微软雅黑" panose="020B0503020204020204" charset="-122"/>
            </a:endParaRPr>
          </a:p>
        </p:txBody>
      </p:sp>
      <p:graphicFrame>
        <p:nvGraphicFramePr>
          <p:cNvPr id="5" name="表格 4"/>
          <p:cNvGraphicFramePr>
            <a:graphicFrameLocks noGrp="1"/>
          </p:cNvGraphicFramePr>
          <p:nvPr>
            <p:custDataLst>
              <p:tags r:id="rId4"/>
            </p:custDataLst>
          </p:nvPr>
        </p:nvGraphicFramePr>
        <p:xfrm>
          <a:off x="522288" y="1325563"/>
          <a:ext cx="8198644" cy="5127773"/>
        </p:xfrm>
        <a:graphic>
          <a:graphicData uri="http://schemas.openxmlformats.org/drawingml/2006/table">
            <a:tbl>
              <a:tblPr/>
              <a:tblGrid>
                <a:gridCol w="1457027">
                  <a:extLst>
                    <a:ext uri="{9D8B030D-6E8A-4147-A177-3AD203B41FA5}">
                      <a16:colId xmlns:a16="http://schemas.microsoft.com/office/drawing/2014/main" val="20000"/>
                    </a:ext>
                  </a:extLst>
                </a:gridCol>
                <a:gridCol w="1575494">
                  <a:extLst>
                    <a:ext uri="{9D8B030D-6E8A-4147-A177-3AD203B41FA5}">
                      <a16:colId xmlns:a16="http://schemas.microsoft.com/office/drawing/2014/main" val="20001"/>
                    </a:ext>
                  </a:extLst>
                </a:gridCol>
                <a:gridCol w="3490913">
                  <a:extLst>
                    <a:ext uri="{9D8B030D-6E8A-4147-A177-3AD203B41FA5}">
                      <a16:colId xmlns:a16="http://schemas.microsoft.com/office/drawing/2014/main" val="20002"/>
                    </a:ext>
                  </a:extLst>
                </a:gridCol>
                <a:gridCol w="1675210">
                  <a:extLst>
                    <a:ext uri="{9D8B030D-6E8A-4147-A177-3AD203B41FA5}">
                      <a16:colId xmlns:a16="http://schemas.microsoft.com/office/drawing/2014/main" val="20003"/>
                    </a:ext>
                  </a:extLst>
                </a:gridCol>
              </a:tblGrid>
              <a:tr h="785813">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en-US" altLang="zh-CN" sz="1800" b="0" i="0" u="none" strike="noStrike" cap="none" normalizeH="0" baseline="0">
                          <a:ln>
                            <a:noFill/>
                          </a:ln>
                          <a:solidFill>
                            <a:schemeClr val="tx1"/>
                          </a:solidFill>
                          <a:effectLst/>
                          <a:latin typeface="楷体_GB2312"/>
                          <a:ea typeface="楷体_GB2312"/>
                          <a:cs typeface="楷体_GB2312"/>
                        </a:rPr>
                        <a:t>    </a:t>
                      </a:r>
                      <a:endParaRPr kumimoji="0" lang="en-US" altLang="zh-CN" sz="2800" b="0" i="0" u="none" strike="noStrike" cap="none" normalizeH="0" baseline="0">
                        <a:ln>
                          <a:noFill/>
                        </a:ln>
                        <a:solidFill>
                          <a:schemeClr val="tx1"/>
                        </a:solidFill>
                        <a:effectLst/>
                        <a:latin typeface="楷体_GB2312"/>
                        <a:ea typeface="宋体" panose="02010600030101010101" pitchFamily="2" charset="-122"/>
                      </a:endParaRP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en-US" altLang="zh-CN" sz="1800" b="0" i="0" u="none" strike="noStrike" cap="none" normalizeH="0" baseline="0">
                          <a:ln>
                            <a:noFill/>
                          </a:ln>
                          <a:solidFill>
                            <a:schemeClr val="tx1"/>
                          </a:solidFill>
                          <a:effectLst/>
                          <a:latin typeface="楷体_GB2312"/>
                          <a:ea typeface="楷体_GB2312"/>
                          <a:cs typeface="楷体_GB2312"/>
                        </a:rPr>
                        <a:t> </a:t>
                      </a:r>
                    </a:p>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en-US" altLang="zh-CN" sz="2800" b="0" i="0" u="none" strike="noStrike" cap="none" normalizeH="0" baseline="0">
                        <a:ln>
                          <a:noFill/>
                        </a:ln>
                        <a:solidFill>
                          <a:schemeClr val="tx1"/>
                        </a:solidFill>
                        <a:effectLst/>
                        <a:latin typeface="楷体_GB2312"/>
                        <a:ea typeface="宋体" panose="02010600030101010101" pitchFamily="2" charset="-122"/>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en-US" altLang="zh-CN" sz="1800" b="0" i="0" u="none" strike="noStrike" cap="none" normalizeH="0" baseline="0">
                          <a:ln>
                            <a:noFill/>
                          </a:ln>
                          <a:solidFill>
                            <a:schemeClr val="tx1"/>
                          </a:solidFill>
                          <a:effectLst/>
                          <a:latin typeface="楷体_GB2312"/>
                          <a:ea typeface="楷体_GB2312"/>
                          <a:cs typeface="楷体_GB2312"/>
                        </a:rPr>
                        <a:t>        </a:t>
                      </a:r>
                      <a:endParaRPr kumimoji="0" lang="en-US" altLang="zh-CN" sz="2800" b="0" i="0" u="none" strike="noStrike" cap="none" normalizeH="0" baseline="0">
                        <a:ln>
                          <a:noFill/>
                        </a:ln>
                        <a:solidFill>
                          <a:schemeClr val="tx1"/>
                        </a:solidFill>
                        <a:effectLst/>
                        <a:latin typeface="楷体_GB2312"/>
                        <a:ea typeface="宋体" panose="02010600030101010101" pitchFamily="2" charset="-122"/>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en-US" altLang="zh-CN" sz="1800" b="0" i="0" u="none" strike="noStrike" cap="none" normalizeH="0" baseline="0">
                          <a:ln>
                            <a:noFill/>
                          </a:ln>
                          <a:solidFill>
                            <a:schemeClr val="tx1"/>
                          </a:solidFill>
                          <a:effectLst/>
                          <a:latin typeface="楷体_GB2312"/>
                          <a:ea typeface="楷体_GB2312"/>
                          <a:cs typeface="楷体_GB2312"/>
                        </a:rPr>
                        <a:t>    </a:t>
                      </a:r>
                      <a:endParaRPr kumimoji="0" lang="en-US" altLang="zh-CN" sz="2800" b="0" i="0" u="none" strike="noStrike" cap="none" normalizeH="0" baseline="0">
                        <a:ln>
                          <a:noFill/>
                        </a:ln>
                        <a:solidFill>
                          <a:schemeClr val="tx1"/>
                        </a:solidFill>
                        <a:effectLst/>
                        <a:latin typeface="楷体_GB2312"/>
                        <a:ea typeface="宋体" panose="02010600030101010101" pitchFamily="2" charset="-122"/>
                      </a:endParaRP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989013">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800" b="0" i="0" u="none" strike="noStrike" cap="none" normalizeH="0" baseline="0">
                        <a:ln>
                          <a:noFill/>
                        </a:ln>
                        <a:solidFill>
                          <a:schemeClr val="tx1"/>
                        </a:solidFill>
                        <a:effectLst/>
                        <a:latin typeface="楷体_GB2312"/>
                        <a:ea typeface="宋体" panose="02010600030101010101" pitchFamily="2" charset="-122"/>
                      </a:endParaRP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800" b="0" i="0" u="none" strike="noStrike" cap="none" normalizeH="0" baseline="0">
                        <a:ln>
                          <a:noFill/>
                        </a:ln>
                        <a:solidFill>
                          <a:schemeClr val="tx1"/>
                        </a:solidFill>
                        <a:effectLst/>
                        <a:latin typeface="黑体" panose="02010609060101010101" charset="-122"/>
                        <a:ea typeface="黑体" panose="02010609060101010101" charset="-122"/>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800" b="0" i="0" u="none" strike="noStrike" cap="none" normalizeH="0" baseline="0">
                        <a:ln>
                          <a:noFill/>
                        </a:ln>
                        <a:solidFill>
                          <a:schemeClr val="tx1"/>
                        </a:solidFill>
                        <a:effectLst/>
                        <a:latin typeface="黑体" panose="02010609060101010101" charset="-122"/>
                        <a:ea typeface="黑体" panose="02010609060101010101" charset="-122"/>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20000"/>
                        </a:spcBef>
                        <a:spcAft>
                          <a:spcPct val="0"/>
                        </a:spcAft>
                        <a:buClrTx/>
                        <a:buSzTx/>
                        <a:buFont typeface="Arial" panose="020B0604020202020204" pitchFamily="34" charset="0"/>
                        <a:buNone/>
                      </a:pPr>
                      <a:endParaRPr kumimoji="0" lang="zh-CN" altLang="en-US" sz="2800" b="0" i="0" u="none" strike="noStrike" cap="none" normalizeH="0" baseline="0">
                        <a:ln>
                          <a:noFill/>
                        </a:ln>
                        <a:solidFill>
                          <a:srgbClr val="FB0B05"/>
                        </a:solidFill>
                        <a:effectLst/>
                        <a:latin typeface="黑体" panose="02010609060101010101" charset="-122"/>
                        <a:ea typeface="黑体" panose="02010609060101010101" charset="-122"/>
                      </a:endParaRP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1074738">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en-US" altLang="zh-CN" sz="1800" b="0" i="0" u="none" strike="noStrike" cap="none" normalizeH="0" baseline="0">
                        <a:ln>
                          <a:noFill/>
                        </a:ln>
                        <a:solidFill>
                          <a:schemeClr val="tx1"/>
                        </a:solidFill>
                        <a:effectLst/>
                        <a:latin typeface="楷体_GB2312"/>
                        <a:ea typeface="楷体_GB2312"/>
                        <a:cs typeface="楷体_GB2312"/>
                      </a:endParaRPr>
                    </a:p>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en-US" altLang="zh-CN" sz="2800" b="0" i="0" u="none" strike="noStrike" cap="none" normalizeH="0" baseline="0">
                        <a:ln>
                          <a:noFill/>
                        </a:ln>
                        <a:solidFill>
                          <a:schemeClr val="tx1"/>
                        </a:solidFill>
                        <a:effectLst/>
                        <a:latin typeface="楷体_GB2312"/>
                        <a:ea typeface="宋体" panose="02010600030101010101" pitchFamily="2" charset="-122"/>
                      </a:endParaRP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en-US" altLang="zh-CN" sz="1800" b="0" i="0" u="none" strike="noStrike" cap="none" normalizeH="0" baseline="0">
                        <a:ln>
                          <a:noFill/>
                        </a:ln>
                        <a:solidFill>
                          <a:schemeClr val="tx1"/>
                        </a:solidFill>
                        <a:effectLst/>
                        <a:latin typeface="黑体" panose="02010609060101010101" charset="-122"/>
                        <a:ea typeface="黑体" panose="02010609060101010101" charset="-122"/>
                      </a:endParaRPr>
                    </a:p>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en-US" altLang="zh-CN" sz="2800" b="0" i="0" u="none" strike="noStrike" cap="none" normalizeH="0" baseline="0">
                        <a:ln>
                          <a:noFill/>
                        </a:ln>
                        <a:solidFill>
                          <a:schemeClr val="tx1"/>
                        </a:solidFill>
                        <a:effectLst/>
                        <a:latin typeface="黑体" panose="02010609060101010101" charset="-122"/>
                        <a:ea typeface="黑体" panose="02010609060101010101" charset="-122"/>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en-US" altLang="zh-CN" sz="1800" b="0" i="0" u="none" strike="noStrike" cap="none" normalizeH="0" baseline="0">
                        <a:ln>
                          <a:noFill/>
                        </a:ln>
                        <a:solidFill>
                          <a:schemeClr val="tx1"/>
                        </a:solidFill>
                        <a:effectLst/>
                        <a:latin typeface="黑体" panose="02010609060101010101" charset="-122"/>
                        <a:ea typeface="黑体" panose="02010609060101010101" charset="-122"/>
                      </a:endParaRPr>
                    </a:p>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en-US" altLang="zh-CN" sz="2800" b="0" i="0" u="none" strike="noStrike" cap="none" normalizeH="0" baseline="0">
                        <a:ln>
                          <a:noFill/>
                        </a:ln>
                        <a:solidFill>
                          <a:schemeClr val="tx1"/>
                        </a:solidFill>
                        <a:effectLst/>
                        <a:latin typeface="黑体" panose="02010609060101010101" charset="-122"/>
                        <a:ea typeface="黑体" panose="02010609060101010101" charset="-122"/>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800" b="0" i="0" u="none" strike="noStrike" cap="none" normalizeH="0" baseline="0">
                        <a:ln>
                          <a:noFill/>
                        </a:ln>
                        <a:solidFill>
                          <a:srgbClr val="FB0B05"/>
                        </a:solidFill>
                        <a:effectLst/>
                        <a:latin typeface="黑体" panose="02010609060101010101" charset="-122"/>
                        <a:ea typeface="黑体" panose="02010609060101010101" charset="-122"/>
                      </a:endParaRP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989013">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800" b="0" i="0" u="none" strike="noStrike" cap="none" normalizeH="0" baseline="0">
                        <a:ln>
                          <a:noFill/>
                        </a:ln>
                        <a:solidFill>
                          <a:schemeClr val="tx1"/>
                        </a:solidFill>
                        <a:effectLst/>
                        <a:latin typeface="楷体_GB2312"/>
                        <a:ea typeface="宋体" panose="02010600030101010101" pitchFamily="2" charset="-122"/>
                      </a:endParaRP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800" b="0" i="0" u="none" strike="noStrike" cap="none" normalizeH="0" baseline="0">
                        <a:ln>
                          <a:noFill/>
                        </a:ln>
                        <a:solidFill>
                          <a:schemeClr val="tx1"/>
                        </a:solidFill>
                        <a:effectLst/>
                        <a:latin typeface="黑体" panose="02010609060101010101" charset="-122"/>
                        <a:ea typeface="黑体" panose="02010609060101010101" charset="-122"/>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800" b="0" i="0" u="none" strike="noStrike" cap="none" normalizeH="0" baseline="0">
                        <a:ln>
                          <a:noFill/>
                        </a:ln>
                        <a:solidFill>
                          <a:schemeClr val="tx1"/>
                        </a:solidFill>
                        <a:effectLst/>
                        <a:latin typeface="黑体" panose="02010609060101010101" charset="-122"/>
                        <a:ea typeface="黑体" panose="02010609060101010101" charset="-122"/>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800" b="0" i="0" u="none" strike="noStrike" cap="none" normalizeH="0" baseline="0">
                        <a:ln>
                          <a:noFill/>
                        </a:ln>
                        <a:solidFill>
                          <a:srgbClr val="FB0B05"/>
                        </a:solidFill>
                        <a:effectLst/>
                        <a:latin typeface="黑体" panose="02010609060101010101" charset="-122"/>
                        <a:ea typeface="黑体" panose="02010609060101010101" charset="-122"/>
                      </a:endParaRP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1288625">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800" b="0" i="0" u="none" strike="noStrike" cap="none" normalizeH="0" baseline="0">
                        <a:ln>
                          <a:noFill/>
                        </a:ln>
                        <a:solidFill>
                          <a:schemeClr val="tx1"/>
                        </a:solidFill>
                        <a:effectLst/>
                        <a:latin typeface="Calibri"/>
                        <a:ea typeface="宋体" panose="02010600030101010101" pitchFamily="2" charset="-122"/>
                      </a:endParaRPr>
                    </a:p>
                  </a:txBody>
                  <a:tcPr marL="0" marR="0" marT="0" marB="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800" b="0" i="0" u="none" strike="noStrike" cap="none" normalizeH="0" baseline="0">
                        <a:ln>
                          <a:noFill/>
                        </a:ln>
                        <a:solidFill>
                          <a:schemeClr val="tx1"/>
                        </a:solidFill>
                        <a:effectLst/>
                        <a:latin typeface="黑体" panose="02010609060101010101" charset="-122"/>
                        <a:ea typeface="黑体" panose="02010609060101010101" charset="-122"/>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800" b="0" i="0" u="none" strike="noStrike" cap="none" normalizeH="0" baseline="0">
                        <a:ln>
                          <a:noFill/>
                        </a:ln>
                        <a:solidFill>
                          <a:schemeClr val="tx1"/>
                        </a:solidFill>
                        <a:effectLst/>
                        <a:latin typeface="黑体" panose="02010609060101010101" charset="-122"/>
                        <a:ea typeface="黑体" panose="02010609060101010101" charset="-122"/>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800" b="0" i="0" u="none" strike="noStrike" cap="none" normalizeH="0" baseline="0">
                        <a:ln>
                          <a:noFill/>
                        </a:ln>
                        <a:solidFill>
                          <a:schemeClr val="tx1"/>
                        </a:solidFill>
                        <a:effectLst/>
                        <a:latin typeface="黑体" panose="02010609060101010101" charset="-122"/>
                        <a:ea typeface="黑体" panose="02010609060101010101" charset="-122"/>
                      </a:endParaRPr>
                    </a:p>
                  </a:txBody>
                  <a:tcPr marL="0" marR="0" marT="0" marB="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bl>
          </a:graphicData>
        </a:graphic>
      </p:graphicFrame>
      <p:sp>
        <p:nvSpPr>
          <p:cNvPr id="42020" name="Rectangle 43"/>
          <p:cNvSpPr/>
          <p:nvPr>
            <p:custDataLst>
              <p:tags r:id="rId5"/>
            </p:custDataLst>
          </p:nvPr>
        </p:nvSpPr>
        <p:spPr>
          <a:xfrm>
            <a:off x="804863" y="1425575"/>
            <a:ext cx="906462" cy="523875"/>
          </a:xfrm>
          <a:prstGeom prst="rect">
            <a:avLst/>
          </a:prstGeom>
          <a:noFill/>
          <a:ln w="9525">
            <a:noFill/>
          </a:ln>
          <a:effectLst>
            <a:prstShdw prst="shdw12" dir="16200000">
              <a:schemeClr val="bg2">
                <a:alpha val="50000"/>
              </a:schemeClr>
            </a:prstShdw>
          </a:effectLst>
        </p:spPr>
        <p:txBody>
          <a:bodyPr anchor="t" anchorCtr="0">
            <a:spAutoFit/>
          </a:bodyPr>
          <a:lstStyle/>
          <a:p>
            <a:pPr fontAlgn="ctr"/>
            <a:r>
              <a:rPr lang="zh-CN" altLang="en-US" sz="2800" b="1">
                <a:latin typeface="微软雅黑" panose="020B0503020204020204" charset="-122"/>
                <a:ea typeface="微软雅黑" panose="020B0503020204020204" charset="-122"/>
              </a:rPr>
              <a:t>国家</a:t>
            </a:r>
          </a:p>
        </p:txBody>
      </p:sp>
      <p:sp>
        <p:nvSpPr>
          <p:cNvPr id="42021" name="Rectangle 44"/>
          <p:cNvSpPr/>
          <p:nvPr>
            <p:custDataLst>
              <p:tags r:id="rId6"/>
            </p:custDataLst>
          </p:nvPr>
        </p:nvSpPr>
        <p:spPr>
          <a:xfrm>
            <a:off x="1931988" y="1473200"/>
            <a:ext cx="2279650" cy="523875"/>
          </a:xfrm>
          <a:prstGeom prst="rect">
            <a:avLst/>
          </a:prstGeom>
          <a:noFill/>
          <a:ln w="9525">
            <a:noFill/>
          </a:ln>
          <a:effectLst>
            <a:prstShdw prst="shdw12" dir="16200000">
              <a:schemeClr val="bg2">
                <a:alpha val="50000"/>
              </a:schemeClr>
            </a:prstShdw>
          </a:effectLst>
        </p:spPr>
        <p:txBody>
          <a:bodyPr wrap="square" anchor="t" anchorCtr="0">
            <a:spAutoFit/>
          </a:bodyPr>
          <a:lstStyle/>
          <a:p>
            <a:pPr fontAlgn="ctr"/>
            <a:r>
              <a:rPr lang="zh-CN" altLang="en-US" sz="2800" b="1">
                <a:latin typeface="微软雅黑" panose="020B0503020204020204" charset="-122"/>
                <a:ea typeface="微软雅黑" panose="020B0503020204020204" charset="-122"/>
              </a:rPr>
              <a:t>产生时间</a:t>
            </a:r>
          </a:p>
        </p:txBody>
      </p:sp>
      <p:sp>
        <p:nvSpPr>
          <p:cNvPr id="42022" name="Rectangle 45"/>
          <p:cNvSpPr/>
          <p:nvPr>
            <p:custDataLst>
              <p:tags r:id="rId7"/>
            </p:custDataLst>
          </p:nvPr>
        </p:nvSpPr>
        <p:spPr>
          <a:xfrm>
            <a:off x="4640263" y="1381125"/>
            <a:ext cx="2159000" cy="523875"/>
          </a:xfrm>
          <a:prstGeom prst="rect">
            <a:avLst/>
          </a:prstGeom>
          <a:noFill/>
          <a:ln w="9525">
            <a:noFill/>
          </a:ln>
          <a:effectLst>
            <a:prstShdw prst="shdw12" dir="16200000">
              <a:schemeClr val="bg2">
                <a:alpha val="50000"/>
              </a:schemeClr>
            </a:prstShdw>
          </a:effectLst>
        </p:spPr>
        <p:txBody>
          <a:bodyPr wrap="square" anchor="t" anchorCtr="0">
            <a:spAutoFit/>
          </a:bodyPr>
          <a:lstStyle/>
          <a:p>
            <a:pPr fontAlgn="ctr"/>
            <a:r>
              <a:rPr lang="zh-CN" altLang="en-US" sz="2800" b="1">
                <a:latin typeface="微软雅黑" panose="020B0503020204020204" charset="-122"/>
                <a:ea typeface="微软雅黑" panose="020B0503020204020204" charset="-122"/>
              </a:rPr>
              <a:t>发展</a:t>
            </a:r>
          </a:p>
        </p:txBody>
      </p:sp>
      <p:sp>
        <p:nvSpPr>
          <p:cNvPr id="42023" name="Rectangle 46"/>
          <p:cNvSpPr/>
          <p:nvPr>
            <p:custDataLst>
              <p:tags r:id="rId8"/>
            </p:custDataLst>
          </p:nvPr>
        </p:nvSpPr>
        <p:spPr>
          <a:xfrm>
            <a:off x="7423150" y="1389063"/>
            <a:ext cx="1268413" cy="523875"/>
          </a:xfrm>
          <a:prstGeom prst="rect">
            <a:avLst/>
          </a:prstGeom>
          <a:noFill/>
          <a:ln w="9525">
            <a:noFill/>
          </a:ln>
          <a:effectLst>
            <a:prstShdw prst="shdw12" dir="16200000">
              <a:schemeClr val="bg2">
                <a:alpha val="50000"/>
              </a:schemeClr>
            </a:prstShdw>
          </a:effectLst>
        </p:spPr>
        <p:txBody>
          <a:bodyPr wrap="square" anchor="t" anchorCtr="0">
            <a:spAutoFit/>
          </a:bodyPr>
          <a:lstStyle/>
          <a:p>
            <a:pPr fontAlgn="ctr"/>
            <a:r>
              <a:rPr lang="zh-CN" altLang="en-US" sz="2800" b="1">
                <a:latin typeface="微软雅黑" panose="020B0503020204020204" charset="-122"/>
                <a:ea typeface="微软雅黑" panose="020B0503020204020204" charset="-122"/>
              </a:rPr>
              <a:t>结果</a:t>
            </a:r>
          </a:p>
        </p:txBody>
      </p:sp>
      <p:sp>
        <p:nvSpPr>
          <p:cNvPr id="10" name="Rectangle 47"/>
          <p:cNvSpPr>
            <a:spLocks noChangeArrowheads="1"/>
          </p:cNvSpPr>
          <p:nvPr>
            <p:custDataLst>
              <p:tags r:id="rId9"/>
            </p:custDataLst>
          </p:nvPr>
        </p:nvSpPr>
        <p:spPr bwMode="auto">
          <a:xfrm>
            <a:off x="546100" y="2397125"/>
            <a:ext cx="1868488" cy="461963"/>
          </a:xfrm>
          <a:prstGeom prst="rect">
            <a:avLst/>
          </a:prstGeom>
          <a:noFill/>
          <a:ln>
            <a:noFill/>
          </a:ln>
          <a:effectLst>
            <a:prstShdw prst="shdw12">
              <a:schemeClr val="bg2">
                <a:alpha val="50000"/>
              </a:scheme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fontAlgn="ctr" hangingPunct="1">
              <a:buFont typeface="Arial" panose="020B0604020202020204" pitchFamily="34" charset="0"/>
              <a:buNone/>
            </a:pPr>
            <a:r>
              <a:rPr lang="zh-CN" altLang="en-US" sz="2400" b="1" strike="noStrike" noProof="1">
                <a:solidFill>
                  <a:schemeClr val="accent6">
                    <a:lumMod val="50000"/>
                  </a:schemeClr>
                </a:solidFill>
                <a:latin typeface="微软雅黑" panose="020B0503020204020204" charset="-122"/>
                <a:ea typeface="微软雅黑" panose="020B0503020204020204" charset="-122"/>
                <a:cs typeface="+mn-cs"/>
              </a:rPr>
              <a:t>古巴比伦</a:t>
            </a:r>
            <a:endParaRPr lang="zh-CN" altLang="en-US" sz="2400" b="1" strike="noStrike" noProof="1">
              <a:solidFill>
                <a:schemeClr val="accent6">
                  <a:lumMod val="50000"/>
                </a:schemeClr>
              </a:solidFill>
              <a:latin typeface="微软雅黑" panose="020B0503020204020204" charset="-122"/>
              <a:ea typeface="微软雅黑" panose="020B0503020204020204" charset="-122"/>
            </a:endParaRPr>
          </a:p>
        </p:txBody>
      </p:sp>
      <p:sp>
        <p:nvSpPr>
          <p:cNvPr id="42025" name="Rectangle 48"/>
          <p:cNvSpPr/>
          <p:nvPr>
            <p:custDataLst>
              <p:tags r:id="rId10"/>
            </p:custDataLst>
          </p:nvPr>
        </p:nvSpPr>
        <p:spPr>
          <a:xfrm>
            <a:off x="2233613" y="2165350"/>
            <a:ext cx="1674812" cy="830263"/>
          </a:xfrm>
          <a:prstGeom prst="rect">
            <a:avLst/>
          </a:prstGeom>
          <a:noFill/>
          <a:ln w="9525">
            <a:noFill/>
          </a:ln>
          <a:effectLst>
            <a:prstShdw prst="shdw12" dir="16200000">
              <a:schemeClr val="bg2">
                <a:alpha val="50000"/>
              </a:schemeClr>
            </a:prstShdw>
          </a:effectLst>
        </p:spPr>
        <p:txBody>
          <a:bodyPr wrap="square" anchor="t" anchorCtr="0">
            <a:spAutoFit/>
          </a:bodyPr>
          <a:lstStyle/>
          <a:p>
            <a:pPr fontAlgn="ctr"/>
            <a:r>
              <a:rPr lang="zh-CN" altLang="en-US" sz="2400" b="1">
                <a:latin typeface="微软雅黑" panose="020B0503020204020204" charset="-122"/>
                <a:ea typeface="微软雅黑" panose="020B0503020204020204" charset="-122"/>
              </a:rPr>
              <a:t>公元前</a:t>
            </a:r>
            <a:r>
              <a:rPr lang="en-US" altLang="zh-CN" sz="2400" b="1">
                <a:latin typeface="微软雅黑" panose="020B0503020204020204" charset="-122"/>
                <a:ea typeface="微软雅黑" panose="020B0503020204020204" charset="-122"/>
              </a:rPr>
              <a:t>3500</a:t>
            </a:r>
            <a:r>
              <a:rPr lang="zh-CN" altLang="en-US" sz="2400" b="1">
                <a:latin typeface="微软雅黑" panose="020B0503020204020204" charset="-122"/>
                <a:ea typeface="微软雅黑" panose="020B0503020204020204" charset="-122"/>
              </a:rPr>
              <a:t>年</a:t>
            </a:r>
          </a:p>
        </p:txBody>
      </p:sp>
      <p:sp>
        <p:nvSpPr>
          <p:cNvPr id="42026" name="Rectangle 49"/>
          <p:cNvSpPr/>
          <p:nvPr>
            <p:custDataLst>
              <p:tags r:id="rId11"/>
            </p:custDataLst>
          </p:nvPr>
        </p:nvSpPr>
        <p:spPr>
          <a:xfrm>
            <a:off x="3640138" y="2243138"/>
            <a:ext cx="3246437" cy="830262"/>
          </a:xfrm>
          <a:prstGeom prst="rect">
            <a:avLst/>
          </a:prstGeom>
          <a:noFill/>
          <a:ln w="9525">
            <a:noFill/>
          </a:ln>
          <a:effectLst>
            <a:prstShdw prst="shdw12" dir="16200000">
              <a:schemeClr val="bg2">
                <a:alpha val="50000"/>
              </a:schemeClr>
            </a:prstShdw>
          </a:effectLst>
        </p:spPr>
        <p:txBody>
          <a:bodyPr wrap="square" anchor="t" anchorCtr="0">
            <a:spAutoFit/>
          </a:bodyPr>
          <a:lstStyle/>
          <a:p>
            <a:pPr>
              <a:spcBef>
                <a:spcPct val="20000"/>
              </a:spcBef>
              <a:buClr>
                <a:schemeClr val="hlink"/>
              </a:buClr>
            </a:pPr>
            <a:r>
              <a:rPr lang="zh-CN" altLang="en-US" sz="2400" b="1">
                <a:latin typeface="微软雅黑" panose="020B0503020204020204" charset="-122"/>
                <a:ea typeface="微软雅黑" panose="020B0503020204020204" charset="-122"/>
              </a:rPr>
              <a:t>波斯入侵，古巴比伦王国灭亡</a:t>
            </a:r>
          </a:p>
        </p:txBody>
      </p:sp>
      <p:sp>
        <p:nvSpPr>
          <p:cNvPr id="42027" name="Rectangle 50"/>
          <p:cNvSpPr/>
          <p:nvPr>
            <p:custDataLst>
              <p:tags r:id="rId12"/>
            </p:custDataLst>
          </p:nvPr>
        </p:nvSpPr>
        <p:spPr>
          <a:xfrm>
            <a:off x="7085013" y="2319338"/>
            <a:ext cx="2058987" cy="523875"/>
          </a:xfrm>
          <a:prstGeom prst="rect">
            <a:avLst/>
          </a:prstGeom>
          <a:noFill/>
          <a:ln w="9525">
            <a:noFill/>
          </a:ln>
          <a:effectLst>
            <a:prstShdw prst="shdw12" dir="16200000">
              <a:schemeClr val="bg2">
                <a:alpha val="50000"/>
              </a:schemeClr>
            </a:prstShdw>
          </a:effectLst>
        </p:spPr>
        <p:txBody>
          <a:bodyPr wrap="square" anchor="t" anchorCtr="0">
            <a:spAutoFit/>
          </a:bodyPr>
          <a:lstStyle/>
          <a:p>
            <a:pPr fontAlgn="ctr"/>
            <a:r>
              <a:rPr lang="zh-CN" altLang="en-US" sz="2800" b="1">
                <a:solidFill>
                  <a:srgbClr val="FB0B05"/>
                </a:solidFill>
                <a:latin typeface="微软雅黑" panose="020B0503020204020204" charset="-122"/>
                <a:ea typeface="微软雅黑" panose="020B0503020204020204" charset="-122"/>
              </a:rPr>
              <a:t>烟消云散</a:t>
            </a:r>
          </a:p>
        </p:txBody>
      </p:sp>
      <p:sp>
        <p:nvSpPr>
          <p:cNvPr id="14" name="Rectangle 52"/>
          <p:cNvSpPr>
            <a:spLocks noChangeArrowheads="1"/>
          </p:cNvSpPr>
          <p:nvPr>
            <p:custDataLst>
              <p:tags r:id="rId13"/>
            </p:custDataLst>
          </p:nvPr>
        </p:nvSpPr>
        <p:spPr bwMode="auto">
          <a:xfrm>
            <a:off x="657225" y="3333750"/>
            <a:ext cx="1266825" cy="461963"/>
          </a:xfrm>
          <a:prstGeom prst="rect">
            <a:avLst/>
          </a:prstGeom>
          <a:noFill/>
          <a:ln>
            <a:noFill/>
          </a:ln>
          <a:effectLst>
            <a:prstShdw prst="shdw12">
              <a:schemeClr val="bg2">
                <a:alpha val="50000"/>
              </a:scheme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fontAlgn="ctr" hangingPunct="1">
              <a:buFont typeface="Arial" panose="020B0604020202020204" pitchFamily="34" charset="0"/>
              <a:buNone/>
            </a:pPr>
            <a:r>
              <a:rPr lang="zh-CN" altLang="en-US" sz="2400" b="1" strike="noStrike" noProof="1">
                <a:solidFill>
                  <a:schemeClr val="accent3">
                    <a:lumMod val="75000"/>
                  </a:schemeClr>
                </a:solidFill>
                <a:latin typeface="微软雅黑" panose="020B0503020204020204" charset="-122"/>
                <a:ea typeface="微软雅黑" panose="020B0503020204020204" charset="-122"/>
                <a:cs typeface="+mn-cs"/>
              </a:rPr>
              <a:t>古印度</a:t>
            </a:r>
            <a:endParaRPr lang="zh-CN" altLang="en-US" sz="2400" b="1" strike="noStrike" noProof="1">
              <a:solidFill>
                <a:schemeClr val="accent3">
                  <a:lumMod val="75000"/>
                </a:schemeClr>
              </a:solidFill>
              <a:latin typeface="微软雅黑" panose="020B0503020204020204" charset="-122"/>
              <a:ea typeface="微软雅黑" panose="020B0503020204020204" charset="-122"/>
            </a:endParaRPr>
          </a:p>
        </p:txBody>
      </p:sp>
      <p:sp>
        <p:nvSpPr>
          <p:cNvPr id="42029" name="Rectangle 53"/>
          <p:cNvSpPr/>
          <p:nvPr>
            <p:custDataLst>
              <p:tags r:id="rId14"/>
            </p:custDataLst>
          </p:nvPr>
        </p:nvSpPr>
        <p:spPr>
          <a:xfrm>
            <a:off x="2074863" y="3179763"/>
            <a:ext cx="1663700" cy="831850"/>
          </a:xfrm>
          <a:prstGeom prst="rect">
            <a:avLst/>
          </a:prstGeom>
          <a:noFill/>
          <a:ln w="9525">
            <a:noFill/>
          </a:ln>
          <a:effectLst>
            <a:prstShdw prst="shdw12" dir="16200000">
              <a:schemeClr val="bg2">
                <a:alpha val="50000"/>
              </a:schemeClr>
            </a:prstShdw>
          </a:effectLst>
        </p:spPr>
        <p:txBody>
          <a:bodyPr anchor="t" anchorCtr="0">
            <a:spAutoFit/>
          </a:bodyPr>
          <a:lstStyle/>
          <a:p>
            <a:pPr fontAlgn="ctr"/>
            <a:r>
              <a:rPr lang="zh-CN" altLang="en-US" sz="2400" b="1">
                <a:latin typeface="微软雅黑" panose="020B0503020204020204" charset="-122"/>
                <a:ea typeface="微软雅黑" panose="020B0503020204020204" charset="-122"/>
              </a:rPr>
              <a:t>公元前</a:t>
            </a:r>
            <a:r>
              <a:rPr lang="en-US" altLang="zh-CN" sz="2400" b="1">
                <a:latin typeface="微软雅黑" panose="020B0503020204020204" charset="-122"/>
                <a:ea typeface="微软雅黑" panose="020B0503020204020204" charset="-122"/>
              </a:rPr>
              <a:t>3000</a:t>
            </a:r>
            <a:r>
              <a:rPr lang="zh-CN" altLang="en-US" sz="2400" b="1">
                <a:latin typeface="微软雅黑" panose="020B0503020204020204" charset="-122"/>
                <a:ea typeface="微软雅黑" panose="020B0503020204020204" charset="-122"/>
              </a:rPr>
              <a:t>年</a:t>
            </a:r>
          </a:p>
        </p:txBody>
      </p:sp>
      <p:sp>
        <p:nvSpPr>
          <p:cNvPr id="42030" name="Rectangle 54"/>
          <p:cNvSpPr/>
          <p:nvPr>
            <p:custDataLst>
              <p:tags r:id="rId15"/>
            </p:custDataLst>
          </p:nvPr>
        </p:nvSpPr>
        <p:spPr>
          <a:xfrm>
            <a:off x="3724275" y="3255963"/>
            <a:ext cx="3162300" cy="830262"/>
          </a:xfrm>
          <a:prstGeom prst="rect">
            <a:avLst/>
          </a:prstGeom>
          <a:noFill/>
          <a:ln w="9525">
            <a:noFill/>
          </a:ln>
          <a:effectLst>
            <a:prstShdw prst="shdw12" dir="16200000">
              <a:schemeClr val="bg2">
                <a:alpha val="50000"/>
              </a:schemeClr>
            </a:prstShdw>
          </a:effectLst>
        </p:spPr>
        <p:txBody>
          <a:bodyPr anchor="t" anchorCtr="0">
            <a:spAutoFit/>
          </a:bodyPr>
          <a:lstStyle/>
          <a:p>
            <a:pPr fontAlgn="ctr"/>
            <a:r>
              <a:rPr lang="zh-CN" altLang="en-US" sz="2400" b="1">
                <a:latin typeface="微软雅黑" panose="020B0503020204020204" charset="-122"/>
                <a:ea typeface="微软雅黑" panose="020B0503020204020204" charset="-122"/>
              </a:rPr>
              <a:t>雅利安人入侵，印度文化雅利安化</a:t>
            </a:r>
          </a:p>
        </p:txBody>
      </p:sp>
      <p:sp>
        <p:nvSpPr>
          <p:cNvPr id="42031" name="Rectangle 55"/>
          <p:cNvSpPr/>
          <p:nvPr>
            <p:custDataLst>
              <p:tags r:id="rId16"/>
            </p:custDataLst>
          </p:nvPr>
        </p:nvSpPr>
        <p:spPr>
          <a:xfrm>
            <a:off x="6799263" y="3411538"/>
            <a:ext cx="2135187" cy="523875"/>
          </a:xfrm>
          <a:prstGeom prst="rect">
            <a:avLst/>
          </a:prstGeom>
          <a:noFill/>
          <a:ln w="9525">
            <a:noFill/>
          </a:ln>
          <a:effectLst>
            <a:prstShdw prst="shdw12" dir="16200000">
              <a:schemeClr val="bg2">
                <a:alpha val="50000"/>
              </a:schemeClr>
            </a:prstShdw>
          </a:effectLst>
        </p:spPr>
        <p:txBody>
          <a:bodyPr anchor="t" anchorCtr="0">
            <a:spAutoFit/>
          </a:bodyPr>
          <a:lstStyle/>
          <a:p>
            <a:pPr algn="ctr">
              <a:spcBef>
                <a:spcPct val="20000"/>
              </a:spcBef>
              <a:buClr>
                <a:schemeClr val="hlink"/>
              </a:buClr>
            </a:pPr>
            <a:r>
              <a:rPr lang="zh-CN" altLang="en-US" sz="2800" b="1">
                <a:solidFill>
                  <a:srgbClr val="FB0B05"/>
                </a:solidFill>
                <a:latin typeface="微软雅黑" panose="020B0503020204020204" charset="-122"/>
                <a:ea typeface="微软雅黑" panose="020B0503020204020204" charset="-122"/>
              </a:rPr>
              <a:t>雅利安化</a:t>
            </a:r>
          </a:p>
        </p:txBody>
      </p:sp>
      <p:sp>
        <p:nvSpPr>
          <p:cNvPr id="42032" name="Rectangle 56"/>
          <p:cNvSpPr/>
          <p:nvPr>
            <p:custDataLst>
              <p:tags r:id="rId17"/>
            </p:custDataLst>
          </p:nvPr>
        </p:nvSpPr>
        <p:spPr>
          <a:xfrm>
            <a:off x="646113" y="4338638"/>
            <a:ext cx="1266825" cy="461962"/>
          </a:xfrm>
          <a:prstGeom prst="rect">
            <a:avLst/>
          </a:prstGeom>
          <a:noFill/>
          <a:ln w="9525">
            <a:noFill/>
          </a:ln>
          <a:effectLst>
            <a:prstShdw prst="shdw12" dir="16200000">
              <a:schemeClr val="bg2">
                <a:alpha val="50000"/>
              </a:schemeClr>
            </a:prstShdw>
          </a:effectLst>
        </p:spPr>
        <p:txBody>
          <a:bodyPr anchor="t" anchorCtr="0">
            <a:spAutoFit/>
          </a:bodyPr>
          <a:lstStyle/>
          <a:p>
            <a:pPr fontAlgn="ctr"/>
            <a:r>
              <a:rPr lang="zh-CN" altLang="en-US" sz="2400" b="1">
                <a:solidFill>
                  <a:srgbClr val="00B0F0"/>
                </a:solidFill>
                <a:latin typeface="微软雅黑" panose="020B0503020204020204" charset="-122"/>
                <a:ea typeface="微软雅黑" panose="020B0503020204020204" charset="-122"/>
              </a:rPr>
              <a:t>古埃及</a:t>
            </a:r>
          </a:p>
        </p:txBody>
      </p:sp>
      <p:sp>
        <p:nvSpPr>
          <p:cNvPr id="42033" name="Rectangle 57"/>
          <p:cNvSpPr/>
          <p:nvPr>
            <p:custDataLst>
              <p:tags r:id="rId18"/>
            </p:custDataLst>
          </p:nvPr>
        </p:nvSpPr>
        <p:spPr>
          <a:xfrm>
            <a:off x="2060575" y="4210050"/>
            <a:ext cx="1641475" cy="830263"/>
          </a:xfrm>
          <a:prstGeom prst="rect">
            <a:avLst/>
          </a:prstGeom>
          <a:noFill/>
          <a:ln w="9525">
            <a:noFill/>
          </a:ln>
          <a:effectLst>
            <a:prstShdw prst="shdw12" dir="16200000">
              <a:schemeClr val="bg2">
                <a:alpha val="50000"/>
              </a:schemeClr>
            </a:prstShdw>
          </a:effectLst>
        </p:spPr>
        <p:txBody>
          <a:bodyPr wrap="square" anchor="t" anchorCtr="0">
            <a:spAutoFit/>
          </a:bodyPr>
          <a:lstStyle/>
          <a:p>
            <a:pPr fontAlgn="ctr"/>
            <a:r>
              <a:rPr lang="zh-CN" altLang="en-US" sz="2400" b="1">
                <a:latin typeface="微软雅黑" panose="020B0503020204020204" charset="-122"/>
                <a:ea typeface="微软雅黑" panose="020B0503020204020204" charset="-122"/>
              </a:rPr>
              <a:t>公元前</a:t>
            </a:r>
            <a:r>
              <a:rPr lang="en-US" altLang="zh-CN" sz="2400" b="1">
                <a:latin typeface="微软雅黑" panose="020B0503020204020204" charset="-122"/>
                <a:ea typeface="微软雅黑" panose="020B0503020204020204" charset="-122"/>
              </a:rPr>
              <a:t>3000</a:t>
            </a:r>
            <a:r>
              <a:rPr lang="zh-CN" altLang="en-US" sz="2400" b="1">
                <a:latin typeface="微软雅黑" panose="020B0503020204020204" charset="-122"/>
                <a:ea typeface="微软雅黑" panose="020B0503020204020204" charset="-122"/>
              </a:rPr>
              <a:t>年</a:t>
            </a:r>
          </a:p>
        </p:txBody>
      </p:sp>
      <p:sp>
        <p:nvSpPr>
          <p:cNvPr id="42034" name="Rectangle 58"/>
          <p:cNvSpPr/>
          <p:nvPr>
            <p:custDataLst>
              <p:tags r:id="rId19"/>
            </p:custDataLst>
          </p:nvPr>
        </p:nvSpPr>
        <p:spPr>
          <a:xfrm>
            <a:off x="3738563" y="4170363"/>
            <a:ext cx="3148012" cy="830262"/>
          </a:xfrm>
          <a:prstGeom prst="rect">
            <a:avLst/>
          </a:prstGeom>
          <a:noFill/>
          <a:ln w="9525">
            <a:noFill/>
          </a:ln>
          <a:effectLst>
            <a:prstShdw prst="shdw12" dir="16200000">
              <a:schemeClr val="bg2">
                <a:alpha val="50000"/>
              </a:schemeClr>
            </a:prstShdw>
          </a:effectLst>
        </p:spPr>
        <p:txBody>
          <a:bodyPr anchor="t" anchorCtr="0">
            <a:spAutoFit/>
          </a:bodyPr>
          <a:lstStyle/>
          <a:p>
            <a:pPr>
              <a:spcBef>
                <a:spcPct val="20000"/>
              </a:spcBef>
              <a:buClr>
                <a:schemeClr val="hlink"/>
              </a:buClr>
            </a:pPr>
            <a:r>
              <a:rPr lang="zh-CN" altLang="en-US" sz="2400" b="1">
                <a:latin typeface="微软雅黑" panose="020B0503020204020204" charset="-122"/>
                <a:ea typeface="微软雅黑" panose="020B0503020204020204" charset="-122"/>
              </a:rPr>
              <a:t>先后希腊化、罗马化，伊斯兰化</a:t>
            </a:r>
          </a:p>
        </p:txBody>
      </p:sp>
      <p:sp>
        <p:nvSpPr>
          <p:cNvPr id="42035" name="Rectangle 59"/>
          <p:cNvSpPr/>
          <p:nvPr>
            <p:custDataLst>
              <p:tags r:id="rId20"/>
            </p:custDataLst>
          </p:nvPr>
        </p:nvSpPr>
        <p:spPr>
          <a:xfrm>
            <a:off x="7085013" y="4338638"/>
            <a:ext cx="1903412" cy="523875"/>
          </a:xfrm>
          <a:prstGeom prst="rect">
            <a:avLst/>
          </a:prstGeom>
          <a:noFill/>
          <a:ln w="9525">
            <a:noFill/>
          </a:ln>
          <a:effectLst>
            <a:prstShdw prst="shdw12" dir="16200000">
              <a:schemeClr val="bg2">
                <a:alpha val="50000"/>
              </a:schemeClr>
            </a:prstShdw>
          </a:effectLst>
        </p:spPr>
        <p:txBody>
          <a:bodyPr wrap="square" anchor="t" anchorCtr="0">
            <a:spAutoFit/>
          </a:bodyPr>
          <a:lstStyle/>
          <a:p>
            <a:pPr>
              <a:spcBef>
                <a:spcPct val="20000"/>
              </a:spcBef>
              <a:buClr>
                <a:schemeClr val="hlink"/>
              </a:buClr>
            </a:pPr>
            <a:r>
              <a:rPr lang="zh-CN" altLang="en-US" sz="2800" b="1">
                <a:solidFill>
                  <a:srgbClr val="FB0B05"/>
                </a:solidFill>
                <a:latin typeface="微软雅黑" panose="020B0503020204020204" charset="-122"/>
                <a:ea typeface="微软雅黑" panose="020B0503020204020204" charset="-122"/>
              </a:rPr>
              <a:t>面目全非</a:t>
            </a:r>
          </a:p>
        </p:txBody>
      </p:sp>
      <p:sp>
        <p:nvSpPr>
          <p:cNvPr id="42036" name="Rectangle 60"/>
          <p:cNvSpPr/>
          <p:nvPr>
            <p:custDataLst>
              <p:tags r:id="rId21"/>
            </p:custDataLst>
          </p:nvPr>
        </p:nvSpPr>
        <p:spPr>
          <a:xfrm>
            <a:off x="706438" y="5410200"/>
            <a:ext cx="1266825" cy="460375"/>
          </a:xfrm>
          <a:prstGeom prst="rect">
            <a:avLst/>
          </a:prstGeom>
          <a:noFill/>
          <a:ln w="9525">
            <a:noFill/>
          </a:ln>
          <a:effectLst>
            <a:prstShdw prst="shdw12" dir="16200000">
              <a:schemeClr val="bg2">
                <a:alpha val="50000"/>
              </a:schemeClr>
            </a:prstShdw>
          </a:effectLst>
        </p:spPr>
        <p:txBody>
          <a:bodyPr anchor="t" anchorCtr="0">
            <a:spAutoFit/>
          </a:bodyPr>
          <a:lstStyle/>
          <a:p>
            <a:pPr fontAlgn="ctr"/>
            <a:r>
              <a:rPr lang="zh-CN" altLang="en-US" sz="2400" b="1">
                <a:latin typeface="微软雅黑" panose="020B0503020204020204" charset="-122"/>
                <a:ea typeface="微软雅黑" panose="020B0503020204020204" charset="-122"/>
              </a:rPr>
              <a:t>古中国</a:t>
            </a:r>
          </a:p>
        </p:txBody>
      </p:sp>
      <p:sp>
        <p:nvSpPr>
          <p:cNvPr id="42037" name="Rectangle 61"/>
          <p:cNvSpPr/>
          <p:nvPr>
            <p:custDataLst>
              <p:tags r:id="rId22"/>
            </p:custDataLst>
          </p:nvPr>
        </p:nvSpPr>
        <p:spPr>
          <a:xfrm>
            <a:off x="2078038" y="5375275"/>
            <a:ext cx="1662112" cy="831850"/>
          </a:xfrm>
          <a:prstGeom prst="rect">
            <a:avLst/>
          </a:prstGeom>
          <a:noFill/>
          <a:ln w="9525">
            <a:noFill/>
          </a:ln>
          <a:effectLst>
            <a:prstShdw prst="shdw12" dir="16200000">
              <a:schemeClr val="bg2">
                <a:alpha val="50000"/>
              </a:schemeClr>
            </a:prstShdw>
          </a:effectLst>
        </p:spPr>
        <p:txBody>
          <a:bodyPr anchor="t" anchorCtr="0">
            <a:spAutoFit/>
          </a:bodyPr>
          <a:lstStyle/>
          <a:p>
            <a:pPr fontAlgn="ctr"/>
            <a:r>
              <a:rPr lang="zh-CN" altLang="en-US" sz="2400" b="1">
                <a:latin typeface="微软雅黑" panose="020B0503020204020204" charset="-122"/>
                <a:ea typeface="微软雅黑" panose="020B0503020204020204" charset="-122"/>
              </a:rPr>
              <a:t>公元前</a:t>
            </a:r>
            <a:endParaRPr lang="en-US" altLang="zh-CN" sz="2400" b="1">
              <a:latin typeface="微软雅黑" panose="020B0503020204020204" charset="-122"/>
              <a:ea typeface="微软雅黑" panose="020B0503020204020204" charset="-122"/>
            </a:endParaRPr>
          </a:p>
          <a:p>
            <a:pPr fontAlgn="ctr"/>
            <a:r>
              <a:rPr lang="en-US" altLang="zh-CN" sz="2400" b="1">
                <a:latin typeface="微软雅黑" panose="020B0503020204020204" charset="-122"/>
                <a:ea typeface="微软雅黑" panose="020B0503020204020204" charset="-122"/>
              </a:rPr>
              <a:t>2100</a:t>
            </a:r>
            <a:r>
              <a:rPr lang="zh-CN" altLang="en-US" sz="2400" b="1">
                <a:latin typeface="微软雅黑" panose="020B0503020204020204" charset="-122"/>
                <a:ea typeface="微软雅黑" panose="020B0503020204020204" charset="-122"/>
              </a:rPr>
              <a:t>年</a:t>
            </a:r>
          </a:p>
        </p:txBody>
      </p:sp>
      <p:sp>
        <p:nvSpPr>
          <p:cNvPr id="42038" name="Rectangle 62"/>
          <p:cNvSpPr/>
          <p:nvPr>
            <p:custDataLst>
              <p:tags r:id="rId23"/>
            </p:custDataLst>
          </p:nvPr>
        </p:nvSpPr>
        <p:spPr>
          <a:xfrm>
            <a:off x="3822700" y="5191125"/>
            <a:ext cx="3162300" cy="1200150"/>
          </a:xfrm>
          <a:prstGeom prst="rect">
            <a:avLst/>
          </a:prstGeom>
          <a:noFill/>
          <a:ln w="9525">
            <a:noFill/>
          </a:ln>
          <a:effectLst>
            <a:prstShdw prst="shdw12" dir="16200000">
              <a:schemeClr val="bg2">
                <a:alpha val="50000"/>
              </a:schemeClr>
            </a:prstShdw>
          </a:effectLst>
        </p:spPr>
        <p:txBody>
          <a:bodyPr anchor="t" anchorCtr="0">
            <a:spAutoFit/>
          </a:bodyPr>
          <a:lstStyle/>
          <a:p>
            <a:pPr fontAlgn="ctr"/>
            <a:r>
              <a:rPr lang="zh-CN" altLang="en-US" sz="2400" b="1">
                <a:latin typeface="微软雅黑" panose="020B0503020204020204" charset="-122"/>
                <a:ea typeface="微软雅黑" panose="020B0503020204020204" charset="-122"/>
              </a:rPr>
              <a:t>夏商周秦汉三国两晋南北朝隋唐五代十国宋元明清</a:t>
            </a:r>
          </a:p>
        </p:txBody>
      </p:sp>
      <p:sp>
        <p:nvSpPr>
          <p:cNvPr id="42039" name="Rectangle 63"/>
          <p:cNvSpPr/>
          <p:nvPr>
            <p:custDataLst>
              <p:tags r:id="rId24"/>
            </p:custDataLst>
          </p:nvPr>
        </p:nvSpPr>
        <p:spPr>
          <a:xfrm>
            <a:off x="7061200" y="5414963"/>
            <a:ext cx="1720850" cy="522287"/>
          </a:xfrm>
          <a:prstGeom prst="rect">
            <a:avLst/>
          </a:prstGeom>
          <a:noFill/>
          <a:ln w="9525">
            <a:noFill/>
          </a:ln>
          <a:effectLst>
            <a:prstShdw prst="shdw12" dir="16200000">
              <a:schemeClr val="bg2">
                <a:alpha val="50000"/>
              </a:schemeClr>
            </a:prstShdw>
          </a:effectLst>
        </p:spPr>
        <p:txBody>
          <a:bodyPr wrap="square" anchor="t" anchorCtr="0">
            <a:spAutoFit/>
          </a:bodyPr>
          <a:lstStyle/>
          <a:p>
            <a:pPr algn="ctr">
              <a:spcBef>
                <a:spcPct val="20000"/>
              </a:spcBef>
              <a:buClr>
                <a:schemeClr val="hlink"/>
              </a:buClr>
            </a:pPr>
            <a:r>
              <a:rPr lang="zh-CN" altLang="en-US" sz="2800" b="1">
                <a:solidFill>
                  <a:srgbClr val="FB0B05"/>
                </a:solidFill>
                <a:latin typeface="微软雅黑" panose="020B0503020204020204" charset="-122"/>
                <a:ea typeface="微软雅黑" panose="020B0503020204020204" charset="-122"/>
              </a:rPr>
              <a:t>流传至今</a:t>
            </a:r>
          </a:p>
        </p:txBody>
      </p:sp>
    </p:spTree>
  </p:cSld>
  <p:clrMapOvr>
    <a:masterClrMapping/>
  </p:clrMapOvr>
  <p:transition>
    <p:split orient="vert"/>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0"/>
          <a:stretch>
            <a:fillRect/>
          </a:stretch>
        </a:blipFill>
        <a:effectLst/>
      </p:bgPr>
    </p:bg>
    <p:spTree>
      <p:nvGrpSpPr>
        <p:cNvPr id="1" name=""/>
        <p:cNvGrpSpPr/>
        <p:nvPr/>
      </p:nvGrpSpPr>
      <p:grpSpPr>
        <a:xfrm>
          <a:off x="0" y="0"/>
          <a:ext cx="0" cy="0"/>
          <a:chOff x="0" y="0"/>
          <a:chExt cx="0" cy="0"/>
        </a:xfrm>
      </p:grpSpPr>
      <p:pic>
        <p:nvPicPr>
          <p:cNvPr id="43009" name="图片 4"/>
          <p:cNvPicPr>
            <a:picLocks noChangeAspect="1"/>
          </p:cNvPicPr>
          <p:nvPr>
            <p:custDataLst>
              <p:tags r:id="rId1"/>
            </p:custDataLst>
          </p:nvPr>
        </p:nvPicPr>
        <p:blipFill>
          <a:blip r:embed="rId11"/>
          <a:stretch>
            <a:fillRect/>
          </a:stretch>
        </p:blipFill>
        <p:spPr>
          <a:xfrm>
            <a:off x="250825" y="3952875"/>
            <a:ext cx="3910013" cy="2495550"/>
          </a:xfrm>
          <a:prstGeom prst="rect">
            <a:avLst/>
          </a:prstGeom>
          <a:noFill/>
          <a:ln w="19050" cap="flat" cmpd="sng">
            <a:solidFill>
              <a:srgbClr val="C00000"/>
            </a:solidFill>
            <a:prstDash val="solid"/>
            <a:round/>
            <a:headEnd type="none" w="med" len="med"/>
            <a:tailEnd type="none" w="med" len="med"/>
          </a:ln>
        </p:spPr>
      </p:pic>
      <p:pic>
        <p:nvPicPr>
          <p:cNvPr id="43010" name="图片 7"/>
          <p:cNvPicPr>
            <a:picLocks noChangeAspect="1"/>
          </p:cNvPicPr>
          <p:nvPr>
            <p:custDataLst>
              <p:tags r:id="rId2"/>
            </p:custDataLst>
          </p:nvPr>
        </p:nvPicPr>
        <p:blipFill>
          <a:blip r:embed="rId12"/>
          <a:stretch>
            <a:fillRect/>
          </a:stretch>
        </p:blipFill>
        <p:spPr>
          <a:xfrm>
            <a:off x="87313" y="188913"/>
            <a:ext cx="2900362" cy="3162300"/>
          </a:xfrm>
          <a:prstGeom prst="rect">
            <a:avLst/>
          </a:prstGeom>
          <a:noFill/>
          <a:ln w="19050" cap="flat" cmpd="sng">
            <a:solidFill>
              <a:srgbClr val="C00000"/>
            </a:solidFill>
            <a:prstDash val="solid"/>
            <a:round/>
            <a:headEnd type="none" w="med" len="med"/>
            <a:tailEnd type="none" w="med" len="med"/>
          </a:ln>
        </p:spPr>
      </p:pic>
      <p:sp>
        <p:nvSpPr>
          <p:cNvPr id="43011" name="文本框 2"/>
          <p:cNvSpPr txBox="1"/>
          <p:nvPr>
            <p:custDataLst>
              <p:tags r:id="rId3"/>
            </p:custDataLst>
          </p:nvPr>
        </p:nvSpPr>
        <p:spPr>
          <a:xfrm>
            <a:off x="250825" y="3492500"/>
            <a:ext cx="3878263" cy="460375"/>
          </a:xfrm>
          <a:prstGeom prst="rect">
            <a:avLst/>
          </a:prstGeom>
          <a:noFill/>
          <a:ln w="9525">
            <a:noFill/>
          </a:ln>
        </p:spPr>
        <p:txBody>
          <a:bodyPr wrap="none" anchor="t" anchorCtr="0">
            <a:spAutoFit/>
          </a:bodyPr>
          <a:lstStyle/>
          <a:p>
            <a:r>
              <a:rPr lang="zh-CN" altLang="en-US" sz="2400" b="1">
                <a:solidFill>
                  <a:srgbClr val="FF0000"/>
                </a:solidFill>
                <a:latin typeface="黑体" panose="02010609060101010101" charset="-122"/>
                <a:ea typeface="黑体" panose="02010609060101010101" charset="-122"/>
              </a:rPr>
              <a:t>中国风服饰亮相巴黎时装周</a:t>
            </a:r>
          </a:p>
        </p:txBody>
      </p:sp>
      <p:sp>
        <p:nvSpPr>
          <p:cNvPr id="43012" name="矩形 3"/>
          <p:cNvSpPr/>
          <p:nvPr>
            <p:custDataLst>
              <p:tags r:id="rId4"/>
            </p:custDataLst>
          </p:nvPr>
        </p:nvSpPr>
        <p:spPr>
          <a:xfrm>
            <a:off x="4160838" y="5456238"/>
            <a:ext cx="4583112" cy="461962"/>
          </a:xfrm>
          <a:prstGeom prst="rect">
            <a:avLst/>
          </a:prstGeom>
          <a:noFill/>
          <a:ln w="9525">
            <a:noFill/>
          </a:ln>
        </p:spPr>
        <p:txBody>
          <a:bodyPr wrap="square" anchor="t" anchorCtr="0">
            <a:spAutoFit/>
          </a:bodyPr>
          <a:lstStyle/>
          <a:p>
            <a:r>
              <a:rPr lang="zh-CN" altLang="en-US" sz="2400" b="1">
                <a:solidFill>
                  <a:srgbClr val="FF0000"/>
                </a:solidFill>
                <a:latin typeface="黑体" panose="02010609060101010101" charset="-122"/>
                <a:ea typeface="黑体" panose="02010609060101010101" charset="-122"/>
              </a:rPr>
              <a:t>中餐越来越受到外国人的青睐</a:t>
            </a:r>
          </a:p>
        </p:txBody>
      </p:sp>
      <p:pic>
        <p:nvPicPr>
          <p:cNvPr id="43013" name="图片 14"/>
          <p:cNvPicPr>
            <a:picLocks noChangeAspect="1"/>
          </p:cNvPicPr>
          <p:nvPr>
            <p:custDataLst>
              <p:tags r:id="rId5"/>
            </p:custDataLst>
          </p:nvPr>
        </p:nvPicPr>
        <p:blipFill>
          <a:blip r:embed="rId13"/>
          <a:stretch>
            <a:fillRect/>
          </a:stretch>
        </p:blipFill>
        <p:spPr>
          <a:xfrm>
            <a:off x="4964113" y="38100"/>
            <a:ext cx="4105275" cy="2738438"/>
          </a:xfrm>
          <a:prstGeom prst="rect">
            <a:avLst/>
          </a:prstGeom>
          <a:noFill/>
          <a:ln w="19050" cap="flat" cmpd="sng">
            <a:solidFill>
              <a:srgbClr val="C00000"/>
            </a:solidFill>
            <a:prstDash val="solid"/>
            <a:round/>
            <a:headEnd type="none" w="med" len="med"/>
            <a:tailEnd type="none" w="med" len="med"/>
          </a:ln>
        </p:spPr>
      </p:pic>
      <p:pic>
        <p:nvPicPr>
          <p:cNvPr id="43014" name="图片 17"/>
          <p:cNvPicPr>
            <a:picLocks noChangeAspect="1"/>
          </p:cNvPicPr>
          <p:nvPr>
            <p:custDataLst>
              <p:tags r:id="rId6"/>
            </p:custDataLst>
          </p:nvPr>
        </p:nvPicPr>
        <p:blipFill>
          <a:blip r:embed="rId14"/>
          <a:stretch>
            <a:fillRect/>
          </a:stretch>
        </p:blipFill>
        <p:spPr>
          <a:xfrm>
            <a:off x="3179763" y="819150"/>
            <a:ext cx="3568700" cy="2532063"/>
          </a:xfrm>
          <a:prstGeom prst="rect">
            <a:avLst/>
          </a:prstGeom>
          <a:noFill/>
          <a:ln w="19050" cap="flat" cmpd="sng">
            <a:solidFill>
              <a:srgbClr val="C00000"/>
            </a:solidFill>
            <a:prstDash val="solid"/>
            <a:round/>
            <a:headEnd type="none" w="med" len="med"/>
            <a:tailEnd type="none" w="med" len="med"/>
          </a:ln>
        </p:spPr>
      </p:pic>
      <p:sp>
        <p:nvSpPr>
          <p:cNvPr id="43015" name="矩形 18"/>
          <p:cNvSpPr/>
          <p:nvPr>
            <p:custDataLst>
              <p:tags r:id="rId7"/>
            </p:custDataLst>
          </p:nvPr>
        </p:nvSpPr>
        <p:spPr>
          <a:xfrm>
            <a:off x="4678363" y="3359150"/>
            <a:ext cx="4294187" cy="1939925"/>
          </a:xfrm>
          <a:prstGeom prst="rect">
            <a:avLst/>
          </a:prstGeom>
          <a:noFill/>
          <a:ln w="9525">
            <a:noFill/>
          </a:ln>
        </p:spPr>
        <p:txBody>
          <a:bodyPr wrap="square" anchor="t" anchorCtr="0">
            <a:spAutoFit/>
          </a:bodyPr>
          <a:lstStyle/>
          <a:p>
            <a:r>
              <a:rPr lang="zh-CN" altLang="en-US" sz="2400" b="1">
                <a:solidFill>
                  <a:srgbClr val="0000CC"/>
                </a:solidFill>
                <a:latin typeface="黑体" panose="02010609060101010101" charset="-122"/>
                <a:ea typeface="黑体" panose="02010609060101010101" charset="-122"/>
              </a:rPr>
              <a:t>截至</a:t>
            </a:r>
            <a:r>
              <a:rPr lang="en-US" altLang="zh-CN" sz="2400" b="1">
                <a:solidFill>
                  <a:srgbClr val="0000CC"/>
                </a:solidFill>
                <a:latin typeface="黑体" panose="02010609060101010101" charset="-122"/>
                <a:ea typeface="黑体" panose="02010609060101010101" charset="-122"/>
              </a:rPr>
              <a:t>2015</a:t>
            </a:r>
            <a:r>
              <a:rPr lang="zh-CN" altLang="en-US" sz="2400" b="1">
                <a:solidFill>
                  <a:srgbClr val="0000CC"/>
                </a:solidFill>
                <a:latin typeface="黑体" panose="02010609060101010101" charset="-122"/>
                <a:ea typeface="黑体" panose="02010609060101010101" charset="-122"/>
              </a:rPr>
              <a:t>年底，中国已在</a:t>
            </a:r>
            <a:r>
              <a:rPr lang="en-US" altLang="zh-CN" sz="2400" b="1">
                <a:solidFill>
                  <a:srgbClr val="0000CC"/>
                </a:solidFill>
                <a:latin typeface="黑体" panose="02010609060101010101" charset="-122"/>
                <a:ea typeface="黑体" panose="02010609060101010101" charset="-122"/>
              </a:rPr>
              <a:t>134</a:t>
            </a:r>
            <a:r>
              <a:rPr lang="zh-CN" altLang="en-US" sz="2400" b="1">
                <a:solidFill>
                  <a:srgbClr val="0000CC"/>
                </a:solidFill>
                <a:latin typeface="黑体" panose="02010609060101010101" charset="-122"/>
                <a:ea typeface="黑体" panose="02010609060101010101" charset="-122"/>
              </a:rPr>
              <a:t>个国家和地区建立了</a:t>
            </a:r>
            <a:r>
              <a:rPr lang="en-US" altLang="zh-CN" sz="2400" b="1">
                <a:solidFill>
                  <a:srgbClr val="0000CC"/>
                </a:solidFill>
                <a:latin typeface="黑体" panose="02010609060101010101" charset="-122"/>
                <a:ea typeface="黑体" panose="02010609060101010101" charset="-122"/>
              </a:rPr>
              <a:t>500</a:t>
            </a:r>
            <a:r>
              <a:rPr lang="zh-CN" altLang="en-US" sz="2400" b="1">
                <a:solidFill>
                  <a:srgbClr val="0000CC"/>
                </a:solidFill>
                <a:latin typeface="黑体" panose="02010609060101010101" charset="-122"/>
                <a:ea typeface="黑体" panose="02010609060101010101" charset="-122"/>
              </a:rPr>
              <a:t>所推广汉语和传播中国文化的“孔子学院”和</a:t>
            </a:r>
            <a:r>
              <a:rPr lang="en-US" altLang="zh-CN" sz="2400" b="1">
                <a:solidFill>
                  <a:srgbClr val="0000CC"/>
                </a:solidFill>
                <a:latin typeface="黑体" panose="02010609060101010101" charset="-122"/>
                <a:ea typeface="黑体" panose="02010609060101010101" charset="-122"/>
              </a:rPr>
              <a:t>1000</a:t>
            </a:r>
            <a:r>
              <a:rPr lang="zh-CN" altLang="en-US" sz="2400" b="1">
                <a:solidFill>
                  <a:srgbClr val="0000CC"/>
                </a:solidFill>
                <a:latin typeface="黑体" panose="02010609060101010101" charset="-122"/>
                <a:ea typeface="黑体" panose="02010609060101010101" charset="-122"/>
              </a:rPr>
              <a:t>个孔子课堂，学员总数达</a:t>
            </a:r>
            <a:r>
              <a:rPr lang="en-US" altLang="zh-CN" sz="2400" b="1">
                <a:solidFill>
                  <a:srgbClr val="0000CC"/>
                </a:solidFill>
                <a:latin typeface="黑体" panose="02010609060101010101" charset="-122"/>
                <a:ea typeface="黑体" panose="02010609060101010101" charset="-122"/>
              </a:rPr>
              <a:t>190</a:t>
            </a:r>
            <a:r>
              <a:rPr lang="zh-CN" altLang="en-US" sz="2400" b="1">
                <a:solidFill>
                  <a:srgbClr val="0000CC"/>
                </a:solidFill>
                <a:latin typeface="黑体" panose="02010609060101010101" charset="-122"/>
                <a:ea typeface="黑体" panose="02010609060101010101" charset="-122"/>
              </a:rPr>
              <a:t>万人。</a:t>
            </a:r>
          </a:p>
        </p:txBody>
      </p:sp>
    </p:spTree>
  </p:cSld>
  <p:clrMapOvr>
    <a:masterClrMapping/>
  </p:clrMapOvr>
  <p:transition>
    <p:dissolve/>
  </p:transition>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4000">
              <a:srgbClr val="3ADDA6"/>
            </a:gs>
            <a:gs pos="100000">
              <a:srgbClr val="D4E767"/>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6" name="文本框 3"/>
          <p:cNvSpPr txBox="1">
            <a:spLocks noChangeArrowheads="1"/>
          </p:cNvSpPr>
          <p:nvPr>
            <p:custDataLst>
              <p:tags r:id="rId1"/>
            </p:custDataLst>
          </p:nvPr>
        </p:nvSpPr>
        <p:spPr bwMode="auto">
          <a:xfrm>
            <a:off x="752624" y="1340768"/>
            <a:ext cx="7992888" cy="521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5930" indent="1905"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3130" indent="1905"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0330" indent="1905"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7530" indent="1905"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fontAlgn="base"/>
            <a:r>
              <a:rPr lang="zh-CN" altLang="en-US" sz="2800" b="1" strike="noStrike" cap="all" noProof="1">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黑体" panose="02010609060101010101" charset="-122"/>
                <a:ea typeface="黑体" panose="02010609060101010101" charset="-122"/>
                <a:cs typeface="+mn-cs"/>
              </a:rPr>
              <a:t>   </a:t>
            </a:r>
            <a:endParaRPr lang="zh-CN" altLang="en-US" sz="2800" b="1" strike="noStrike" noProof="1">
              <a:latin typeface="黑体" panose="02010609060101010101" charset="-122"/>
              <a:ea typeface="黑体" panose="02010609060101010101" charset="-122"/>
            </a:endParaRPr>
          </a:p>
        </p:txBody>
      </p:sp>
      <p:sp>
        <p:nvSpPr>
          <p:cNvPr id="12" name="横卷形 11"/>
          <p:cNvSpPr/>
          <p:nvPr>
            <p:custDataLst>
              <p:tags r:id="rId2"/>
            </p:custDataLst>
          </p:nvPr>
        </p:nvSpPr>
        <p:spPr>
          <a:xfrm>
            <a:off x="252413" y="349250"/>
            <a:ext cx="7475538" cy="1300163"/>
          </a:xfrm>
          <a:prstGeom prst="horizontalScroll">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2776" name="文本框 12"/>
          <p:cNvSpPr txBox="1"/>
          <p:nvPr>
            <p:custDataLst>
              <p:tags r:id="rId3"/>
            </p:custDataLst>
          </p:nvPr>
        </p:nvSpPr>
        <p:spPr>
          <a:xfrm>
            <a:off x="425450" y="614363"/>
            <a:ext cx="7181850" cy="706755"/>
          </a:xfrm>
          <a:prstGeom prst="rect">
            <a:avLst/>
          </a:prstGeom>
          <a:noFill/>
          <a:ln w="9525">
            <a:noFill/>
          </a:ln>
        </p:spPr>
        <p:txBody>
          <a:bodyPr wrap="square" anchor="t" anchorCtr="0">
            <a:spAutoFit/>
          </a:bodyPr>
          <a:lstStyle/>
          <a:p>
            <a:r>
              <a:rPr lang="zh-CN" altLang="en-US" sz="4000" b="1">
                <a:sym typeface="+mn-ea"/>
              </a:rPr>
              <a:t>探寻中华文化，感受文化力量</a:t>
            </a:r>
            <a:endParaRPr lang="zh-CN" altLang="en-US" sz="4000" b="1">
              <a:solidFill>
                <a:srgbClr val="FF0000"/>
              </a:solidFill>
              <a:latin typeface="Calibri"/>
              <a:ea typeface="宋体" panose="02010600030101010101" pitchFamily="2" charset="-122"/>
            </a:endParaRPr>
          </a:p>
        </p:txBody>
      </p:sp>
      <p:sp>
        <p:nvSpPr>
          <p:cNvPr id="3" name="文本框 2"/>
          <p:cNvSpPr txBox="1"/>
          <p:nvPr>
            <p:custDataLst>
              <p:tags r:id="rId4"/>
            </p:custDataLst>
          </p:nvPr>
        </p:nvSpPr>
        <p:spPr>
          <a:xfrm>
            <a:off x="26035" y="1718310"/>
            <a:ext cx="9445625" cy="1370965"/>
          </a:xfrm>
          <a:prstGeom prst="rect">
            <a:avLst/>
          </a:prstGeom>
          <a:noFill/>
        </p:spPr>
        <p:txBody>
          <a:bodyPr wrap="square" rtlCol="0" anchor="t">
            <a:spAutoFit/>
          </a:bodyPr>
          <a:lstStyle/>
          <a:p>
            <a:pPr fontAlgn="auto">
              <a:lnSpc>
                <a:spcPct val="130000"/>
              </a:lnSpc>
              <a:buNone/>
            </a:pPr>
            <a:r>
              <a:rPr lang="zh-CN" altLang="en-US" sz="3200" b="1">
                <a:solidFill>
                  <a:srgbClr val="0070C0"/>
                </a:solidFill>
                <a:latin typeface="黑体" panose="02010609060101010101" charset="-122"/>
                <a:ea typeface="黑体" panose="02010609060101010101" charset="-122"/>
                <a:sym typeface="+mn-ea"/>
              </a:rPr>
              <a:t>如何坚定文化自信，发展中国特色社会主义文化？</a:t>
            </a:r>
            <a:r>
              <a:rPr lang="zh-CN" altLang="en-US" sz="3200" b="1">
                <a:solidFill>
                  <a:schemeClr val="accent4"/>
                </a:solidFill>
                <a:latin typeface="宋体" panose="02010600030101010101" pitchFamily="2" charset="-122"/>
                <a:sym typeface="+mn-ea"/>
              </a:rPr>
              <a:t>◤</a:t>
            </a:r>
            <a:endParaRPr lang="zh-CN" altLang="en-US" sz="3200" b="1">
              <a:solidFill>
                <a:srgbClr val="0070C0"/>
              </a:solidFill>
              <a:latin typeface="黑体" panose="02010609060101010101" charset="-122"/>
              <a:ea typeface="黑体" panose="02010609060101010101" charset="-122"/>
              <a:sym typeface="+mn-ea"/>
            </a:endParaRPr>
          </a:p>
        </p:txBody>
      </p:sp>
      <p:sp>
        <p:nvSpPr>
          <p:cNvPr id="5" name="文本框 4" descr="7b0a202020202262756c6c6574223a20227b5c2263617465676f727949645c223a31303030392c5c2274656d706c61746549645c223a32303233313232377d220a7d0a"/>
          <p:cNvSpPr txBox="1"/>
          <p:nvPr>
            <p:custDataLst>
              <p:tags r:id="rId5"/>
            </p:custDataLst>
          </p:nvPr>
        </p:nvSpPr>
        <p:spPr>
          <a:xfrm>
            <a:off x="280670" y="3328670"/>
            <a:ext cx="7326630" cy="2889885"/>
          </a:xfrm>
          <a:prstGeom prst="rect">
            <a:avLst/>
          </a:prstGeom>
          <a:noFill/>
          <a:ln w="9525">
            <a:noFill/>
          </a:ln>
        </p:spPr>
        <p:txBody>
          <a:bodyPr wrap="square">
            <a:spAutoFit/>
          </a:bodyPr>
          <a:lstStyle/>
          <a:p>
            <a:pPr indent="0" algn="just" fontAlgn="auto">
              <a:lnSpc>
                <a:spcPct val="130000"/>
              </a:lnSpc>
              <a:buNone/>
            </a:pPr>
            <a:r>
              <a:rPr sz="2800" b="1">
                <a:latin typeface="黑体" panose="02010609060101010101" charset="-122"/>
                <a:ea typeface="黑体" panose="02010609060101010101" charset="-122"/>
                <a:cs typeface="黑体" panose="02010609060101010101" charset="-122"/>
              </a:rPr>
              <a:t>①坚持以</a:t>
            </a:r>
            <a:r>
              <a:rPr sz="2800" b="1">
                <a:solidFill>
                  <a:srgbClr val="C00000"/>
                </a:solidFill>
                <a:latin typeface="黑体" panose="02010609060101010101" charset="-122"/>
                <a:ea typeface="黑体" panose="02010609060101010101" charset="-122"/>
                <a:cs typeface="黑体" panose="02010609060101010101" charset="-122"/>
              </a:rPr>
              <a:t>马克思主义</a:t>
            </a:r>
            <a:r>
              <a:rPr sz="2800" b="1">
                <a:latin typeface="黑体" panose="02010609060101010101" charset="-122"/>
                <a:ea typeface="黑体" panose="02010609060101010101" charset="-122"/>
                <a:cs typeface="黑体" panose="02010609060101010101" charset="-122"/>
              </a:rPr>
              <a:t>为指导，推动中华优秀传统文化</a:t>
            </a:r>
            <a:r>
              <a:rPr sz="2800" b="1">
                <a:solidFill>
                  <a:srgbClr val="C00000"/>
                </a:solidFill>
                <a:latin typeface="黑体" panose="02010609060101010101" charset="-122"/>
                <a:ea typeface="黑体" panose="02010609060101010101" charset="-122"/>
                <a:cs typeface="黑体" panose="02010609060101010101" charset="-122"/>
              </a:rPr>
              <a:t>创造性转化</a:t>
            </a:r>
            <a:r>
              <a:rPr sz="2800" b="1">
                <a:latin typeface="黑体" panose="02010609060101010101" charset="-122"/>
                <a:ea typeface="黑体" panose="02010609060101010101" charset="-122"/>
                <a:cs typeface="黑体" panose="02010609060101010101" charset="-122"/>
              </a:rPr>
              <a:t>、</a:t>
            </a:r>
            <a:r>
              <a:rPr sz="2800" b="1">
                <a:solidFill>
                  <a:srgbClr val="C00000"/>
                </a:solidFill>
                <a:latin typeface="黑体" panose="02010609060101010101" charset="-122"/>
                <a:ea typeface="黑体" panose="02010609060101010101" charset="-122"/>
                <a:cs typeface="黑体" panose="02010609060101010101" charset="-122"/>
              </a:rPr>
              <a:t>创新性发展</a:t>
            </a:r>
            <a:r>
              <a:rPr lang="zh-CN" sz="2800" b="1">
                <a:latin typeface="黑体" panose="02010609060101010101" charset="-122"/>
                <a:ea typeface="黑体" panose="02010609060101010101" charset="-122"/>
                <a:cs typeface="黑体" panose="02010609060101010101" charset="-122"/>
              </a:rPr>
              <a:t>。</a:t>
            </a:r>
          </a:p>
          <a:p>
            <a:pPr indent="0" algn="just" fontAlgn="auto">
              <a:lnSpc>
                <a:spcPct val="130000"/>
              </a:lnSpc>
              <a:buNone/>
            </a:pPr>
            <a:r>
              <a:rPr lang="zh-CN" sz="2800" b="1">
                <a:latin typeface="黑体" panose="02010609060101010101" charset="-122"/>
                <a:ea typeface="黑体" panose="02010609060101010101" charset="-122"/>
                <a:cs typeface="黑体" panose="02010609060101010101" charset="-122"/>
              </a:rPr>
              <a:t>②</a:t>
            </a:r>
            <a:r>
              <a:rPr sz="2800" b="1">
                <a:solidFill>
                  <a:srgbClr val="C00000"/>
                </a:solidFill>
                <a:latin typeface="黑体" panose="02010609060101010101" charset="-122"/>
                <a:ea typeface="黑体" panose="02010609060101010101" charset="-122"/>
                <a:cs typeface="黑体" panose="02010609060101010101" charset="-122"/>
              </a:rPr>
              <a:t>继承</a:t>
            </a:r>
            <a:r>
              <a:rPr sz="2800" b="1">
                <a:latin typeface="黑体" panose="02010609060101010101" charset="-122"/>
                <a:ea typeface="黑体" panose="02010609060101010101" charset="-122"/>
                <a:cs typeface="黑体" panose="02010609060101010101" charset="-122"/>
              </a:rPr>
              <a:t>革命文化，</a:t>
            </a:r>
            <a:r>
              <a:rPr sz="2800" b="1">
                <a:solidFill>
                  <a:srgbClr val="C00000"/>
                </a:solidFill>
                <a:latin typeface="黑体" panose="02010609060101010101" charset="-122"/>
                <a:ea typeface="黑体" panose="02010609060101010101" charset="-122"/>
                <a:cs typeface="黑体" panose="02010609060101010101" charset="-122"/>
              </a:rPr>
              <a:t>发展</a:t>
            </a:r>
            <a:r>
              <a:rPr sz="2800" b="1">
                <a:latin typeface="黑体" panose="02010609060101010101" charset="-122"/>
                <a:ea typeface="黑体" panose="02010609060101010101" charset="-122"/>
                <a:cs typeface="黑体" panose="02010609060101010101" charset="-122"/>
              </a:rPr>
              <a:t>社会主义先进文化。</a:t>
            </a:r>
          </a:p>
          <a:p>
            <a:pPr indent="0" algn="just" fontAlgn="auto">
              <a:lnSpc>
                <a:spcPct val="130000"/>
              </a:lnSpc>
              <a:buNone/>
            </a:pPr>
            <a:r>
              <a:rPr lang="zh-CN" sz="2800" b="1">
                <a:latin typeface="黑体" panose="02010609060101010101" charset="-122"/>
                <a:ea typeface="黑体" panose="02010609060101010101" charset="-122"/>
                <a:cs typeface="黑体" panose="02010609060101010101" charset="-122"/>
              </a:rPr>
              <a:t>③</a:t>
            </a:r>
            <a:r>
              <a:rPr sz="2800" b="1">
                <a:solidFill>
                  <a:srgbClr val="C00000"/>
                </a:solidFill>
                <a:latin typeface="黑体" panose="02010609060101010101" charset="-122"/>
                <a:ea typeface="黑体" panose="02010609060101010101" charset="-122"/>
                <a:cs typeface="黑体" panose="02010609060101010101" charset="-122"/>
              </a:rPr>
              <a:t>不忘本来，吸收外来，面向未来</a:t>
            </a:r>
            <a:r>
              <a:rPr sz="2800" b="1">
                <a:latin typeface="黑体" panose="02010609060101010101" charset="-122"/>
                <a:ea typeface="黑体" panose="02010609060101010101" charset="-122"/>
                <a:cs typeface="黑体" panose="02010609060101010101" charset="-122"/>
              </a:rPr>
              <a:t>，不断铸就中华文化新辉煌。</a:t>
            </a:r>
          </a:p>
        </p:txBody>
      </p:sp>
    </p:spTree>
  </p:cSld>
  <p:clrMapOvr>
    <a:masterClrMapping/>
  </p:clrMapOvr>
  <p:transition>
    <p:push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p:tgtEl>
                                          <p:spTgt spid="5">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5">
                                            <p:txEl>
                                              <p:pRg st="0" end="0"/>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additive="base">
                                        <p:cTn id="19" dur="500"/>
                                        <p:tgtEl>
                                          <p:spTgt spid="5">
                                            <p:txEl>
                                              <p:pRg st="1" end="1"/>
                                            </p:txEl>
                                          </p:spTgt>
                                        </p:tgtEl>
                                        <p:attrNameLst>
                                          <p:attrName>ppt_y</p:attrName>
                                        </p:attrNameLst>
                                      </p:cBhvr>
                                      <p:tavLst>
                                        <p:tav tm="0">
                                          <p:val>
                                            <p:strVal val="#ppt_y+#ppt_h*1.125000"/>
                                          </p:val>
                                        </p:tav>
                                        <p:tav tm="100000">
                                          <p:val>
                                            <p:strVal val="#ppt_y"/>
                                          </p:val>
                                        </p:tav>
                                      </p:tavLst>
                                    </p:anim>
                                    <p:animEffect transition="in" filter="wipe(up)">
                                      <p:cBhvr>
                                        <p:cTn id="20" dur="500"/>
                                        <p:tgtEl>
                                          <p:spTgt spid="5">
                                            <p:txEl>
                                              <p:pRg st="1" end="1"/>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additive="base">
                                        <p:cTn id="25" dur="500"/>
                                        <p:tgtEl>
                                          <p:spTgt spid="5">
                                            <p:txEl>
                                              <p:pRg st="2" end="2"/>
                                            </p:txEl>
                                          </p:spTgt>
                                        </p:tgtEl>
                                        <p:attrNameLst>
                                          <p:attrName>ppt_y</p:attrName>
                                        </p:attrNameLst>
                                      </p:cBhvr>
                                      <p:tavLst>
                                        <p:tav tm="0">
                                          <p:val>
                                            <p:strVal val="#ppt_y+#ppt_h*1.125000"/>
                                          </p:val>
                                        </p:tav>
                                        <p:tav tm="100000">
                                          <p:val>
                                            <p:strVal val="#ppt_y"/>
                                          </p:val>
                                        </p:tav>
                                      </p:tavLst>
                                    </p:anim>
                                    <p:animEffect transition="in" filter="wipe(up)">
                                      <p:cBhvr>
                                        <p:cTn id="26"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rotWithShape="0">
          <a:gsLst>
            <a:gs pos="0">
              <a:srgbClr val="FE4444"/>
            </a:gs>
            <a:gs pos="100000">
              <a:srgbClr val="832B2B"/>
            </a:gs>
          </a:gsLst>
          <a:lin ang="0"/>
        </a:gradFill>
        <a:effectLst/>
      </p:bgPr>
    </p:bg>
    <p:spTree>
      <p:nvGrpSpPr>
        <p:cNvPr id="1" name=""/>
        <p:cNvGrpSpPr/>
        <p:nvPr/>
      </p:nvGrpSpPr>
      <p:grpSpPr>
        <a:xfrm>
          <a:off x="0" y="0"/>
          <a:ext cx="0" cy="0"/>
          <a:chOff x="0" y="0"/>
          <a:chExt cx="0" cy="0"/>
        </a:xfrm>
      </p:grpSpPr>
      <p:sp>
        <p:nvSpPr>
          <p:cNvPr id="2" name="横卷形 1"/>
          <p:cNvSpPr/>
          <p:nvPr>
            <p:custDataLst>
              <p:tags r:id="rId1"/>
            </p:custDataLst>
          </p:nvPr>
        </p:nvSpPr>
        <p:spPr>
          <a:xfrm>
            <a:off x="493713" y="1287463"/>
            <a:ext cx="8159750" cy="4014788"/>
          </a:xfrm>
          <a:prstGeom prst="horizontalScroll">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6083" name="文本框 2"/>
          <p:cNvSpPr txBox="1"/>
          <p:nvPr>
            <p:custDataLst>
              <p:tags r:id="rId2"/>
            </p:custDataLst>
          </p:nvPr>
        </p:nvSpPr>
        <p:spPr>
          <a:xfrm>
            <a:off x="976313" y="2911475"/>
            <a:ext cx="7502525" cy="768350"/>
          </a:xfrm>
          <a:prstGeom prst="rect">
            <a:avLst/>
          </a:prstGeom>
          <a:noFill/>
          <a:ln w="9525">
            <a:noFill/>
          </a:ln>
        </p:spPr>
        <p:txBody>
          <a:bodyPr wrap="square" anchor="t" anchorCtr="0">
            <a:spAutoFit/>
          </a:bodyPr>
          <a:lstStyle/>
          <a:p>
            <a:r>
              <a:rPr lang="zh-CN" altLang="en-US" sz="4400" b="1">
                <a:latin typeface="Calibri"/>
                <a:ea typeface="宋体" panose="02010600030101010101" pitchFamily="2" charset="-122"/>
              </a:rPr>
              <a:t>弘扬中华文化，传承中华美德</a:t>
            </a:r>
          </a:p>
        </p:txBody>
      </p:sp>
      <p:pic>
        <p:nvPicPr>
          <p:cNvPr id="16" name="图片 15"/>
          <p:cNvPicPr>
            <a:picLocks noChangeAspect="1"/>
          </p:cNvPicPr>
          <p:nvPr>
            <p:custDataLst>
              <p:tags r:id="rId3"/>
            </p:custDataLst>
          </p:nvPr>
        </p:nvPicPr>
        <p:blipFill>
          <a:blip r:embed="rId6"/>
          <a:stretch>
            <a:fillRect/>
          </a:stretch>
        </p:blipFill>
        <p:spPr>
          <a:xfrm>
            <a:off x="5137150" y="3679825"/>
            <a:ext cx="4013200" cy="2990850"/>
          </a:xfrm>
          <a:prstGeom prst="rect">
            <a:avLst/>
          </a:prstGeom>
          <a:noFill/>
          <a:ln w="9525">
            <a:noFill/>
          </a:ln>
        </p:spPr>
      </p:pic>
      <p:sp>
        <p:nvSpPr>
          <p:cNvPr id="3" name="文本框 2"/>
          <p:cNvSpPr txBox="1"/>
          <p:nvPr>
            <p:custDataLst>
              <p:tags r:id="rId4"/>
            </p:custDataLst>
          </p:nvPr>
        </p:nvSpPr>
        <p:spPr>
          <a:xfrm>
            <a:off x="4283075" y="1896110"/>
            <a:ext cx="581660" cy="1322070"/>
          </a:xfrm>
          <a:prstGeom prst="rect">
            <a:avLst/>
          </a:prstGeom>
          <a:noFill/>
        </p:spPr>
        <p:txBody>
          <a:bodyPr wrap="square" rtlCol="0">
            <a:spAutoFit/>
          </a:bodyPr>
          <a:lstStyle/>
          <a:p>
            <a:r>
              <a:rPr lang="zh-CN" altLang="zh-CN" sz="8000">
                <a:solidFill>
                  <a:srgbClr val="FF0000"/>
                </a:solidFill>
                <a:latin typeface="微软雅黑" panose="020B0503020204020204" charset="-122"/>
                <a:ea typeface="微软雅黑" panose="020B0503020204020204" charset="-122"/>
              </a:rPr>
              <a:t>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7BD3"/>
            </a:gs>
            <a:gs pos="100000">
              <a:srgbClr val="034373"/>
            </a:gs>
          </a:gsLst>
          <a:lin ang="0"/>
        </a:gradFill>
        <a:effectLst/>
      </p:bgPr>
    </p:bg>
    <p:spTree>
      <p:nvGrpSpPr>
        <p:cNvPr id="1" name=""/>
        <p:cNvGrpSpPr/>
        <p:nvPr/>
      </p:nvGrpSpPr>
      <p:grpSpPr>
        <a:xfrm>
          <a:off x="0" y="0"/>
          <a:ext cx="0" cy="0"/>
          <a:chOff x="0" y="0"/>
          <a:chExt cx="0" cy="0"/>
        </a:xfrm>
      </p:grpSpPr>
      <p:sp>
        <p:nvSpPr>
          <p:cNvPr id="47106" name="文本框 2"/>
          <p:cNvSpPr txBox="1"/>
          <p:nvPr>
            <p:custDataLst>
              <p:tags r:id="rId1"/>
            </p:custDataLst>
          </p:nvPr>
        </p:nvSpPr>
        <p:spPr>
          <a:xfrm>
            <a:off x="1276350" y="5675630"/>
            <a:ext cx="6591300" cy="460375"/>
          </a:xfrm>
          <a:prstGeom prst="rect">
            <a:avLst/>
          </a:prstGeom>
          <a:noFill/>
          <a:ln w="9525">
            <a:noFill/>
          </a:ln>
        </p:spPr>
        <p:txBody>
          <a:bodyPr wrap="square" anchor="t" anchorCtr="0">
            <a:spAutoFit/>
          </a:bodyPr>
          <a:lstStyle/>
          <a:p>
            <a:r>
              <a:rPr lang="zh-CN" altLang="en-US" sz="2400" b="1">
                <a:latin typeface="Calibri"/>
                <a:ea typeface="宋体" panose="02010600030101010101" pitchFamily="2" charset="-122"/>
              </a:rPr>
              <a:t>王荠悦的身上体现了哪些中华民族的传统美德？</a:t>
            </a:r>
          </a:p>
        </p:txBody>
      </p:sp>
      <p:pic>
        <p:nvPicPr>
          <p:cNvPr id="2" name="寻找最美孝心少年颁奖典礼：“最美孝心少年”王荠悦">
            <a:hlinkClick r:id="" action="ppaction://media"/>
          </p:cNvPr>
          <p:cNvPicPr/>
          <p:nvPr>
            <a:videoFile r:link="rId3"/>
            <p:custDataLst>
              <p:tags r:id="rId4"/>
            </p:custDataLst>
            <p:extLst>
              <p:ext uri="{DAA4B4D4-6D71-4841-9C94-3DE7FCFB9230}">
                <p14:media xmlns:p14="http://schemas.microsoft.com/office/powerpoint/2010/main" r:embed="rId2"/>
              </p:ext>
            </p:extLst>
          </p:nvPr>
        </p:nvPicPr>
        <p:blipFill>
          <a:blip r:embed="rId7"/>
          <a:stretch>
            <a:fillRect/>
          </a:stretch>
        </p:blipFill>
        <p:spPr>
          <a:xfrm>
            <a:off x="1276350" y="725170"/>
            <a:ext cx="6865620" cy="4200525"/>
          </a:xfrm>
          <a:prstGeom prst="rect">
            <a:avLst/>
          </a:prstGeom>
        </p:spPr>
      </p:pic>
    </p:spTree>
  </p:cSld>
  <p:clrMapOvr>
    <a:masterClrMapping/>
  </p:clrMapOvr>
  <p:transition>
    <p:dissolve/>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afterGroup">
                            <p:stCondLst>
                              <p:cond delay="0"/>
                            </p:stCondLst>
                            <p:childTnLst>
                              <p:par>
                                <p:cTn id="5" presetID="2" presetClass="mediacall" presetSubtype="0" fill="hold" nodeType="clickEffect">
                                  <p:stCondLst>
                                    <p:cond delay="0"/>
                                  </p:stCondLst>
                                  <p:childTnLst>
                                    <p:cmd type="call" cmd="togglePause">
                                      <p:cBhvr additive="base">
                                        <p:cTn id="6" dur="1" fill="hold"/>
                                        <p:tgtEl>
                                          <p:spTgt spid="2"/>
                                        </p:tgtEl>
                                      </p:cBhvr>
                                    </p:cmd>
                                  </p:childTnLst>
                                </p:cTn>
                              </p:par>
                            </p:childTnLst>
                          </p:cTn>
                        </p:par>
                      </p:childTnLst>
                    </p:cTn>
                  </p:par>
                </p:childTnLst>
              </p:cTn>
              <p:nextCondLst>
                <p:cond evt="onClick" delay="0">
                  <p:tgtEl>
                    <p:spTgt spid="2"/>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1"/>
          <a:stretch>
            <a:fillRect/>
          </a:stretch>
        </a:blipFill>
        <a:effectLst/>
      </p:bgPr>
    </p:bg>
    <p:spTree>
      <p:nvGrpSpPr>
        <p:cNvPr id="1" name=""/>
        <p:cNvGrpSpPr/>
        <p:nvPr/>
      </p:nvGrpSpPr>
      <p:grpSpPr>
        <a:xfrm>
          <a:off x="0" y="0"/>
          <a:ext cx="0" cy="0"/>
          <a:chOff x="0" y="0"/>
          <a:chExt cx="0" cy="0"/>
        </a:xfrm>
      </p:grpSpPr>
      <p:sp>
        <p:nvSpPr>
          <p:cNvPr id="4" name="矩形 3"/>
          <p:cNvSpPr/>
          <p:nvPr>
            <p:custDataLst>
              <p:tags r:id="rId1"/>
            </p:custDataLst>
          </p:nvPr>
        </p:nvSpPr>
        <p:spPr>
          <a:xfrm>
            <a:off x="861874" y="470575"/>
            <a:ext cx="7843667" cy="645160"/>
          </a:xfrm>
          <a:prstGeom prst="rect">
            <a:avLst/>
          </a:prstGeom>
        </p:spPr>
        <p:txBody>
          <a:bodyPr wrap="square">
            <a:spAutoFit/>
          </a:bodyPr>
          <a:lstStyle/>
          <a:p>
            <a:pPr lvl="0" fontAlgn="auto"/>
            <a:r>
              <a:rPr lang="zh-CN" altLang="en-US" sz="3600" b="1" strike="noStrike" cap="all" noProof="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panose="02010609060101010101" charset="-122"/>
                <a:ea typeface="黑体" panose="02010609060101010101" charset="-122"/>
                <a:cs typeface="+mn-cs"/>
              </a:rPr>
              <a:t>中华传统美德</a:t>
            </a:r>
            <a:r>
              <a:rPr lang="zh-CN" altLang="en-US" sz="3600" b="1" strike="noStrike" cap="all" noProof="1">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黑体" panose="02010609060101010101" charset="-122"/>
                <a:ea typeface="黑体" panose="02010609060101010101" charset="-122"/>
                <a:cs typeface="+mn-cs"/>
              </a:rPr>
              <a:t>内涵</a:t>
            </a:r>
            <a:r>
              <a:rPr lang="zh-CN" altLang="en-US" sz="3600" b="1" strike="noStrike" cap="all" noProof="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panose="02010609060101010101" charset="-122"/>
                <a:ea typeface="黑体" panose="02010609060101010101" charset="-122"/>
                <a:cs typeface="+mn-cs"/>
              </a:rPr>
              <a:t>丰富，博大精深</a:t>
            </a:r>
            <a:endParaRPr lang="en-US" altLang="zh-CN" sz="3600" b="1" strike="noStrike" cap="all" noProof="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panose="02010609060101010101" charset="-122"/>
              <a:ea typeface="黑体" panose="02010609060101010101" charset="-122"/>
            </a:endParaRPr>
          </a:p>
        </p:txBody>
      </p:sp>
      <p:sp>
        <p:nvSpPr>
          <p:cNvPr id="2" name="矩形 1"/>
          <p:cNvSpPr/>
          <p:nvPr>
            <p:custDataLst>
              <p:tags r:id="rId2"/>
            </p:custDataLst>
          </p:nvPr>
        </p:nvSpPr>
        <p:spPr>
          <a:xfrm>
            <a:off x="4485640" y="5247004"/>
            <a:ext cx="3855720" cy="1198880"/>
          </a:xfrm>
          <a:prstGeom prst="rect">
            <a:avLst/>
          </a:prstGeom>
          <a:noFill/>
          <a:ln>
            <a:noFill/>
          </a:ln>
        </p:spPr>
        <p:txBody>
          <a:bodyPr wrap="none" rtlCol="0" anchor="t">
            <a:spAutoFit/>
            <a:scene3d>
              <a:camera prst="orthographicFront"/>
              <a:lightRig rig="threePt" dir="t"/>
            </a:scene3d>
            <a:sp3d extrusionH="120650" prstMaterial="matte"/>
          </a:bodyPr>
          <a:lstStyle/>
          <a:p>
            <a:pPr algn="ctr" fontAlgn="auto"/>
            <a:r>
              <a:rPr lang="zh-CN" altLang="en-US" sz="7200" b="1" strike="noStrike"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scaled="1"/>
                  </a:gradFill>
                  <a:round/>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latin typeface="+mn-lt"/>
                <a:ea typeface="+mn-ea"/>
                <a:cs typeface="+mn-cs"/>
              </a:rPr>
              <a:t>美德之花</a:t>
            </a:r>
            <a:endParaRPr lang="zh-CN" altLang="en-US" sz="7200" b="1" strike="noStrike"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scaled="1"/>
                </a:gradFill>
                <a:round/>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endParaRPr>
          </a:p>
        </p:txBody>
      </p:sp>
      <p:pic>
        <p:nvPicPr>
          <p:cNvPr id="8" name="Picture 2" descr="http://img95.699pic.com/photo/40022/1573.jpg_wh860.jpg"/>
          <p:cNvPicPr>
            <a:picLocks noChangeAspect="1"/>
          </p:cNvPicPr>
          <p:nvPr>
            <p:custDataLst>
              <p:tags r:id="rId3"/>
            </p:custDataLst>
          </p:nvPr>
        </p:nvPicPr>
        <p:blipFill>
          <a:blip r:embed="rId12"/>
          <a:stretch>
            <a:fillRect/>
          </a:stretch>
        </p:blipFill>
        <p:spPr>
          <a:xfrm>
            <a:off x="333375" y="4594225"/>
            <a:ext cx="2651125" cy="1611313"/>
          </a:xfrm>
          <a:prstGeom prst="rect">
            <a:avLst/>
          </a:prstGeom>
          <a:noFill/>
          <a:ln w="9525">
            <a:noFill/>
          </a:ln>
        </p:spPr>
      </p:pic>
      <p:pic>
        <p:nvPicPr>
          <p:cNvPr id="9" name="Picture 4" descr="http://5b0988e595225.cdn.sohucs.com/images/20171225/3b4e702e587d43f2afd79ffed6b1ab41.jpeg"/>
          <p:cNvPicPr>
            <a:picLocks noChangeAspect="1"/>
          </p:cNvPicPr>
          <p:nvPr>
            <p:custDataLst>
              <p:tags r:id="rId4"/>
            </p:custDataLst>
          </p:nvPr>
        </p:nvPicPr>
        <p:blipFill>
          <a:blip r:embed="rId13"/>
          <a:stretch>
            <a:fillRect/>
          </a:stretch>
        </p:blipFill>
        <p:spPr>
          <a:xfrm>
            <a:off x="3168650" y="4594225"/>
            <a:ext cx="2984500" cy="1665288"/>
          </a:xfrm>
          <a:prstGeom prst="rect">
            <a:avLst/>
          </a:prstGeom>
          <a:noFill/>
          <a:ln w="9525">
            <a:noFill/>
          </a:ln>
        </p:spPr>
      </p:pic>
      <p:pic>
        <p:nvPicPr>
          <p:cNvPr id="10" name="Picture 8" descr="http://img1.gtimg.com/ln/pics/hv1/45/128/2287/148744860.png"/>
          <p:cNvPicPr>
            <a:picLocks noChangeAspect="1"/>
          </p:cNvPicPr>
          <p:nvPr>
            <p:custDataLst>
              <p:tags r:id="rId5"/>
            </p:custDataLst>
          </p:nvPr>
        </p:nvPicPr>
        <p:blipFill>
          <a:blip r:embed="rId14"/>
          <a:stretch>
            <a:fillRect/>
          </a:stretch>
        </p:blipFill>
        <p:spPr>
          <a:xfrm>
            <a:off x="6153150" y="4567238"/>
            <a:ext cx="2792413" cy="1665287"/>
          </a:xfrm>
          <a:prstGeom prst="rect">
            <a:avLst/>
          </a:prstGeom>
          <a:noFill/>
          <a:ln w="9525">
            <a:noFill/>
          </a:ln>
        </p:spPr>
      </p:pic>
      <p:pic>
        <p:nvPicPr>
          <p:cNvPr id="49158" name="图片 3"/>
          <p:cNvPicPr>
            <a:picLocks noChangeAspect="1"/>
          </p:cNvPicPr>
          <p:nvPr>
            <p:custDataLst>
              <p:tags r:id="rId6"/>
            </p:custDataLst>
          </p:nvPr>
        </p:nvPicPr>
        <p:blipFill>
          <a:blip r:embed="rId15"/>
          <a:srcRect l="10570" t="18994" r="10532" b="9682"/>
          <a:stretch>
            <a:fillRect/>
          </a:stretch>
        </p:blipFill>
        <p:spPr>
          <a:xfrm>
            <a:off x="6391275" y="1285875"/>
            <a:ext cx="2314575" cy="2840038"/>
          </a:xfrm>
          <a:prstGeom prst="rect">
            <a:avLst/>
          </a:prstGeom>
          <a:noFill/>
          <a:ln w="9525">
            <a:noFill/>
          </a:ln>
        </p:spPr>
      </p:pic>
      <p:pic>
        <p:nvPicPr>
          <p:cNvPr id="49159" name="图片 2"/>
          <p:cNvPicPr>
            <a:picLocks noChangeAspect="1"/>
          </p:cNvPicPr>
          <p:nvPr>
            <p:custDataLst>
              <p:tags r:id="rId7"/>
            </p:custDataLst>
          </p:nvPr>
        </p:nvPicPr>
        <p:blipFill>
          <a:blip r:embed="rId16"/>
          <a:srcRect l="8290" t="24258" r="12811" b="9914"/>
          <a:stretch>
            <a:fillRect/>
          </a:stretch>
        </p:blipFill>
        <p:spPr>
          <a:xfrm>
            <a:off x="473075" y="1536700"/>
            <a:ext cx="2136775" cy="2339975"/>
          </a:xfrm>
          <a:prstGeom prst="rect">
            <a:avLst/>
          </a:prstGeom>
          <a:noFill/>
          <a:ln w="9525">
            <a:noFill/>
          </a:ln>
        </p:spPr>
      </p:pic>
      <p:pic>
        <p:nvPicPr>
          <p:cNvPr id="49160" name="图片 4"/>
          <p:cNvPicPr>
            <a:picLocks noChangeAspect="1"/>
          </p:cNvPicPr>
          <p:nvPr>
            <p:custDataLst>
              <p:tags r:id="rId8"/>
            </p:custDataLst>
          </p:nvPr>
        </p:nvPicPr>
        <p:blipFill>
          <a:blip r:embed="rId17"/>
          <a:srcRect l="13383" t="14015" r="10727" b="11270"/>
          <a:stretch>
            <a:fillRect/>
          </a:stretch>
        </p:blipFill>
        <p:spPr>
          <a:xfrm>
            <a:off x="3446463" y="1536700"/>
            <a:ext cx="2182812" cy="2587625"/>
          </a:xfrm>
          <a:prstGeom prst="rect">
            <a:avLst/>
          </a:prstGeom>
          <a:noFill/>
          <a:ln w="9525">
            <a:noFill/>
          </a:ln>
        </p:spPr>
      </p:pic>
    </p:spTree>
  </p:cSld>
  <p:clrMapOvr>
    <a:masterClrMapping/>
  </p:clrMapOvr>
  <p:transition>
    <p:push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4000">
              <a:srgbClr val="3ADDA6"/>
            </a:gs>
            <a:gs pos="100000">
              <a:srgbClr val="D4E767"/>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6" name="文本框 3"/>
          <p:cNvSpPr txBox="1">
            <a:spLocks noChangeArrowheads="1"/>
          </p:cNvSpPr>
          <p:nvPr>
            <p:custDataLst>
              <p:tags r:id="rId1"/>
            </p:custDataLst>
          </p:nvPr>
        </p:nvSpPr>
        <p:spPr bwMode="auto">
          <a:xfrm>
            <a:off x="752624" y="1340768"/>
            <a:ext cx="7992888" cy="521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5930" indent="1905"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3130" indent="1905"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0330" indent="1905"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7530" indent="1905"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fontAlgn="base"/>
            <a:r>
              <a:rPr lang="zh-CN" altLang="en-US" sz="2800" b="1" strike="noStrike" cap="all" noProof="1">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黑体" panose="02010609060101010101" charset="-122"/>
                <a:ea typeface="黑体" panose="02010609060101010101" charset="-122"/>
                <a:cs typeface="+mn-cs"/>
              </a:rPr>
              <a:t>   </a:t>
            </a:r>
            <a:endParaRPr lang="zh-CN" altLang="en-US" sz="2800" b="1" strike="noStrike" noProof="1">
              <a:latin typeface="黑体" panose="02010609060101010101" charset="-122"/>
              <a:ea typeface="黑体" panose="02010609060101010101" charset="-122"/>
            </a:endParaRPr>
          </a:p>
        </p:txBody>
      </p:sp>
      <p:sp>
        <p:nvSpPr>
          <p:cNvPr id="12" name="横卷形 11"/>
          <p:cNvSpPr/>
          <p:nvPr>
            <p:custDataLst>
              <p:tags r:id="rId2"/>
            </p:custDataLst>
          </p:nvPr>
        </p:nvSpPr>
        <p:spPr>
          <a:xfrm>
            <a:off x="252413" y="349250"/>
            <a:ext cx="7475538" cy="1300163"/>
          </a:xfrm>
          <a:prstGeom prst="horizontalScroll">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2776" name="文本框 12"/>
          <p:cNvSpPr txBox="1"/>
          <p:nvPr>
            <p:custDataLst>
              <p:tags r:id="rId3"/>
            </p:custDataLst>
          </p:nvPr>
        </p:nvSpPr>
        <p:spPr>
          <a:xfrm>
            <a:off x="425450" y="614363"/>
            <a:ext cx="7181850" cy="706755"/>
          </a:xfrm>
          <a:prstGeom prst="rect">
            <a:avLst/>
          </a:prstGeom>
          <a:noFill/>
          <a:ln w="9525">
            <a:noFill/>
          </a:ln>
        </p:spPr>
        <p:txBody>
          <a:bodyPr wrap="square" anchor="t" anchorCtr="0">
            <a:spAutoFit/>
          </a:bodyPr>
          <a:lstStyle/>
          <a:p>
            <a:r>
              <a:rPr lang="zh-CN" altLang="en-US" sz="4000" b="1">
                <a:sym typeface="+mn-ea"/>
              </a:rPr>
              <a:t>弘扬中华文化，传承中华美德</a:t>
            </a:r>
            <a:endParaRPr lang="zh-CN" altLang="en-US" sz="4000" b="1">
              <a:solidFill>
                <a:srgbClr val="FF0000"/>
              </a:solidFill>
              <a:latin typeface="Calibri"/>
              <a:ea typeface="宋体" panose="02010600030101010101" pitchFamily="2" charset="-122"/>
            </a:endParaRPr>
          </a:p>
        </p:txBody>
      </p:sp>
      <p:sp>
        <p:nvSpPr>
          <p:cNvPr id="2" name="文本框 1"/>
          <p:cNvSpPr txBox="1"/>
          <p:nvPr>
            <p:custDataLst>
              <p:tags r:id="rId4"/>
            </p:custDataLst>
          </p:nvPr>
        </p:nvSpPr>
        <p:spPr>
          <a:xfrm>
            <a:off x="252730" y="1649730"/>
            <a:ext cx="8676640" cy="1370965"/>
          </a:xfrm>
          <a:prstGeom prst="rect">
            <a:avLst/>
          </a:prstGeom>
          <a:noFill/>
        </p:spPr>
        <p:txBody>
          <a:bodyPr wrap="square" rtlCol="0" anchor="t">
            <a:spAutoFit/>
          </a:bodyPr>
          <a:lstStyle/>
          <a:p>
            <a:pPr fontAlgn="auto">
              <a:lnSpc>
                <a:spcPct val="130000"/>
              </a:lnSpc>
              <a:buNone/>
            </a:pPr>
            <a:r>
              <a:rPr lang="zh-CN" altLang="en-US" sz="3200" b="1">
                <a:solidFill>
                  <a:srgbClr val="0070C0"/>
                </a:solidFill>
                <a:latin typeface="黑体" panose="02010609060101010101" charset="-122"/>
                <a:ea typeface="黑体" panose="02010609060101010101" charset="-122"/>
                <a:sym typeface="+mn-ea"/>
              </a:rPr>
              <a:t>中华传统美德的内容、特点？</a:t>
            </a:r>
            <a:r>
              <a:rPr lang="zh-CN" altLang="en-US" sz="3200" b="1">
                <a:solidFill>
                  <a:schemeClr val="accent4"/>
                </a:solidFill>
                <a:latin typeface="宋体" panose="02010600030101010101" pitchFamily="2" charset="-122"/>
                <a:sym typeface="+mn-ea"/>
              </a:rPr>
              <a:t>◤</a:t>
            </a:r>
            <a:endParaRPr lang="zh-CN" altLang="en-US" sz="3200" b="1">
              <a:solidFill>
                <a:srgbClr val="0070C0"/>
              </a:solidFill>
              <a:latin typeface="黑体" panose="02010609060101010101" charset="-122"/>
              <a:ea typeface="黑体" panose="02010609060101010101" charset="-122"/>
              <a:sym typeface="+mn-ea"/>
            </a:endParaRPr>
          </a:p>
          <a:p>
            <a:pPr fontAlgn="auto">
              <a:lnSpc>
                <a:spcPct val="130000"/>
              </a:lnSpc>
              <a:buNone/>
            </a:pPr>
            <a:endParaRPr lang="zh-CN" altLang="en-US" sz="3200" b="1">
              <a:solidFill>
                <a:srgbClr val="0070C0"/>
              </a:solidFill>
              <a:latin typeface="黑体" panose="02010609060101010101" charset="-122"/>
              <a:ea typeface="黑体" panose="02010609060101010101" charset="-122"/>
              <a:sym typeface="+mn-ea"/>
            </a:endParaRPr>
          </a:p>
        </p:txBody>
      </p:sp>
      <p:sp>
        <p:nvSpPr>
          <p:cNvPr id="112" name="文本框 111" descr="7b0a202020202262756c6c6574223a20227b5c2263617465676f727949645c223a31303031302c5c2274656d706c61746549645c223a32303233313139337d220a7d0a"/>
          <p:cNvSpPr txBox="1"/>
          <p:nvPr>
            <p:custDataLst>
              <p:tags r:id="rId5"/>
            </p:custDataLst>
          </p:nvPr>
        </p:nvSpPr>
        <p:spPr>
          <a:xfrm>
            <a:off x="52705" y="2206625"/>
            <a:ext cx="11550650" cy="4569460"/>
          </a:xfrm>
          <a:prstGeom prst="rect">
            <a:avLst/>
          </a:prstGeom>
          <a:noFill/>
          <a:ln w="9525">
            <a:noFill/>
          </a:ln>
        </p:spPr>
        <p:txBody>
          <a:bodyPr wrap="square">
            <a:spAutoFit/>
          </a:bodyPr>
          <a:lstStyle/>
          <a:p>
            <a:pPr algn="just" fontAlgn="auto">
              <a:lnSpc>
                <a:spcPct val="130000"/>
              </a:lnSpc>
            </a:pPr>
            <a:r>
              <a:rPr lang="en-US" sz="2800" b="1">
                <a:latin typeface="黑体" panose="02010609060101010101" charset="-122"/>
                <a:ea typeface="黑体" panose="02010609060101010101" charset="-122"/>
                <a:cs typeface="黑体" panose="02010609060101010101" charset="-122"/>
              </a:rPr>
              <a:t>1.</a:t>
            </a:r>
            <a:r>
              <a:rPr sz="2800" b="1">
                <a:latin typeface="黑体" panose="02010609060101010101" charset="-122"/>
                <a:ea typeface="黑体" panose="02010609060101010101" charset="-122"/>
                <a:cs typeface="黑体" panose="02010609060101010101" charset="-122"/>
              </a:rPr>
              <a:t>内容：</a:t>
            </a:r>
          </a:p>
          <a:p>
            <a:pPr indent="0" algn="just" fontAlgn="auto">
              <a:lnSpc>
                <a:spcPct val="130000"/>
              </a:lnSpc>
              <a:buNone/>
            </a:pPr>
            <a:r>
              <a:rPr lang="en-US" sz="2800" b="1">
                <a:latin typeface="黑体" panose="02010609060101010101" charset="-122"/>
                <a:ea typeface="黑体" panose="02010609060101010101" charset="-122"/>
                <a:cs typeface="黑体" panose="02010609060101010101" charset="-122"/>
              </a:rPr>
              <a:t>  </a:t>
            </a:r>
            <a:r>
              <a:rPr sz="2800" b="1">
                <a:latin typeface="黑体" panose="02010609060101010101" charset="-122"/>
                <a:ea typeface="黑体" panose="02010609060101010101" charset="-122"/>
                <a:cs typeface="黑体" panose="02010609060101010101" charset="-122"/>
              </a:rPr>
              <a:t>有忧国忧民、道济天下的</a:t>
            </a:r>
            <a:r>
              <a:rPr sz="2800" b="1">
                <a:solidFill>
                  <a:srgbClr val="C00000"/>
                </a:solidFill>
                <a:latin typeface="黑体" panose="02010609060101010101" charset="-122"/>
                <a:ea typeface="黑体" panose="02010609060101010101" charset="-122"/>
                <a:cs typeface="黑体" panose="02010609060101010101" charset="-122"/>
              </a:rPr>
              <a:t>爱国情怀</a:t>
            </a:r>
            <a:r>
              <a:rPr sz="2800" b="1">
                <a:latin typeface="黑体" panose="02010609060101010101" charset="-122"/>
                <a:ea typeface="黑体" panose="02010609060101010101" charset="-122"/>
                <a:cs typeface="黑体" panose="02010609060101010101" charset="-122"/>
              </a:rPr>
              <a:t>，</a:t>
            </a:r>
          </a:p>
          <a:p>
            <a:pPr indent="0" algn="just" fontAlgn="auto">
              <a:lnSpc>
                <a:spcPct val="130000"/>
              </a:lnSpc>
              <a:buNone/>
            </a:pPr>
            <a:r>
              <a:rPr lang="en-US" sz="2800" b="1">
                <a:latin typeface="黑体" panose="02010609060101010101" charset="-122"/>
                <a:ea typeface="黑体" panose="02010609060101010101" charset="-122"/>
                <a:cs typeface="黑体" panose="02010609060101010101" charset="-122"/>
              </a:rPr>
              <a:t>  </a:t>
            </a:r>
            <a:r>
              <a:rPr sz="2800" b="1">
                <a:latin typeface="黑体" panose="02010609060101010101" charset="-122"/>
                <a:ea typeface="黑体" panose="02010609060101010101" charset="-122"/>
                <a:cs typeface="黑体" panose="02010609060101010101" charset="-122"/>
              </a:rPr>
              <a:t>有勤劳勇敢、自强不息的</a:t>
            </a:r>
            <a:r>
              <a:rPr sz="2800" b="1">
                <a:solidFill>
                  <a:srgbClr val="C00000"/>
                </a:solidFill>
                <a:latin typeface="黑体" panose="02010609060101010101" charset="-122"/>
                <a:ea typeface="黑体" panose="02010609060101010101" charset="-122"/>
                <a:cs typeface="黑体" panose="02010609060101010101" charset="-122"/>
              </a:rPr>
              <a:t>奋进品格</a:t>
            </a:r>
            <a:r>
              <a:rPr sz="2800" b="1">
                <a:latin typeface="黑体" panose="02010609060101010101" charset="-122"/>
                <a:ea typeface="黑体" panose="02010609060101010101" charset="-122"/>
                <a:cs typeface="黑体" panose="02010609060101010101" charset="-122"/>
              </a:rPr>
              <a:t>，</a:t>
            </a:r>
          </a:p>
          <a:p>
            <a:pPr indent="0" algn="just" fontAlgn="auto">
              <a:lnSpc>
                <a:spcPct val="130000"/>
              </a:lnSpc>
              <a:buNone/>
            </a:pPr>
            <a:r>
              <a:rPr lang="en-US" sz="2800" b="1">
                <a:latin typeface="黑体" panose="02010609060101010101" charset="-122"/>
                <a:ea typeface="黑体" panose="02010609060101010101" charset="-122"/>
                <a:cs typeface="黑体" panose="02010609060101010101" charset="-122"/>
              </a:rPr>
              <a:t>  </a:t>
            </a:r>
            <a:r>
              <a:rPr sz="2800" b="1">
                <a:latin typeface="黑体" panose="02010609060101010101" charset="-122"/>
                <a:ea typeface="黑体" panose="02010609060101010101" charset="-122"/>
                <a:cs typeface="黑体" panose="02010609060101010101" charset="-122"/>
              </a:rPr>
              <a:t>有自尊互敬、助人为乐的</a:t>
            </a:r>
            <a:r>
              <a:rPr sz="2800" b="1">
                <a:solidFill>
                  <a:srgbClr val="C00000"/>
                </a:solidFill>
                <a:latin typeface="黑体" panose="02010609060101010101" charset="-122"/>
                <a:ea typeface="黑体" panose="02010609060101010101" charset="-122"/>
                <a:cs typeface="黑体" panose="02010609060101010101" charset="-122"/>
              </a:rPr>
              <a:t>和乐风范</a:t>
            </a:r>
            <a:r>
              <a:rPr sz="2800" b="1">
                <a:latin typeface="黑体" panose="02010609060101010101" charset="-122"/>
                <a:ea typeface="黑体" panose="02010609060101010101" charset="-122"/>
                <a:cs typeface="黑体" panose="02010609060101010101" charset="-122"/>
              </a:rPr>
              <a:t>，</a:t>
            </a:r>
          </a:p>
          <a:p>
            <a:pPr indent="0" algn="just" fontAlgn="auto">
              <a:lnSpc>
                <a:spcPct val="130000"/>
              </a:lnSpc>
              <a:buNone/>
            </a:pPr>
            <a:r>
              <a:rPr lang="en-US" sz="2800" b="1">
                <a:latin typeface="黑体" panose="02010609060101010101" charset="-122"/>
                <a:ea typeface="黑体" panose="02010609060101010101" charset="-122"/>
                <a:cs typeface="黑体" panose="02010609060101010101" charset="-122"/>
              </a:rPr>
              <a:t>  </a:t>
            </a:r>
            <a:r>
              <a:rPr sz="2800" b="1">
                <a:latin typeface="黑体" panose="02010609060101010101" charset="-122"/>
                <a:ea typeface="黑体" panose="02010609060101010101" charset="-122"/>
                <a:cs typeface="黑体" panose="02010609060101010101" charset="-122"/>
              </a:rPr>
              <a:t>有诚信守法、见利思义的</a:t>
            </a:r>
            <a:r>
              <a:rPr sz="2800" b="1">
                <a:solidFill>
                  <a:srgbClr val="C00000"/>
                </a:solidFill>
                <a:latin typeface="黑体" panose="02010609060101010101" charset="-122"/>
                <a:ea typeface="黑体" panose="02010609060101010101" charset="-122"/>
                <a:cs typeface="黑体" panose="02010609060101010101" charset="-122"/>
              </a:rPr>
              <a:t>高尚情操</a:t>
            </a:r>
            <a:r>
              <a:rPr lang="zh-CN" sz="2800" b="1">
                <a:latin typeface="黑体" panose="02010609060101010101" charset="-122"/>
                <a:ea typeface="黑体" panose="02010609060101010101" charset="-122"/>
                <a:cs typeface="黑体" panose="02010609060101010101" charset="-122"/>
              </a:rPr>
              <a:t>，</a:t>
            </a:r>
            <a:endParaRPr sz="2800" b="1">
              <a:latin typeface="黑体" panose="02010609060101010101" charset="-122"/>
              <a:ea typeface="黑体" panose="02010609060101010101" charset="-122"/>
              <a:cs typeface="黑体" panose="02010609060101010101" charset="-122"/>
            </a:endParaRPr>
          </a:p>
          <a:p>
            <a:pPr indent="0" algn="just" fontAlgn="auto">
              <a:lnSpc>
                <a:spcPct val="130000"/>
              </a:lnSpc>
              <a:buNone/>
            </a:pPr>
            <a:r>
              <a:rPr lang="en-US" sz="2800" b="1">
                <a:latin typeface="黑体" panose="02010609060101010101" charset="-122"/>
                <a:ea typeface="黑体" panose="02010609060101010101" charset="-122"/>
                <a:cs typeface="黑体" panose="02010609060101010101" charset="-122"/>
              </a:rPr>
              <a:t>  </a:t>
            </a:r>
            <a:r>
              <a:rPr sz="2800" b="1">
                <a:latin typeface="黑体" panose="02010609060101010101" charset="-122"/>
                <a:ea typeface="黑体" panose="02010609060101010101" charset="-122"/>
                <a:cs typeface="黑体" panose="02010609060101010101" charset="-122"/>
              </a:rPr>
              <a:t>有孝敬父母、尊敬师长的</a:t>
            </a:r>
            <a:r>
              <a:rPr sz="2800" b="1">
                <a:solidFill>
                  <a:srgbClr val="C00000"/>
                </a:solidFill>
                <a:latin typeface="黑体" panose="02010609060101010101" charset="-122"/>
                <a:ea typeface="黑体" panose="02010609060101010101" charset="-122"/>
                <a:cs typeface="黑体" panose="02010609060101010101" charset="-122"/>
              </a:rPr>
              <a:t>伦理规范</a:t>
            </a:r>
            <a:r>
              <a:rPr lang="zh-CN" sz="2800" b="1">
                <a:latin typeface="黑体" panose="02010609060101010101" charset="-122"/>
                <a:ea typeface="黑体" panose="02010609060101010101" charset="-122"/>
                <a:cs typeface="黑体" panose="02010609060101010101" charset="-122"/>
              </a:rPr>
              <a:t>，</a:t>
            </a:r>
          </a:p>
          <a:p>
            <a:pPr indent="0" algn="just" fontAlgn="auto">
              <a:lnSpc>
                <a:spcPct val="130000"/>
              </a:lnSpc>
              <a:buNone/>
            </a:pPr>
            <a:r>
              <a:rPr lang="en-US" sz="2800" b="1">
                <a:latin typeface="黑体" panose="02010609060101010101" charset="-122"/>
                <a:ea typeface="黑体" panose="02010609060101010101" charset="-122"/>
                <a:cs typeface="黑体" panose="02010609060101010101" charset="-122"/>
              </a:rPr>
              <a:t>  </a:t>
            </a:r>
            <a:r>
              <a:rPr sz="2800" b="1">
                <a:latin typeface="黑体" panose="02010609060101010101" charset="-122"/>
                <a:ea typeface="黑体" panose="02010609060101010101" charset="-122"/>
                <a:cs typeface="黑体" panose="02010609060101010101" charset="-122"/>
              </a:rPr>
              <a:t>有律己宽人、扬善抑恶的</a:t>
            </a:r>
            <a:r>
              <a:rPr sz="2800" b="1">
                <a:solidFill>
                  <a:srgbClr val="C00000"/>
                </a:solidFill>
                <a:latin typeface="黑体" panose="02010609060101010101" charset="-122"/>
                <a:ea typeface="黑体" panose="02010609060101010101" charset="-122"/>
                <a:cs typeface="黑体" panose="02010609060101010101" charset="-122"/>
              </a:rPr>
              <a:t>处世准则</a:t>
            </a:r>
            <a:r>
              <a:rPr lang="zh-CN" sz="2800" b="1">
                <a:latin typeface="黑体" panose="02010609060101010101" charset="-122"/>
                <a:ea typeface="黑体" panose="02010609060101010101" charset="-122"/>
                <a:cs typeface="黑体" panose="02010609060101010101" charset="-122"/>
              </a:rPr>
              <a:t>，</a:t>
            </a:r>
            <a:r>
              <a:rPr sz="2800" b="1">
                <a:latin typeface="黑体" panose="02010609060101010101" charset="-122"/>
                <a:ea typeface="黑体" panose="02010609060101010101" charset="-122"/>
                <a:cs typeface="黑体" panose="02010609060101010101" charset="-122"/>
              </a:rPr>
              <a:t> 等等。</a:t>
            </a:r>
          </a:p>
          <a:p>
            <a:pPr algn="just" fontAlgn="auto">
              <a:lnSpc>
                <a:spcPct val="130000"/>
              </a:lnSpc>
            </a:pPr>
            <a:r>
              <a:rPr lang="en-US" sz="2800" b="1">
                <a:latin typeface="黑体" panose="02010609060101010101" charset="-122"/>
                <a:ea typeface="黑体" panose="02010609060101010101" charset="-122"/>
                <a:cs typeface="黑体" panose="02010609060101010101" charset="-122"/>
                <a:sym typeface="+mn-ea"/>
              </a:rPr>
              <a:t>2.</a:t>
            </a:r>
            <a:r>
              <a:rPr sz="2800" b="1">
                <a:latin typeface="黑体" panose="02010609060101010101" charset="-122"/>
                <a:ea typeface="黑体" panose="02010609060101010101" charset="-122"/>
                <a:cs typeface="黑体" panose="02010609060101010101" charset="-122"/>
                <a:sym typeface="+mn-ea"/>
              </a:rPr>
              <a:t>特点：</a:t>
            </a:r>
            <a:r>
              <a:rPr sz="2800" b="1">
                <a:solidFill>
                  <a:srgbClr val="C00000"/>
                </a:solidFill>
                <a:latin typeface="黑体" panose="02010609060101010101" charset="-122"/>
                <a:ea typeface="黑体" panose="02010609060101010101" charset="-122"/>
                <a:cs typeface="黑体" panose="02010609060101010101" charset="-122"/>
                <a:sym typeface="+mn-ea"/>
              </a:rPr>
              <a:t>内涵丰富、博大精深</a:t>
            </a:r>
            <a:r>
              <a:rPr sz="2800" b="1">
                <a:latin typeface="黑体" panose="02010609060101010101" charset="-122"/>
                <a:ea typeface="黑体" panose="02010609060101010101" charset="-122"/>
                <a:cs typeface="黑体" panose="02010609060101010101" charset="-122"/>
                <a:sym typeface="+mn-ea"/>
              </a:rPr>
              <a:t>。</a:t>
            </a:r>
            <a:endParaRPr sz="2800" b="1">
              <a:latin typeface="黑体" panose="02010609060101010101" charset="-122"/>
              <a:ea typeface="黑体" panose="02010609060101010101" charset="-122"/>
              <a:cs typeface="黑体" panose="02010609060101010101" charset="-122"/>
            </a:endParaRPr>
          </a:p>
        </p:txBody>
      </p:sp>
    </p:spTree>
  </p:cSld>
  <p:clrMapOvr>
    <a:masterClrMapping/>
  </p:clrMapOvr>
  <p:transition>
    <p:push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112">
                                            <p:txEl>
                                              <p:pRg st="1" end="1"/>
                                            </p:txEl>
                                          </p:spTgt>
                                        </p:tgtEl>
                                        <p:attrNameLst>
                                          <p:attrName>style.visibility</p:attrName>
                                        </p:attrNameLst>
                                      </p:cBhvr>
                                      <p:to>
                                        <p:strVal val="visible"/>
                                      </p:to>
                                    </p:set>
                                    <p:anim calcmode="lin" valueType="num">
                                      <p:cBhvr additive="base">
                                        <p:cTn id="7" dur="500"/>
                                        <p:tgtEl>
                                          <p:spTgt spid="112">
                                            <p:txEl>
                                              <p:pRg st="1" end="1"/>
                                            </p:txEl>
                                          </p:spTgt>
                                        </p:tgtEl>
                                        <p:attrNameLst>
                                          <p:attrName>ppt_y</p:attrName>
                                        </p:attrNameLst>
                                      </p:cBhvr>
                                      <p:tavLst>
                                        <p:tav tm="0">
                                          <p:val>
                                            <p:strVal val="#ppt_y+#ppt_h*1.125000"/>
                                          </p:val>
                                        </p:tav>
                                        <p:tav tm="100000">
                                          <p:val>
                                            <p:strVal val="#ppt_y"/>
                                          </p:val>
                                        </p:tav>
                                      </p:tavLst>
                                    </p:anim>
                                    <p:animEffect transition="in" filter="wipe(up)">
                                      <p:cBhvr>
                                        <p:cTn id="8" dur="500"/>
                                        <p:tgtEl>
                                          <p:spTgt spid="112">
                                            <p:txEl>
                                              <p:pRg st="1" end="1"/>
                                            </p:txEl>
                                          </p:spTgt>
                                        </p:tgtEl>
                                      </p:cBhvr>
                                    </p:animEffect>
                                  </p:childTnLst>
                                </p:cTn>
                              </p:par>
                              <p:par>
                                <p:cTn id="9" presetID="12" presetClass="entr" presetSubtype="4" fill="hold" nodeType="withEffect">
                                  <p:stCondLst>
                                    <p:cond delay="0"/>
                                  </p:stCondLst>
                                  <p:childTnLst>
                                    <p:set>
                                      <p:cBhvr>
                                        <p:cTn id="10" dur="1" fill="hold">
                                          <p:stCondLst>
                                            <p:cond delay="0"/>
                                          </p:stCondLst>
                                        </p:cTn>
                                        <p:tgtEl>
                                          <p:spTgt spid="112">
                                            <p:txEl>
                                              <p:pRg st="2" end="2"/>
                                            </p:txEl>
                                          </p:spTgt>
                                        </p:tgtEl>
                                        <p:attrNameLst>
                                          <p:attrName>style.visibility</p:attrName>
                                        </p:attrNameLst>
                                      </p:cBhvr>
                                      <p:to>
                                        <p:strVal val="visible"/>
                                      </p:to>
                                    </p:set>
                                    <p:anim calcmode="lin" valueType="num">
                                      <p:cBhvr additive="base">
                                        <p:cTn id="11" dur="500"/>
                                        <p:tgtEl>
                                          <p:spTgt spid="112">
                                            <p:txEl>
                                              <p:pRg st="2" end="2"/>
                                            </p:txEl>
                                          </p:spTgt>
                                        </p:tgtEl>
                                        <p:attrNameLst>
                                          <p:attrName>ppt_y</p:attrName>
                                        </p:attrNameLst>
                                      </p:cBhvr>
                                      <p:tavLst>
                                        <p:tav tm="0">
                                          <p:val>
                                            <p:strVal val="#ppt_y+#ppt_h*1.125000"/>
                                          </p:val>
                                        </p:tav>
                                        <p:tav tm="100000">
                                          <p:val>
                                            <p:strVal val="#ppt_y"/>
                                          </p:val>
                                        </p:tav>
                                      </p:tavLst>
                                    </p:anim>
                                    <p:animEffect transition="in" filter="wipe(up)">
                                      <p:cBhvr>
                                        <p:cTn id="12" dur="500"/>
                                        <p:tgtEl>
                                          <p:spTgt spid="112">
                                            <p:txEl>
                                              <p:pRg st="2" end="2"/>
                                            </p:txEl>
                                          </p:spTgt>
                                        </p:tgtEl>
                                      </p:cBhvr>
                                    </p:animEffect>
                                  </p:childTnLst>
                                </p:cTn>
                              </p:par>
                              <p:par>
                                <p:cTn id="13" presetID="12" presetClass="entr" presetSubtype="4" fill="hold" nodeType="withEffect">
                                  <p:stCondLst>
                                    <p:cond delay="0"/>
                                  </p:stCondLst>
                                  <p:childTnLst>
                                    <p:set>
                                      <p:cBhvr>
                                        <p:cTn id="14" dur="1" fill="hold">
                                          <p:stCondLst>
                                            <p:cond delay="0"/>
                                          </p:stCondLst>
                                        </p:cTn>
                                        <p:tgtEl>
                                          <p:spTgt spid="112">
                                            <p:txEl>
                                              <p:pRg st="3" end="3"/>
                                            </p:txEl>
                                          </p:spTgt>
                                        </p:tgtEl>
                                        <p:attrNameLst>
                                          <p:attrName>style.visibility</p:attrName>
                                        </p:attrNameLst>
                                      </p:cBhvr>
                                      <p:to>
                                        <p:strVal val="visible"/>
                                      </p:to>
                                    </p:set>
                                    <p:anim calcmode="lin" valueType="num">
                                      <p:cBhvr additive="base">
                                        <p:cTn id="15" dur="500"/>
                                        <p:tgtEl>
                                          <p:spTgt spid="112">
                                            <p:txEl>
                                              <p:pRg st="3" end="3"/>
                                            </p:txEl>
                                          </p:spTgt>
                                        </p:tgtEl>
                                        <p:attrNameLst>
                                          <p:attrName>ppt_y</p:attrName>
                                        </p:attrNameLst>
                                      </p:cBhvr>
                                      <p:tavLst>
                                        <p:tav tm="0">
                                          <p:val>
                                            <p:strVal val="#ppt_y+#ppt_h*1.125000"/>
                                          </p:val>
                                        </p:tav>
                                        <p:tav tm="100000">
                                          <p:val>
                                            <p:strVal val="#ppt_y"/>
                                          </p:val>
                                        </p:tav>
                                      </p:tavLst>
                                    </p:anim>
                                    <p:animEffect transition="in" filter="wipe(up)">
                                      <p:cBhvr>
                                        <p:cTn id="16" dur="500"/>
                                        <p:tgtEl>
                                          <p:spTgt spid="112">
                                            <p:txEl>
                                              <p:pRg st="3" end="3"/>
                                            </p:txEl>
                                          </p:spTgt>
                                        </p:tgtEl>
                                      </p:cBhvr>
                                    </p:animEffect>
                                  </p:childTnLst>
                                </p:cTn>
                              </p:par>
                              <p:par>
                                <p:cTn id="17" presetID="12" presetClass="entr" presetSubtype="4" fill="hold" nodeType="withEffect">
                                  <p:stCondLst>
                                    <p:cond delay="0"/>
                                  </p:stCondLst>
                                  <p:childTnLst>
                                    <p:set>
                                      <p:cBhvr>
                                        <p:cTn id="18" dur="1" fill="hold">
                                          <p:stCondLst>
                                            <p:cond delay="0"/>
                                          </p:stCondLst>
                                        </p:cTn>
                                        <p:tgtEl>
                                          <p:spTgt spid="112">
                                            <p:txEl>
                                              <p:pRg st="4" end="4"/>
                                            </p:txEl>
                                          </p:spTgt>
                                        </p:tgtEl>
                                        <p:attrNameLst>
                                          <p:attrName>style.visibility</p:attrName>
                                        </p:attrNameLst>
                                      </p:cBhvr>
                                      <p:to>
                                        <p:strVal val="visible"/>
                                      </p:to>
                                    </p:set>
                                    <p:anim calcmode="lin" valueType="num">
                                      <p:cBhvr additive="base">
                                        <p:cTn id="19" dur="500"/>
                                        <p:tgtEl>
                                          <p:spTgt spid="112">
                                            <p:txEl>
                                              <p:pRg st="4" end="4"/>
                                            </p:txEl>
                                          </p:spTgt>
                                        </p:tgtEl>
                                        <p:attrNameLst>
                                          <p:attrName>ppt_y</p:attrName>
                                        </p:attrNameLst>
                                      </p:cBhvr>
                                      <p:tavLst>
                                        <p:tav tm="0">
                                          <p:val>
                                            <p:strVal val="#ppt_y+#ppt_h*1.125000"/>
                                          </p:val>
                                        </p:tav>
                                        <p:tav tm="100000">
                                          <p:val>
                                            <p:strVal val="#ppt_y"/>
                                          </p:val>
                                        </p:tav>
                                      </p:tavLst>
                                    </p:anim>
                                    <p:animEffect transition="in" filter="wipe(up)">
                                      <p:cBhvr>
                                        <p:cTn id="20" dur="500"/>
                                        <p:tgtEl>
                                          <p:spTgt spid="112">
                                            <p:txEl>
                                              <p:pRg st="4" end="4"/>
                                            </p:txEl>
                                          </p:spTgt>
                                        </p:tgtEl>
                                      </p:cBhvr>
                                    </p:animEffect>
                                  </p:childTnLst>
                                </p:cTn>
                              </p:par>
                              <p:par>
                                <p:cTn id="21" presetID="12" presetClass="entr" presetSubtype="4" fill="hold" nodeType="withEffect">
                                  <p:stCondLst>
                                    <p:cond delay="0"/>
                                  </p:stCondLst>
                                  <p:childTnLst>
                                    <p:set>
                                      <p:cBhvr>
                                        <p:cTn id="22" dur="1" fill="hold">
                                          <p:stCondLst>
                                            <p:cond delay="0"/>
                                          </p:stCondLst>
                                        </p:cTn>
                                        <p:tgtEl>
                                          <p:spTgt spid="112">
                                            <p:txEl>
                                              <p:pRg st="5" end="5"/>
                                            </p:txEl>
                                          </p:spTgt>
                                        </p:tgtEl>
                                        <p:attrNameLst>
                                          <p:attrName>style.visibility</p:attrName>
                                        </p:attrNameLst>
                                      </p:cBhvr>
                                      <p:to>
                                        <p:strVal val="visible"/>
                                      </p:to>
                                    </p:set>
                                    <p:anim calcmode="lin" valueType="num">
                                      <p:cBhvr additive="base">
                                        <p:cTn id="23" dur="500"/>
                                        <p:tgtEl>
                                          <p:spTgt spid="112">
                                            <p:txEl>
                                              <p:pRg st="5" end="5"/>
                                            </p:txEl>
                                          </p:spTgt>
                                        </p:tgtEl>
                                        <p:attrNameLst>
                                          <p:attrName>ppt_y</p:attrName>
                                        </p:attrNameLst>
                                      </p:cBhvr>
                                      <p:tavLst>
                                        <p:tav tm="0">
                                          <p:val>
                                            <p:strVal val="#ppt_y+#ppt_h*1.125000"/>
                                          </p:val>
                                        </p:tav>
                                        <p:tav tm="100000">
                                          <p:val>
                                            <p:strVal val="#ppt_y"/>
                                          </p:val>
                                        </p:tav>
                                      </p:tavLst>
                                    </p:anim>
                                    <p:animEffect transition="in" filter="wipe(up)">
                                      <p:cBhvr>
                                        <p:cTn id="24" dur="500"/>
                                        <p:tgtEl>
                                          <p:spTgt spid="112">
                                            <p:txEl>
                                              <p:pRg st="5" end="5"/>
                                            </p:txEl>
                                          </p:spTgt>
                                        </p:tgtEl>
                                      </p:cBhvr>
                                    </p:animEffect>
                                  </p:childTnLst>
                                </p:cTn>
                              </p:par>
                              <p:par>
                                <p:cTn id="25" presetID="12" presetClass="entr" presetSubtype="4" fill="hold" nodeType="withEffect">
                                  <p:stCondLst>
                                    <p:cond delay="0"/>
                                  </p:stCondLst>
                                  <p:childTnLst>
                                    <p:set>
                                      <p:cBhvr>
                                        <p:cTn id="26" dur="1" fill="hold">
                                          <p:stCondLst>
                                            <p:cond delay="0"/>
                                          </p:stCondLst>
                                        </p:cTn>
                                        <p:tgtEl>
                                          <p:spTgt spid="112">
                                            <p:txEl>
                                              <p:pRg st="6" end="6"/>
                                            </p:txEl>
                                          </p:spTgt>
                                        </p:tgtEl>
                                        <p:attrNameLst>
                                          <p:attrName>style.visibility</p:attrName>
                                        </p:attrNameLst>
                                      </p:cBhvr>
                                      <p:to>
                                        <p:strVal val="visible"/>
                                      </p:to>
                                    </p:set>
                                    <p:anim calcmode="lin" valueType="num">
                                      <p:cBhvr additive="base">
                                        <p:cTn id="27" dur="500"/>
                                        <p:tgtEl>
                                          <p:spTgt spid="112">
                                            <p:txEl>
                                              <p:pRg st="6" end="6"/>
                                            </p:txEl>
                                          </p:spTgt>
                                        </p:tgtEl>
                                        <p:attrNameLst>
                                          <p:attrName>ppt_y</p:attrName>
                                        </p:attrNameLst>
                                      </p:cBhvr>
                                      <p:tavLst>
                                        <p:tav tm="0">
                                          <p:val>
                                            <p:strVal val="#ppt_y+#ppt_h*1.125000"/>
                                          </p:val>
                                        </p:tav>
                                        <p:tav tm="100000">
                                          <p:val>
                                            <p:strVal val="#ppt_y"/>
                                          </p:val>
                                        </p:tav>
                                      </p:tavLst>
                                    </p:anim>
                                    <p:animEffect transition="in" filter="wipe(up)">
                                      <p:cBhvr>
                                        <p:cTn id="28" dur="500"/>
                                        <p:tgtEl>
                                          <p:spTgt spid="112">
                                            <p:txEl>
                                              <p:pRg st="6" end="6"/>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12" presetClass="entr" presetSubtype="4" fill="hold" nodeType="clickEffect">
                                  <p:stCondLst>
                                    <p:cond delay="0"/>
                                  </p:stCondLst>
                                  <p:childTnLst>
                                    <p:set>
                                      <p:cBhvr>
                                        <p:cTn id="32" dur="1" fill="hold">
                                          <p:stCondLst>
                                            <p:cond delay="0"/>
                                          </p:stCondLst>
                                        </p:cTn>
                                        <p:tgtEl>
                                          <p:spTgt spid="112">
                                            <p:txEl>
                                              <p:pRg st="7" end="7"/>
                                            </p:txEl>
                                          </p:spTgt>
                                        </p:tgtEl>
                                        <p:attrNameLst>
                                          <p:attrName>style.visibility</p:attrName>
                                        </p:attrNameLst>
                                      </p:cBhvr>
                                      <p:to>
                                        <p:strVal val="visible"/>
                                      </p:to>
                                    </p:set>
                                    <p:anim calcmode="lin" valueType="num">
                                      <p:cBhvr additive="base">
                                        <p:cTn id="33" dur="500"/>
                                        <p:tgtEl>
                                          <p:spTgt spid="112">
                                            <p:txEl>
                                              <p:pRg st="7" end="7"/>
                                            </p:txEl>
                                          </p:spTgt>
                                        </p:tgtEl>
                                        <p:attrNameLst>
                                          <p:attrName>ppt_y</p:attrName>
                                        </p:attrNameLst>
                                      </p:cBhvr>
                                      <p:tavLst>
                                        <p:tav tm="0">
                                          <p:val>
                                            <p:strVal val="#ppt_y+#ppt_h*1.125000"/>
                                          </p:val>
                                        </p:tav>
                                        <p:tav tm="100000">
                                          <p:val>
                                            <p:strVal val="#ppt_y"/>
                                          </p:val>
                                        </p:tav>
                                      </p:tavLst>
                                    </p:anim>
                                    <p:animEffect transition="in" filter="wipe(up)">
                                      <p:cBhvr>
                                        <p:cTn id="34" dur="500"/>
                                        <p:tgtEl>
                                          <p:spTgt spid="11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 Box 20"/>
          <p:cNvSpPr txBox="1">
            <a:spLocks noChangeArrowheads="1"/>
          </p:cNvSpPr>
          <p:nvPr>
            <p:custDataLst>
              <p:tags r:id="rId1"/>
            </p:custDataLst>
          </p:nvPr>
        </p:nvSpPr>
        <p:spPr bwMode="auto">
          <a:xfrm>
            <a:off x="228600" y="1005840"/>
            <a:ext cx="8872220" cy="5365115"/>
          </a:xfrm>
          <a:prstGeom prst="rect">
            <a:avLst/>
          </a:prstGeom>
          <a:noFill/>
          <a:ln w="9525">
            <a:noFill/>
            <a:miter lim="800000"/>
          </a:ln>
        </p:spPr>
        <p:txBody>
          <a:bodyPr wrap="square" lIns="51435" tIns="25717" rIns="51435" bIns="25717">
            <a:spAutoFit/>
          </a:bodyPr>
          <a:lstStyle/>
          <a:p>
            <a:pPr marL="514350" indent="-514350">
              <a:lnSpc>
                <a:spcPct val="120000"/>
              </a:lnSpc>
              <a:buFont typeface="等线 Light" panose="02010600030101010101" pitchFamily="2" charset="-122"/>
              <a:buAutoNum type="arabicPeriod"/>
            </a:pPr>
            <a:r>
              <a:rPr lang="zh-CN" altLang="en-US" sz="3600" b="1">
                <a:latin typeface="楷体" panose="02010609060101010101" pitchFamily="49" charset="-122"/>
                <a:ea typeface="楷体" panose="02010609060101010101" pitchFamily="49" charset="-122"/>
                <a:sym typeface="+mn-ea"/>
              </a:rPr>
              <a:t>知道中华文化构成；知道中华优秀文化的内涵；理解中华文化一脉相承的原因；学会传承和发展中国特色社会主义文化。</a:t>
            </a:r>
            <a:endParaRPr lang="en-US" altLang="zh-CN" sz="3600" b="1">
              <a:latin typeface="楷体" panose="02010609060101010101" pitchFamily="49" charset="-122"/>
              <a:ea typeface="楷体" panose="02010609060101010101" pitchFamily="49" charset="-122"/>
            </a:endParaRPr>
          </a:p>
          <a:p>
            <a:pPr marL="514350" indent="-514350">
              <a:lnSpc>
                <a:spcPct val="120000"/>
              </a:lnSpc>
              <a:buFont typeface="等线 Light" panose="02010600030101010101" pitchFamily="2" charset="-122"/>
              <a:buAutoNum type="arabicPeriod"/>
            </a:pPr>
            <a:r>
              <a:rPr lang="zh-CN" altLang="en-US" sz="3600" b="1">
                <a:latin typeface="楷体" panose="02010609060101010101" pitchFamily="49" charset="-122"/>
                <a:ea typeface="楷体" panose="02010609060101010101" pitchFamily="49" charset="-122"/>
                <a:sym typeface="+mn-ea"/>
              </a:rPr>
              <a:t>知道文化自信的来源；知道怎样增强文化自信。</a:t>
            </a:r>
            <a:endParaRPr lang="en-US" altLang="zh-CN" sz="3600" b="1">
              <a:latin typeface="楷体" panose="02010609060101010101" pitchFamily="49" charset="-122"/>
              <a:ea typeface="楷体" panose="02010609060101010101" pitchFamily="49" charset="-122"/>
            </a:endParaRPr>
          </a:p>
          <a:p>
            <a:pPr marL="514350" indent="-514350">
              <a:lnSpc>
                <a:spcPct val="120000"/>
              </a:lnSpc>
              <a:buFont typeface="等线 Light" panose="02010600030101010101" pitchFamily="2" charset="-122"/>
              <a:buAutoNum type="arabicPeriod"/>
            </a:pPr>
            <a:r>
              <a:rPr lang="zh-CN" altLang="en-US" sz="3600" b="1">
                <a:latin typeface="楷体" panose="02010609060101010101" pitchFamily="49" charset="-122"/>
                <a:ea typeface="楷体" panose="02010609060101010101" pitchFamily="49" charset="-122"/>
                <a:sym typeface="+mn-ea"/>
              </a:rPr>
              <a:t>知道中华传统美德是一种道德文化的遗传基因；理解中华传统美德的内涵；理解青少年践行美德的原因。</a:t>
            </a:r>
            <a:endParaRPr lang="en-US" altLang="zh-CN" sz="3600" b="1">
              <a:latin typeface="微软雅黑" panose="020B0503020204020204" charset="-122"/>
              <a:ea typeface="微软雅黑" panose="020B0503020204020204" charset="-122"/>
            </a:endParaRPr>
          </a:p>
        </p:txBody>
      </p:sp>
      <p:sp>
        <p:nvSpPr>
          <p:cNvPr id="3" name="文本框 2"/>
          <p:cNvSpPr txBox="1"/>
          <p:nvPr>
            <p:custDataLst>
              <p:tags r:id="rId2"/>
            </p:custDataLst>
          </p:nvPr>
        </p:nvSpPr>
        <p:spPr>
          <a:xfrm>
            <a:off x="469980" y="260651"/>
            <a:ext cx="7782069" cy="777240"/>
          </a:xfrm>
          <a:prstGeom prst="rect">
            <a:avLst/>
          </a:prstGeom>
          <a:noFill/>
        </p:spPr>
        <p:txBody>
          <a:bodyPr wrap="square" lIns="121914" tIns="60957" rIns="121914" bIns="60957" rtlCol="0">
            <a:spAutoFit/>
          </a:bodyPr>
          <a:lstStyle/>
          <a:p>
            <a:r>
              <a:rPr lang="zh-CN" altLang="en-US" sz="4265" b="1">
                <a:solidFill>
                  <a:srgbClr val="C00000"/>
                </a:solidFill>
                <a:latin typeface="微软雅黑" panose="020B0503020204020204" charset="-122"/>
                <a:ea typeface="微软雅黑" panose="020B0503020204020204" charset="-122"/>
              </a:rPr>
              <a:t>学习目标</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rotWithShape="0">
          <a:gsLst>
            <a:gs pos="0">
              <a:srgbClr val="9EE256"/>
            </a:gs>
            <a:gs pos="100000">
              <a:srgbClr val="52762D"/>
            </a:gs>
          </a:gsLst>
          <a:lin ang="0"/>
        </a:gradFill>
        <a:effectLst/>
      </p:bgPr>
    </p:bg>
    <p:spTree>
      <p:nvGrpSpPr>
        <p:cNvPr id="1" name=""/>
        <p:cNvGrpSpPr/>
        <p:nvPr/>
      </p:nvGrpSpPr>
      <p:grpSpPr>
        <a:xfrm>
          <a:off x="0" y="0"/>
          <a:ext cx="0" cy="0"/>
          <a:chOff x="0" y="0"/>
          <a:chExt cx="0" cy="0"/>
        </a:xfrm>
      </p:grpSpPr>
      <p:pic>
        <p:nvPicPr>
          <p:cNvPr id="51202" name="图片 1"/>
          <p:cNvPicPr>
            <a:picLocks noChangeAspect="1"/>
          </p:cNvPicPr>
          <p:nvPr>
            <p:custDataLst>
              <p:tags r:id="rId1"/>
            </p:custDataLst>
          </p:nvPr>
        </p:nvPicPr>
        <p:blipFill>
          <a:blip r:embed="rId5">
            <a:clrChange>
              <a:clrFrom>
                <a:srgbClr val="4D82D2"/>
              </a:clrFrom>
              <a:clrTo>
                <a:srgbClr val="4D82D2">
                  <a:alpha val="0"/>
                </a:srgbClr>
              </a:clrTo>
            </a:clrChange>
          </a:blip>
          <a:srcRect b="7164"/>
          <a:stretch>
            <a:fillRect/>
          </a:stretch>
        </p:blipFill>
        <p:spPr>
          <a:xfrm>
            <a:off x="5057775" y="1001713"/>
            <a:ext cx="3679825" cy="4808537"/>
          </a:xfrm>
          <a:prstGeom prst="rect">
            <a:avLst/>
          </a:prstGeom>
          <a:noFill/>
          <a:ln w="9525">
            <a:noFill/>
          </a:ln>
        </p:spPr>
      </p:pic>
      <p:sp>
        <p:nvSpPr>
          <p:cNvPr id="51203" name="文本框 2"/>
          <p:cNvSpPr txBox="1"/>
          <p:nvPr>
            <p:custDataLst>
              <p:tags r:id="rId2"/>
            </p:custDataLst>
          </p:nvPr>
        </p:nvSpPr>
        <p:spPr>
          <a:xfrm>
            <a:off x="1258888" y="574675"/>
            <a:ext cx="3343275" cy="706438"/>
          </a:xfrm>
          <a:prstGeom prst="rect">
            <a:avLst/>
          </a:prstGeom>
          <a:noFill/>
          <a:ln w="9525">
            <a:noFill/>
          </a:ln>
        </p:spPr>
        <p:txBody>
          <a:bodyPr wrap="square" anchor="t" anchorCtr="0">
            <a:spAutoFit/>
          </a:bodyPr>
          <a:lstStyle/>
          <a:p>
            <a:r>
              <a:rPr lang="zh-CN" altLang="en-US" sz="4000">
                <a:latin typeface="Calibri"/>
                <a:ea typeface="宋体" panose="02010600030101010101" pitchFamily="2" charset="-122"/>
              </a:rPr>
              <a:t>美德是什么？</a:t>
            </a:r>
          </a:p>
        </p:txBody>
      </p:sp>
      <p:sp>
        <p:nvSpPr>
          <p:cNvPr id="51204" name="文本框 3"/>
          <p:cNvSpPr txBox="1"/>
          <p:nvPr>
            <p:custDataLst>
              <p:tags r:id="rId3"/>
            </p:custDataLst>
          </p:nvPr>
        </p:nvSpPr>
        <p:spPr>
          <a:xfrm>
            <a:off x="501650" y="1841500"/>
            <a:ext cx="4356100" cy="3968750"/>
          </a:xfrm>
          <a:prstGeom prst="rect">
            <a:avLst/>
          </a:prstGeom>
          <a:noFill/>
          <a:ln w="9525">
            <a:noFill/>
          </a:ln>
        </p:spPr>
        <p:txBody>
          <a:bodyPr wrap="square" anchor="t" anchorCtr="0">
            <a:spAutoFit/>
          </a:bodyPr>
          <a:lstStyle/>
          <a:p>
            <a:r>
              <a:rPr lang="zh-CN" altLang="en-US" sz="3600">
                <a:latin typeface="Arial" panose="020B0604020202020204" pitchFamily="34" charset="0"/>
                <a:ea typeface="宋体" panose="02010600030101010101" pitchFamily="2" charset="-122"/>
              </a:rPr>
              <a:t>►</a:t>
            </a:r>
            <a:r>
              <a:rPr lang="zh-CN" altLang="en-US" sz="3600">
                <a:latin typeface="Calibri"/>
                <a:ea typeface="宋体" panose="02010600030101010101" pitchFamily="2" charset="-122"/>
              </a:rPr>
              <a:t>美德是升国旗奏国歌时严肃认真的态度。</a:t>
            </a:r>
          </a:p>
          <a:p>
            <a:r>
              <a:rPr lang="zh-CN" altLang="en-US" sz="3600">
                <a:latin typeface="Arial" panose="020B0604020202020204" pitchFamily="34" charset="0"/>
                <a:ea typeface="宋体" panose="02010600030101010101" pitchFamily="2" charset="-122"/>
                <a:sym typeface="宋体" panose="02010600030101010101" pitchFamily="2" charset="-122"/>
              </a:rPr>
              <a:t>►</a:t>
            </a:r>
            <a:r>
              <a:rPr lang="zh-CN" altLang="en-US" sz="3600">
                <a:latin typeface="Calibri"/>
                <a:ea typeface="宋体" panose="02010600030101010101" pitchFamily="2" charset="-122"/>
                <a:sym typeface="宋体" panose="02010600030101010101" pitchFamily="2" charset="-122"/>
              </a:rPr>
              <a:t>美德</a:t>
            </a:r>
            <a:r>
              <a:rPr lang="zh-CN" altLang="en-US" sz="3600">
                <a:latin typeface="Calibri"/>
                <a:ea typeface="宋体" panose="02010600030101010101" pitchFamily="2" charset="-122"/>
              </a:rPr>
              <a:t>是在公交车上给需要的人让座。</a:t>
            </a:r>
          </a:p>
          <a:p>
            <a:r>
              <a:rPr lang="zh-CN" altLang="en-US" sz="3600">
                <a:latin typeface="Arial" panose="020B0604020202020204" pitchFamily="34" charset="0"/>
                <a:ea typeface="宋体" panose="02010600030101010101" pitchFamily="2" charset="-122"/>
                <a:sym typeface="宋体" panose="02010600030101010101" pitchFamily="2" charset="-122"/>
              </a:rPr>
              <a:t>►</a:t>
            </a:r>
            <a:r>
              <a:rPr lang="zh-CN" altLang="en-US" sz="3600">
                <a:latin typeface="Calibri"/>
                <a:ea typeface="宋体" panose="02010600030101010101" pitchFamily="2" charset="-122"/>
              </a:rPr>
              <a:t>美德是父母下班后，一声关心或问候</a:t>
            </a:r>
            <a:r>
              <a:rPr lang="en-US" altLang="zh-CN" sz="3600">
                <a:latin typeface="Calibri"/>
                <a:ea typeface="宋体" panose="02010600030101010101" pitchFamily="2" charset="-122"/>
              </a:rPr>
              <a:t>------</a:t>
            </a:r>
            <a:endParaRPr lang="zh-CN" altLang="en-US" sz="3600">
              <a:latin typeface="Calibri"/>
              <a:ea typeface="宋体" panose="02010600030101010101" pitchFamily="2" charset="-122"/>
            </a:endParaRPr>
          </a:p>
          <a:p>
            <a:endParaRPr lang="zh-CN" altLang="en-US" sz="3600">
              <a:latin typeface="Calibri"/>
              <a:ea typeface="宋体" panose="02010600030101010101" pitchFamily="2" charset="-122"/>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4000">
              <a:srgbClr val="3ADDA6"/>
            </a:gs>
            <a:gs pos="100000">
              <a:srgbClr val="D4E767"/>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6" name="文本框 3"/>
          <p:cNvSpPr txBox="1">
            <a:spLocks noChangeArrowheads="1"/>
          </p:cNvSpPr>
          <p:nvPr>
            <p:custDataLst>
              <p:tags r:id="rId1"/>
            </p:custDataLst>
          </p:nvPr>
        </p:nvSpPr>
        <p:spPr bwMode="auto">
          <a:xfrm>
            <a:off x="752624" y="1340768"/>
            <a:ext cx="7992888" cy="521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5930" indent="1905"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3130" indent="1905"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0330" indent="1905"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7530" indent="1905"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fontAlgn="base"/>
            <a:r>
              <a:rPr lang="zh-CN" altLang="en-US" sz="2800" b="1" strike="noStrike" cap="all" noProof="1">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黑体" panose="02010609060101010101" charset="-122"/>
                <a:ea typeface="黑体" panose="02010609060101010101" charset="-122"/>
                <a:cs typeface="+mn-cs"/>
              </a:rPr>
              <a:t>   </a:t>
            </a:r>
            <a:endParaRPr lang="zh-CN" altLang="en-US" sz="2800" b="1" strike="noStrike" noProof="1">
              <a:latin typeface="黑体" panose="02010609060101010101" charset="-122"/>
              <a:ea typeface="黑体" panose="02010609060101010101" charset="-122"/>
            </a:endParaRPr>
          </a:p>
        </p:txBody>
      </p:sp>
      <p:sp>
        <p:nvSpPr>
          <p:cNvPr id="12" name="横卷形 11"/>
          <p:cNvSpPr/>
          <p:nvPr>
            <p:custDataLst>
              <p:tags r:id="rId2"/>
            </p:custDataLst>
          </p:nvPr>
        </p:nvSpPr>
        <p:spPr>
          <a:xfrm>
            <a:off x="252413" y="349250"/>
            <a:ext cx="7475538" cy="1300163"/>
          </a:xfrm>
          <a:prstGeom prst="horizontalScroll">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2776" name="文本框 12"/>
          <p:cNvSpPr txBox="1"/>
          <p:nvPr>
            <p:custDataLst>
              <p:tags r:id="rId3"/>
            </p:custDataLst>
          </p:nvPr>
        </p:nvSpPr>
        <p:spPr>
          <a:xfrm>
            <a:off x="425450" y="614363"/>
            <a:ext cx="7181850" cy="706755"/>
          </a:xfrm>
          <a:prstGeom prst="rect">
            <a:avLst/>
          </a:prstGeom>
          <a:noFill/>
          <a:ln w="9525">
            <a:noFill/>
          </a:ln>
        </p:spPr>
        <p:txBody>
          <a:bodyPr wrap="square" anchor="t" anchorCtr="0">
            <a:spAutoFit/>
          </a:bodyPr>
          <a:lstStyle/>
          <a:p>
            <a:r>
              <a:rPr lang="zh-CN" altLang="en-US" sz="4000" b="1">
                <a:sym typeface="+mn-ea"/>
              </a:rPr>
              <a:t>弘扬中华文化，传承中华美德</a:t>
            </a:r>
            <a:endParaRPr lang="zh-CN" altLang="en-US" sz="4000" b="1">
              <a:solidFill>
                <a:srgbClr val="FF0000"/>
              </a:solidFill>
              <a:latin typeface="Calibri"/>
              <a:ea typeface="宋体" panose="02010600030101010101" pitchFamily="2" charset="-122"/>
            </a:endParaRPr>
          </a:p>
        </p:txBody>
      </p:sp>
      <p:sp>
        <p:nvSpPr>
          <p:cNvPr id="4" name="文本框 3"/>
          <p:cNvSpPr txBox="1"/>
          <p:nvPr>
            <p:custDataLst>
              <p:tags r:id="rId4"/>
            </p:custDataLst>
          </p:nvPr>
        </p:nvSpPr>
        <p:spPr>
          <a:xfrm>
            <a:off x="425450" y="1572260"/>
            <a:ext cx="9075420" cy="1370965"/>
          </a:xfrm>
          <a:prstGeom prst="rect">
            <a:avLst/>
          </a:prstGeom>
          <a:noFill/>
        </p:spPr>
        <p:txBody>
          <a:bodyPr wrap="square" rtlCol="0" anchor="t">
            <a:spAutoFit/>
          </a:bodyPr>
          <a:lstStyle/>
          <a:p>
            <a:pPr fontAlgn="auto">
              <a:lnSpc>
                <a:spcPct val="130000"/>
              </a:lnSpc>
              <a:buNone/>
            </a:pPr>
            <a:r>
              <a:rPr lang="zh-CN" altLang="en-US" sz="3200" b="1">
                <a:solidFill>
                  <a:srgbClr val="0070C0"/>
                </a:solidFill>
                <a:latin typeface="黑体" panose="02010609060101010101" charset="-122"/>
                <a:ea typeface="黑体" panose="02010609060101010101" charset="-122"/>
                <a:sym typeface="+mn-ea"/>
              </a:rPr>
              <a:t>为什么要弘扬中华传统美德？</a:t>
            </a:r>
            <a:r>
              <a:rPr lang="zh-CN" altLang="en-US" sz="3200" b="1">
                <a:solidFill>
                  <a:schemeClr val="accent4"/>
                </a:solidFill>
                <a:latin typeface="宋体" panose="02010600030101010101" pitchFamily="2" charset="-122"/>
                <a:sym typeface="+mn-ea"/>
              </a:rPr>
              <a:t>◤</a:t>
            </a:r>
            <a:endParaRPr lang="zh-CN" altLang="en-US" sz="3200" b="1">
              <a:solidFill>
                <a:srgbClr val="0070C0"/>
              </a:solidFill>
              <a:latin typeface="黑体" panose="02010609060101010101" charset="-122"/>
              <a:ea typeface="黑体" panose="02010609060101010101" charset="-122"/>
              <a:sym typeface="+mn-ea"/>
            </a:endParaRPr>
          </a:p>
          <a:p>
            <a:pPr fontAlgn="auto">
              <a:lnSpc>
                <a:spcPct val="130000"/>
              </a:lnSpc>
              <a:buNone/>
            </a:pPr>
            <a:endParaRPr lang="zh-CN" altLang="en-US" sz="3200" b="1">
              <a:solidFill>
                <a:srgbClr val="0070C0"/>
              </a:solidFill>
              <a:latin typeface="黑体" panose="02010609060101010101" charset="-122"/>
              <a:ea typeface="黑体" panose="02010609060101010101" charset="-122"/>
              <a:sym typeface="+mn-ea"/>
            </a:endParaRPr>
          </a:p>
        </p:txBody>
      </p:sp>
      <p:sp>
        <p:nvSpPr>
          <p:cNvPr id="3" name="文本框 2" descr="7b0a202020202262756c6c6574223a20227b5c2263617465676f727949645c223a31303030392c5c2274656d706c61746549645c223a32303233313232377d220a7d0a"/>
          <p:cNvSpPr txBox="1"/>
          <p:nvPr>
            <p:custDataLst>
              <p:tags r:id="rId5"/>
            </p:custDataLst>
          </p:nvPr>
        </p:nvSpPr>
        <p:spPr>
          <a:xfrm>
            <a:off x="349885" y="2654935"/>
            <a:ext cx="8181340" cy="2968625"/>
          </a:xfrm>
          <a:prstGeom prst="rect">
            <a:avLst/>
          </a:prstGeom>
          <a:noFill/>
          <a:ln w="9525">
            <a:noFill/>
          </a:ln>
        </p:spPr>
        <p:txBody>
          <a:bodyPr wrap="square">
            <a:spAutoFit/>
          </a:bodyPr>
          <a:lstStyle/>
          <a:p>
            <a:pPr indent="0" algn="just" fontAlgn="auto">
              <a:lnSpc>
                <a:spcPct val="130000"/>
              </a:lnSpc>
              <a:buNone/>
            </a:pPr>
            <a:r>
              <a:rPr sz="2400" b="1">
                <a:latin typeface="黑体" panose="02010609060101010101" charset="-122"/>
                <a:ea typeface="黑体" panose="02010609060101010101" charset="-122"/>
                <a:cs typeface="黑体" panose="02010609060101010101" charset="-122"/>
              </a:rPr>
              <a:t>①中华传统美德是中华文化的</a:t>
            </a:r>
            <a:r>
              <a:rPr sz="2400" b="1">
                <a:solidFill>
                  <a:srgbClr val="C00000"/>
                </a:solidFill>
                <a:latin typeface="黑体" panose="02010609060101010101" charset="-122"/>
                <a:ea typeface="黑体" panose="02010609060101010101" charset="-122"/>
                <a:cs typeface="黑体" panose="02010609060101010101" charset="-122"/>
              </a:rPr>
              <a:t>精髓</a:t>
            </a:r>
            <a:r>
              <a:rPr sz="2400" b="1">
                <a:latin typeface="黑体" panose="02010609060101010101" charset="-122"/>
                <a:ea typeface="黑体" panose="02010609060101010101" charset="-122"/>
                <a:cs typeface="黑体" panose="02010609060101010101" charset="-122"/>
              </a:rPr>
              <a:t>，蕴含着丰富的</a:t>
            </a:r>
            <a:r>
              <a:rPr sz="2400" b="1">
                <a:solidFill>
                  <a:srgbClr val="C00000"/>
                </a:solidFill>
                <a:latin typeface="黑体" panose="02010609060101010101" charset="-122"/>
                <a:ea typeface="黑体" panose="02010609060101010101" charset="-122"/>
                <a:cs typeface="黑体" panose="02010609060101010101" charset="-122"/>
              </a:rPr>
              <a:t>道德资源</a:t>
            </a:r>
            <a:r>
              <a:rPr lang="zh-CN" sz="2400" b="1">
                <a:latin typeface="黑体" panose="02010609060101010101" charset="-122"/>
                <a:ea typeface="黑体" panose="02010609060101010101" charset="-122"/>
                <a:cs typeface="黑体" panose="02010609060101010101" charset="-122"/>
              </a:rPr>
              <a:t>，</a:t>
            </a:r>
            <a:r>
              <a:rPr sz="2400" b="1">
                <a:latin typeface="黑体" panose="02010609060101010101" charset="-122"/>
                <a:ea typeface="黑体" panose="02010609060101010101" charset="-122"/>
                <a:cs typeface="黑体" panose="02010609060101010101" charset="-122"/>
              </a:rPr>
              <a:t> 熔铸了中华民族坚定的</a:t>
            </a:r>
            <a:r>
              <a:rPr sz="2400" b="1">
                <a:solidFill>
                  <a:srgbClr val="C00000"/>
                </a:solidFill>
                <a:latin typeface="黑体" panose="02010609060101010101" charset="-122"/>
                <a:ea typeface="黑体" panose="02010609060101010101" charset="-122"/>
                <a:cs typeface="黑体" panose="02010609060101010101" charset="-122"/>
              </a:rPr>
              <a:t>民族志向</a:t>
            </a:r>
            <a:r>
              <a:rPr sz="2400" b="1">
                <a:latin typeface="黑体" panose="02010609060101010101" charset="-122"/>
                <a:ea typeface="黑体" panose="02010609060101010101" charset="-122"/>
                <a:cs typeface="黑体" panose="02010609060101010101" charset="-122"/>
              </a:rPr>
              <a:t>、高尚的</a:t>
            </a:r>
            <a:r>
              <a:rPr sz="2400" b="1">
                <a:solidFill>
                  <a:srgbClr val="C00000"/>
                </a:solidFill>
                <a:latin typeface="黑体" panose="02010609060101010101" charset="-122"/>
                <a:ea typeface="黑体" panose="02010609060101010101" charset="-122"/>
                <a:cs typeface="黑体" panose="02010609060101010101" charset="-122"/>
              </a:rPr>
              <a:t>民族品格</a:t>
            </a:r>
            <a:r>
              <a:rPr sz="2400" b="1">
                <a:latin typeface="黑体" panose="02010609060101010101" charset="-122"/>
                <a:ea typeface="黑体" panose="02010609060101010101" charset="-122"/>
                <a:cs typeface="黑体" panose="02010609060101010101" charset="-122"/>
              </a:rPr>
              <a:t>和远大的</a:t>
            </a:r>
            <a:r>
              <a:rPr sz="2400" b="1">
                <a:solidFill>
                  <a:srgbClr val="C00000"/>
                </a:solidFill>
                <a:latin typeface="黑体" panose="02010609060101010101" charset="-122"/>
                <a:ea typeface="黑体" panose="02010609060101010101" charset="-122"/>
                <a:cs typeface="黑体" panose="02010609060101010101" charset="-122"/>
              </a:rPr>
              <a:t>民族理</a:t>
            </a:r>
            <a:r>
              <a:rPr sz="2400" b="1">
                <a:latin typeface="黑体" panose="02010609060101010101" charset="-122"/>
                <a:ea typeface="黑体" panose="02010609060101010101" charset="-122"/>
                <a:cs typeface="黑体" panose="02010609060101010101" charset="-122"/>
              </a:rPr>
              <a:t>想，是世代相传的</a:t>
            </a:r>
            <a:r>
              <a:rPr sz="2400" b="1">
                <a:solidFill>
                  <a:srgbClr val="C00000"/>
                </a:solidFill>
                <a:latin typeface="黑体" panose="02010609060101010101" charset="-122"/>
                <a:ea typeface="黑体" panose="02010609060101010101" charset="-122"/>
                <a:cs typeface="黑体" panose="02010609060101010101" charset="-122"/>
              </a:rPr>
              <a:t>民族智慧</a:t>
            </a:r>
            <a:r>
              <a:rPr sz="2400" b="1">
                <a:latin typeface="黑体" panose="02010609060101010101" charset="-122"/>
                <a:ea typeface="黑体" panose="02010609060101010101" charset="-122"/>
                <a:cs typeface="黑体" panose="02010609060101010101" charset="-122"/>
              </a:rPr>
              <a:t>。中华传统美德是建设富强民主文明和谐美丽的社会主义现代化强国的</a:t>
            </a:r>
            <a:r>
              <a:rPr sz="2400" b="1">
                <a:solidFill>
                  <a:srgbClr val="C00000"/>
                </a:solidFill>
                <a:latin typeface="黑体" panose="02010609060101010101" charset="-122"/>
                <a:ea typeface="黑体" panose="02010609060101010101" charset="-122"/>
                <a:cs typeface="黑体" panose="02010609060101010101" charset="-122"/>
              </a:rPr>
              <a:t>精神力量</a:t>
            </a:r>
            <a:r>
              <a:rPr sz="2400" b="1">
                <a:latin typeface="黑体" panose="02010609060101010101" charset="-122"/>
                <a:ea typeface="黑体" panose="02010609060101010101" charset="-122"/>
                <a:cs typeface="黑体" panose="02010609060101010101" charset="-122"/>
              </a:rPr>
              <a:t>。</a:t>
            </a:r>
          </a:p>
          <a:p>
            <a:pPr indent="0" algn="just" fontAlgn="auto">
              <a:lnSpc>
                <a:spcPct val="130000"/>
              </a:lnSpc>
              <a:buNone/>
            </a:pPr>
            <a:r>
              <a:rPr sz="2400" b="1">
                <a:latin typeface="黑体" panose="02010609060101010101" charset="-122"/>
                <a:ea typeface="黑体" panose="02010609060101010101" charset="-122"/>
                <a:cs typeface="黑体" panose="02010609060101010101" charset="-122"/>
                <a:sym typeface="+mn-ea"/>
              </a:rPr>
              <a:t>②</a:t>
            </a:r>
            <a:r>
              <a:rPr sz="2400" b="1">
                <a:latin typeface="黑体" panose="02010609060101010101" charset="-122"/>
                <a:ea typeface="黑体" panose="02010609060101010101" charset="-122"/>
                <a:cs typeface="黑体" panose="02010609060101010101" charset="-122"/>
              </a:rPr>
              <a:t>中华传统美德已经融入中华民族的</a:t>
            </a:r>
            <a:r>
              <a:rPr sz="2400" b="1">
                <a:solidFill>
                  <a:srgbClr val="C00000"/>
                </a:solidFill>
                <a:latin typeface="黑体" panose="02010609060101010101" charset="-122"/>
                <a:ea typeface="黑体" panose="02010609060101010101" charset="-122"/>
                <a:cs typeface="黑体" panose="02010609060101010101" charset="-122"/>
              </a:rPr>
              <a:t>思维方式、价值观念、行为方式</a:t>
            </a:r>
            <a:r>
              <a:rPr sz="2400" b="1">
                <a:latin typeface="黑体" panose="02010609060101010101" charset="-122"/>
                <a:ea typeface="黑体" panose="02010609060101010101" charset="-122"/>
                <a:cs typeface="黑体" panose="02010609060101010101" charset="-122"/>
              </a:rPr>
              <a:t>和</a:t>
            </a:r>
            <a:r>
              <a:rPr sz="2400" b="1">
                <a:solidFill>
                  <a:srgbClr val="C00000"/>
                </a:solidFill>
                <a:latin typeface="黑体" panose="02010609060101010101" charset="-122"/>
                <a:ea typeface="黑体" panose="02010609060101010101" charset="-122"/>
                <a:cs typeface="黑体" panose="02010609060101010101" charset="-122"/>
              </a:rPr>
              <a:t>风俗习惯</a:t>
            </a:r>
            <a:r>
              <a:rPr lang="zh-CN" sz="2400" b="1">
                <a:latin typeface="黑体" panose="02010609060101010101" charset="-122"/>
                <a:ea typeface="黑体" panose="02010609060101010101" charset="-122"/>
                <a:cs typeface="黑体" panose="02010609060101010101" charset="-122"/>
              </a:rPr>
              <a:t>，</a:t>
            </a:r>
            <a:r>
              <a:rPr sz="2400" b="1">
                <a:latin typeface="黑体" panose="02010609060101010101" charset="-122"/>
                <a:ea typeface="黑体" panose="02010609060101010101" charset="-122"/>
                <a:cs typeface="黑体" panose="02010609060101010101" charset="-122"/>
              </a:rPr>
              <a:t>成为一种</a:t>
            </a:r>
            <a:r>
              <a:rPr sz="2400" b="1">
                <a:solidFill>
                  <a:srgbClr val="C00000"/>
                </a:solidFill>
                <a:latin typeface="黑体" panose="02010609060101010101" charset="-122"/>
                <a:ea typeface="黑体" panose="02010609060101010101" charset="-122"/>
                <a:cs typeface="黑体" panose="02010609060101010101" charset="-122"/>
              </a:rPr>
              <a:t>文化基因</a:t>
            </a:r>
            <a:r>
              <a:rPr sz="2400" b="1">
                <a:latin typeface="黑体" panose="02010609060101010101" charset="-122"/>
                <a:ea typeface="黑体" panose="02010609060101010101" charset="-122"/>
                <a:cs typeface="黑体" panose="02010609060101010101" charset="-122"/>
              </a:rPr>
              <a:t>。</a:t>
            </a:r>
          </a:p>
        </p:txBody>
      </p:sp>
    </p:spTree>
  </p:cSld>
  <p:clrMapOvr>
    <a:masterClrMapping/>
  </p:clrMapOvr>
  <p:transition>
    <p:push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图片 3"/>
          <p:cNvPicPr>
            <a:picLocks noChangeAspect="1"/>
          </p:cNvPicPr>
          <p:nvPr>
            <p:custDataLst>
              <p:tags r:id="rId1"/>
            </p:custDataLst>
          </p:nvPr>
        </p:nvPicPr>
        <p:blipFill>
          <a:blip r:embed="rId8"/>
          <a:stretch>
            <a:fillRect/>
          </a:stretch>
        </p:blipFill>
        <p:spPr>
          <a:xfrm>
            <a:off x="445293" y="1535906"/>
            <a:ext cx="3555206" cy="2321719"/>
          </a:xfrm>
          <a:prstGeom prst="rect">
            <a:avLst/>
          </a:prstGeom>
          <a:noFill/>
          <a:ln w="9525">
            <a:noFill/>
          </a:ln>
        </p:spPr>
      </p:pic>
      <p:pic>
        <p:nvPicPr>
          <p:cNvPr id="66562" name="图片 4"/>
          <p:cNvPicPr>
            <a:picLocks noChangeAspect="1"/>
          </p:cNvPicPr>
          <p:nvPr>
            <p:custDataLst>
              <p:tags r:id="rId2"/>
            </p:custDataLst>
          </p:nvPr>
        </p:nvPicPr>
        <p:blipFill>
          <a:blip r:embed="rId9"/>
          <a:stretch>
            <a:fillRect/>
          </a:stretch>
        </p:blipFill>
        <p:spPr>
          <a:xfrm>
            <a:off x="4264818" y="1465661"/>
            <a:ext cx="4433888" cy="2375297"/>
          </a:xfrm>
          <a:prstGeom prst="rect">
            <a:avLst/>
          </a:prstGeom>
          <a:noFill/>
          <a:ln w="9525">
            <a:noFill/>
          </a:ln>
        </p:spPr>
      </p:pic>
      <p:sp>
        <p:nvSpPr>
          <p:cNvPr id="66563" name="文本框 242697"/>
          <p:cNvSpPr txBox="1"/>
          <p:nvPr>
            <p:custDataLst>
              <p:tags r:id="rId3"/>
            </p:custDataLst>
          </p:nvPr>
        </p:nvSpPr>
        <p:spPr>
          <a:xfrm>
            <a:off x="4200525" y="3960928"/>
            <a:ext cx="4700588" cy="1245235"/>
          </a:xfrm>
          <a:prstGeom prst="rect">
            <a:avLst/>
          </a:prstGeom>
          <a:noFill/>
          <a:ln w="9525">
            <a:noFill/>
          </a:ln>
        </p:spPr>
        <p:txBody>
          <a:bodyPr wrap="square" anchor="t">
            <a:spAutoFit/>
          </a:bodyPr>
          <a:lstStyle/>
          <a:p>
            <a:pPr eaLnBrk="0" hangingPunct="0">
              <a:spcBef>
                <a:spcPct val="50000"/>
              </a:spcBef>
            </a:pPr>
            <a:r>
              <a:rPr lang="zh-CN" altLang="en-US" sz="2700" b="1">
                <a:solidFill>
                  <a:srgbClr val="FF0000"/>
                </a:solidFill>
                <a:latin typeface="微软雅黑" panose="020B0503020204020204" charset="-122"/>
                <a:ea typeface="微软雅黑" panose="020B0503020204020204" charset="-122"/>
              </a:rPr>
              <a:t>青岛“微尘”：</a:t>
            </a:r>
            <a:r>
              <a:rPr lang="zh-CN" altLang="en-US" sz="2400" b="1">
                <a:solidFill>
                  <a:srgbClr val="0000CC"/>
                </a:solidFill>
                <a:latin typeface="微软雅黑" panose="020B0503020204020204" charset="-122"/>
                <a:ea typeface="微软雅黑" panose="020B0503020204020204" charset="-122"/>
              </a:rPr>
              <a:t>（是一个充满爱心的群体）</a:t>
            </a:r>
            <a:r>
              <a:rPr lang="zh-CN" altLang="en-US" sz="2100">
                <a:solidFill>
                  <a:srgbClr val="0000CC"/>
                </a:solidFill>
                <a:latin typeface="微软雅黑" panose="020B0503020204020204" charset="-122"/>
                <a:ea typeface="微软雅黑" panose="020B0503020204020204" charset="-122"/>
              </a:rPr>
              <a:t> </a:t>
            </a:r>
            <a:r>
              <a:rPr lang="zh-CN" altLang="en-US" sz="2400" b="1">
                <a:latin typeface="微软雅黑" panose="020B0503020204020204" charset="-122"/>
                <a:ea typeface="微软雅黑" panose="020B0503020204020204" charset="-122"/>
              </a:rPr>
              <a:t>一位普通的市民，他</a:t>
            </a:r>
            <a:r>
              <a:rPr lang="en-US" altLang="zh-CN" sz="2400" b="1">
                <a:latin typeface="微软雅黑" panose="020B0503020204020204" charset="-122"/>
                <a:ea typeface="微软雅黑" panose="020B0503020204020204" charset="-122"/>
              </a:rPr>
              <a:t>(</a:t>
            </a:r>
            <a:r>
              <a:rPr lang="zh-CN" altLang="en-US" sz="2400" b="1">
                <a:latin typeface="微软雅黑" panose="020B0503020204020204" charset="-122"/>
                <a:ea typeface="微软雅黑" panose="020B0503020204020204" charset="-122"/>
              </a:rPr>
              <a:t>她</a:t>
            </a:r>
            <a:r>
              <a:rPr lang="en-US" altLang="zh-CN" sz="2400" b="1">
                <a:latin typeface="微软雅黑" panose="020B0503020204020204" charset="-122"/>
                <a:ea typeface="微软雅黑" panose="020B0503020204020204" charset="-122"/>
              </a:rPr>
              <a:t>)</a:t>
            </a:r>
            <a:r>
              <a:rPr lang="zh-CN" altLang="en-US" sz="2400" b="1">
                <a:latin typeface="微软雅黑" panose="020B0503020204020204" charset="-122"/>
                <a:ea typeface="微软雅黑" panose="020B0503020204020204" charset="-122"/>
              </a:rPr>
              <a:t>数次不留名向灾区大额捐款</a:t>
            </a:r>
          </a:p>
        </p:txBody>
      </p:sp>
      <p:sp>
        <p:nvSpPr>
          <p:cNvPr id="66564" name="矩形 6"/>
          <p:cNvSpPr/>
          <p:nvPr>
            <p:custDataLst>
              <p:tags r:id="rId4"/>
            </p:custDataLst>
          </p:nvPr>
        </p:nvSpPr>
        <p:spPr>
          <a:xfrm>
            <a:off x="445294" y="3988595"/>
            <a:ext cx="3457575" cy="1198880"/>
          </a:xfrm>
          <a:prstGeom prst="rect">
            <a:avLst/>
          </a:prstGeom>
          <a:noFill/>
          <a:ln w="9525">
            <a:noFill/>
          </a:ln>
        </p:spPr>
        <p:txBody>
          <a:bodyPr wrap="square" anchor="t">
            <a:spAutoFit/>
          </a:bodyPr>
          <a:lstStyle/>
          <a:p>
            <a:r>
              <a:rPr lang="zh-CN" altLang="en-US" sz="2400" b="1">
                <a:solidFill>
                  <a:srgbClr val="FF0000"/>
                </a:solidFill>
                <a:latin typeface="微软雅黑" panose="020B0503020204020204" charset="-122"/>
                <a:ea typeface="微软雅黑" panose="020B0503020204020204" charset="-122"/>
              </a:rPr>
              <a:t>宁波神秘土豪“顺其自然”： </a:t>
            </a:r>
            <a:r>
              <a:rPr lang="en-US" altLang="zh-CN" sz="2400" b="1">
                <a:latin typeface="微软雅黑" panose="020B0503020204020204" charset="-122"/>
                <a:ea typeface="微软雅黑" panose="020B0503020204020204" charset="-122"/>
              </a:rPr>
              <a:t>1999—2018</a:t>
            </a:r>
            <a:r>
              <a:rPr lang="zh-CN" altLang="en-US" sz="2400" b="1">
                <a:latin typeface="微软雅黑" panose="020B0503020204020204" charset="-122"/>
                <a:ea typeface="微软雅黑" panose="020B0503020204020204" charset="-122"/>
              </a:rPr>
              <a:t>年已累计捐款</a:t>
            </a:r>
            <a:r>
              <a:rPr lang="en-US" altLang="zh-CN" sz="2400" b="1">
                <a:latin typeface="微软雅黑" panose="020B0503020204020204" charset="-122"/>
                <a:ea typeface="微软雅黑" panose="020B0503020204020204" charset="-122"/>
              </a:rPr>
              <a:t>1000</a:t>
            </a:r>
            <a:r>
              <a:rPr lang="zh-CN" altLang="en-US" sz="2400" b="1">
                <a:latin typeface="微软雅黑" panose="020B0503020204020204" charset="-122"/>
                <a:ea typeface="微软雅黑" panose="020B0503020204020204" charset="-122"/>
              </a:rPr>
              <a:t>多万</a:t>
            </a:r>
          </a:p>
        </p:txBody>
      </p:sp>
      <p:sp>
        <p:nvSpPr>
          <p:cNvPr id="66565" name="Text Box 5"/>
          <p:cNvSpPr txBox="1"/>
          <p:nvPr>
            <p:custDataLst>
              <p:tags r:id="rId5"/>
            </p:custDataLst>
          </p:nvPr>
        </p:nvSpPr>
        <p:spPr>
          <a:xfrm>
            <a:off x="735013" y="532448"/>
            <a:ext cx="1889522" cy="588645"/>
          </a:xfrm>
          <a:prstGeom prst="rect">
            <a:avLst/>
          </a:prstGeom>
          <a:solidFill>
            <a:schemeClr val="bg1"/>
          </a:solidFill>
          <a:ln w="9525">
            <a:noFill/>
          </a:ln>
        </p:spPr>
        <p:txBody>
          <a:bodyPr wrap="square" lIns="67500" tIns="35100" rIns="67500" bIns="35100" anchor="t">
            <a:spAutoFit/>
          </a:bodyPr>
          <a:lstStyle/>
          <a:p>
            <a:pPr>
              <a:lnSpc>
                <a:spcPct val="150000"/>
              </a:lnSpc>
              <a:buFont typeface="Arial" panose="020B0604020202020204" pitchFamily="34" charset="0"/>
            </a:pPr>
            <a:r>
              <a:rPr lang="zh-CN" altLang="en-US" sz="2250">
                <a:latin typeface="微软雅黑" panose="020B0503020204020204" charset="-122"/>
                <a:ea typeface="微软雅黑" panose="020B0503020204020204" charset="-122"/>
                <a:sym typeface="微软雅黑" panose="020B0503020204020204" charset="-122"/>
              </a:rPr>
              <a:t>探究与分享：</a:t>
            </a:r>
          </a:p>
        </p:txBody>
      </p:sp>
      <p:sp>
        <p:nvSpPr>
          <p:cNvPr id="66566" name="Rectangle 12"/>
          <p:cNvSpPr/>
          <p:nvPr>
            <p:custDataLst>
              <p:tags r:id="rId6"/>
            </p:custDataLst>
          </p:nvPr>
        </p:nvSpPr>
        <p:spPr>
          <a:xfrm>
            <a:off x="352425" y="5092587"/>
            <a:ext cx="6719888" cy="714375"/>
          </a:xfrm>
          <a:prstGeom prst="rect">
            <a:avLst/>
          </a:prstGeom>
          <a:solidFill>
            <a:schemeClr val="bg1"/>
          </a:solidFill>
          <a:ln w="9525">
            <a:noFill/>
          </a:ln>
        </p:spPr>
        <p:txBody>
          <a:bodyPr wrap="square" anchor="ctr">
            <a:spAutoFit/>
          </a:bodyPr>
          <a:lstStyle/>
          <a:p>
            <a:pPr>
              <a:lnSpc>
                <a:spcPct val="150000"/>
              </a:lnSpc>
            </a:pPr>
            <a:r>
              <a:rPr lang="zh-CN" altLang="en-US" sz="2700" b="1">
                <a:latin typeface="微软雅黑" panose="020B0503020204020204" charset="-122"/>
                <a:ea typeface="微软雅黑" panose="020B0503020204020204" charset="-122"/>
              </a:rPr>
              <a:t>思考：他们的事迹给我们什么样的启示？</a:t>
            </a:r>
            <a:endParaRPr lang="en-US" altLang="zh-CN" sz="2700" b="1">
              <a:latin typeface="微软雅黑" panose="020B0503020204020204" charset="-122"/>
              <a:ea typeface="微软雅黑" panose="020B0503020204020204" charset="-122"/>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4000">
              <a:srgbClr val="3ADDA6"/>
            </a:gs>
            <a:gs pos="100000">
              <a:srgbClr val="D4E767"/>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6" name="文本框 3"/>
          <p:cNvSpPr txBox="1">
            <a:spLocks noChangeArrowheads="1"/>
          </p:cNvSpPr>
          <p:nvPr>
            <p:custDataLst>
              <p:tags r:id="rId1"/>
            </p:custDataLst>
          </p:nvPr>
        </p:nvSpPr>
        <p:spPr bwMode="auto">
          <a:xfrm>
            <a:off x="752624" y="1340768"/>
            <a:ext cx="7992888" cy="521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5930" indent="1905"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3130" indent="1905"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0330" indent="1905"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7530" indent="1905" algn="l" defTabSz="912495"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fontAlgn="base"/>
            <a:r>
              <a:rPr lang="zh-CN" altLang="en-US" sz="2800" b="1" strike="noStrike" cap="all" noProof="1">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黑体" panose="02010609060101010101" charset="-122"/>
                <a:ea typeface="黑体" panose="02010609060101010101" charset="-122"/>
                <a:cs typeface="+mn-cs"/>
              </a:rPr>
              <a:t>   </a:t>
            </a:r>
            <a:endParaRPr lang="zh-CN" altLang="en-US" sz="2800" b="1" strike="noStrike" noProof="1">
              <a:latin typeface="黑体" panose="02010609060101010101" charset="-122"/>
              <a:ea typeface="黑体" panose="02010609060101010101" charset="-122"/>
            </a:endParaRPr>
          </a:p>
        </p:txBody>
      </p:sp>
      <p:sp>
        <p:nvSpPr>
          <p:cNvPr id="12" name="横卷形 11"/>
          <p:cNvSpPr/>
          <p:nvPr>
            <p:custDataLst>
              <p:tags r:id="rId2"/>
            </p:custDataLst>
          </p:nvPr>
        </p:nvSpPr>
        <p:spPr>
          <a:xfrm>
            <a:off x="252413" y="349250"/>
            <a:ext cx="7475538" cy="1300163"/>
          </a:xfrm>
          <a:prstGeom prst="horizontalScroll">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2776" name="文本框 12"/>
          <p:cNvSpPr txBox="1"/>
          <p:nvPr>
            <p:custDataLst>
              <p:tags r:id="rId3"/>
            </p:custDataLst>
          </p:nvPr>
        </p:nvSpPr>
        <p:spPr>
          <a:xfrm>
            <a:off x="425450" y="614363"/>
            <a:ext cx="7181850" cy="706755"/>
          </a:xfrm>
          <a:prstGeom prst="rect">
            <a:avLst/>
          </a:prstGeom>
          <a:noFill/>
          <a:ln w="9525">
            <a:noFill/>
          </a:ln>
        </p:spPr>
        <p:txBody>
          <a:bodyPr wrap="square" anchor="t" anchorCtr="0">
            <a:spAutoFit/>
          </a:bodyPr>
          <a:lstStyle/>
          <a:p>
            <a:r>
              <a:rPr lang="zh-CN" altLang="en-US" sz="4000" b="1">
                <a:sym typeface="+mn-ea"/>
              </a:rPr>
              <a:t>弘扬中华文化，传承中华美德</a:t>
            </a:r>
            <a:endParaRPr lang="zh-CN" altLang="en-US" sz="4000" b="1">
              <a:solidFill>
                <a:srgbClr val="FF0000"/>
              </a:solidFill>
              <a:latin typeface="Calibri"/>
              <a:ea typeface="宋体" panose="02010600030101010101" pitchFamily="2" charset="-122"/>
            </a:endParaRPr>
          </a:p>
        </p:txBody>
      </p:sp>
      <p:sp>
        <p:nvSpPr>
          <p:cNvPr id="2" name="文本框 1"/>
          <p:cNvSpPr txBox="1"/>
          <p:nvPr>
            <p:custDataLst>
              <p:tags r:id="rId4"/>
            </p:custDataLst>
          </p:nvPr>
        </p:nvSpPr>
        <p:spPr>
          <a:xfrm>
            <a:off x="252730" y="1649730"/>
            <a:ext cx="8676640" cy="1370965"/>
          </a:xfrm>
          <a:prstGeom prst="rect">
            <a:avLst/>
          </a:prstGeom>
          <a:noFill/>
        </p:spPr>
        <p:txBody>
          <a:bodyPr wrap="square" rtlCol="0" anchor="t">
            <a:spAutoFit/>
          </a:bodyPr>
          <a:lstStyle/>
          <a:p>
            <a:pPr fontAlgn="auto">
              <a:lnSpc>
                <a:spcPct val="130000"/>
              </a:lnSpc>
              <a:buNone/>
            </a:pPr>
            <a:r>
              <a:rPr lang="zh-CN" altLang="en-US" sz="3200" b="1">
                <a:solidFill>
                  <a:srgbClr val="0070C0"/>
                </a:solidFill>
                <a:latin typeface="黑体" panose="02010609060101010101" charset="-122"/>
                <a:ea typeface="黑体" panose="02010609060101010101" charset="-122"/>
                <a:sym typeface="+mn-ea"/>
              </a:rPr>
              <a:t>应该怎样弘扬中华传统美德？</a:t>
            </a:r>
            <a:r>
              <a:rPr lang="zh-CN" altLang="en-US" sz="3200" b="1">
                <a:solidFill>
                  <a:schemeClr val="accent4"/>
                </a:solidFill>
                <a:latin typeface="宋体" panose="02010600030101010101" pitchFamily="2" charset="-122"/>
                <a:sym typeface="+mn-ea"/>
              </a:rPr>
              <a:t>◤</a:t>
            </a:r>
            <a:endParaRPr lang="zh-CN" altLang="en-US" sz="3200" b="1">
              <a:solidFill>
                <a:srgbClr val="0070C0"/>
              </a:solidFill>
              <a:latin typeface="黑体" panose="02010609060101010101" charset="-122"/>
              <a:ea typeface="黑体" panose="02010609060101010101" charset="-122"/>
              <a:sym typeface="+mn-ea"/>
            </a:endParaRPr>
          </a:p>
          <a:p>
            <a:pPr fontAlgn="auto">
              <a:lnSpc>
                <a:spcPct val="130000"/>
              </a:lnSpc>
              <a:buNone/>
            </a:pPr>
            <a:endParaRPr lang="zh-CN" altLang="en-US" sz="3200" b="1">
              <a:solidFill>
                <a:srgbClr val="0070C0"/>
              </a:solidFill>
              <a:latin typeface="黑体" panose="02010609060101010101" charset="-122"/>
              <a:ea typeface="黑体" panose="02010609060101010101" charset="-122"/>
              <a:sym typeface="+mn-ea"/>
            </a:endParaRPr>
          </a:p>
        </p:txBody>
      </p:sp>
      <p:sp>
        <p:nvSpPr>
          <p:cNvPr id="4" name="文本框 3" descr="7b0a202020202262756c6c6574223a20227b5c2263617465676f727949645c223a31303030392c5c2274656d706c61746549645c223a32303233313232377d220a7d0a"/>
          <p:cNvSpPr txBox="1"/>
          <p:nvPr>
            <p:custDataLst>
              <p:tags r:id="rId5"/>
            </p:custDataLst>
          </p:nvPr>
        </p:nvSpPr>
        <p:spPr>
          <a:xfrm>
            <a:off x="802640" y="3139440"/>
            <a:ext cx="6428105" cy="2889885"/>
          </a:xfrm>
          <a:prstGeom prst="rect">
            <a:avLst/>
          </a:prstGeom>
          <a:noFill/>
          <a:ln w="9525">
            <a:noFill/>
          </a:ln>
        </p:spPr>
        <p:txBody>
          <a:bodyPr wrap="square">
            <a:spAutoFit/>
          </a:bodyPr>
          <a:lstStyle/>
          <a:p>
            <a:pPr indent="0" algn="just" fontAlgn="auto">
              <a:lnSpc>
                <a:spcPct val="130000"/>
              </a:lnSpc>
              <a:buNone/>
            </a:pPr>
            <a:r>
              <a:rPr sz="2800" b="1">
                <a:latin typeface="黑体" panose="02010609060101010101" charset="-122"/>
                <a:ea typeface="黑体" panose="02010609060101010101" charset="-122"/>
                <a:cs typeface="黑体" panose="02010609060101010101" charset="-122"/>
              </a:rPr>
              <a:t>①</a:t>
            </a:r>
            <a:r>
              <a:rPr lang="zh-CN" sz="2800" b="1">
                <a:latin typeface="黑体" panose="02010609060101010101" charset="-122"/>
                <a:ea typeface="黑体" panose="02010609060101010101" charset="-122"/>
                <a:cs typeface="黑体" panose="02010609060101010101" charset="-122"/>
              </a:rPr>
              <a:t>美德的力量在于</a:t>
            </a:r>
            <a:r>
              <a:rPr lang="zh-CN" sz="2800" b="1">
                <a:solidFill>
                  <a:srgbClr val="C00000"/>
                </a:solidFill>
                <a:latin typeface="黑体" panose="02010609060101010101" charset="-122"/>
                <a:ea typeface="黑体" panose="02010609060101010101" charset="-122"/>
                <a:cs typeface="黑体" panose="02010609060101010101" charset="-122"/>
              </a:rPr>
              <a:t>践行</a:t>
            </a:r>
            <a:r>
              <a:rPr lang="zh-CN" sz="2800" b="1">
                <a:latin typeface="黑体" panose="02010609060101010101" charset="-122"/>
                <a:ea typeface="黑体" panose="02010609060101010101" charset="-122"/>
                <a:cs typeface="黑体" panose="02010609060101010101" charset="-122"/>
              </a:rPr>
              <a:t>。</a:t>
            </a:r>
          </a:p>
          <a:p>
            <a:pPr indent="0" algn="just" fontAlgn="auto">
              <a:lnSpc>
                <a:spcPct val="130000"/>
              </a:lnSpc>
              <a:buNone/>
            </a:pPr>
            <a:r>
              <a:rPr lang="zh-CN" sz="2800" b="1">
                <a:latin typeface="黑体" panose="02010609060101010101" charset="-122"/>
                <a:ea typeface="黑体" panose="02010609060101010101" charset="-122"/>
                <a:cs typeface="黑体" panose="02010609060101010101" charset="-122"/>
              </a:rPr>
              <a:t>②</a:t>
            </a:r>
            <a:r>
              <a:rPr sz="2800" b="1">
                <a:latin typeface="黑体" panose="02010609060101010101" charset="-122"/>
                <a:ea typeface="黑体" panose="02010609060101010101" charset="-122"/>
                <a:cs typeface="黑体" panose="02010609060101010101" charset="-122"/>
              </a:rPr>
              <a:t>推进</a:t>
            </a:r>
            <a:r>
              <a:rPr lang="zh-CN" sz="2800" b="1">
                <a:solidFill>
                  <a:srgbClr val="C00000"/>
                </a:solidFill>
                <a:latin typeface="黑体" panose="02010609060101010101" charset="-122"/>
                <a:ea typeface="黑体" panose="02010609060101010101" charset="-122"/>
                <a:cs typeface="黑体" panose="02010609060101010101" charset="-122"/>
              </a:rPr>
              <a:t>社会公德、职业道德、家庭美德、个人品德</a:t>
            </a:r>
            <a:r>
              <a:rPr sz="2800" b="1">
                <a:latin typeface="黑体" panose="02010609060101010101" charset="-122"/>
                <a:ea typeface="黑体" panose="02010609060101010101" charset="-122"/>
                <a:cs typeface="黑体" panose="02010609060101010101" charset="-122"/>
              </a:rPr>
              <a:t>建设，青少年责无旁贷。</a:t>
            </a:r>
          </a:p>
          <a:p>
            <a:pPr indent="0" algn="just" fontAlgn="auto">
              <a:lnSpc>
                <a:spcPct val="130000"/>
              </a:lnSpc>
              <a:buNone/>
            </a:pPr>
            <a:r>
              <a:rPr lang="zh-CN" sz="2800" b="1">
                <a:latin typeface="黑体" panose="02010609060101010101" charset="-122"/>
                <a:ea typeface="黑体" panose="02010609060101010101" charset="-122"/>
                <a:cs typeface="黑体" panose="02010609060101010101" charset="-122"/>
              </a:rPr>
              <a:t>③</a:t>
            </a:r>
            <a:r>
              <a:rPr sz="2800" b="1">
                <a:latin typeface="黑体" panose="02010609060101010101" charset="-122"/>
                <a:ea typeface="黑体" panose="02010609060101010101" charset="-122"/>
                <a:cs typeface="黑体" panose="02010609060101010101" charset="-122"/>
              </a:rPr>
              <a:t>倡导</a:t>
            </a:r>
            <a:r>
              <a:rPr lang="zh-CN" sz="2800" b="1">
                <a:solidFill>
                  <a:srgbClr val="C00000"/>
                </a:solidFill>
                <a:latin typeface="黑体" panose="02010609060101010101" charset="-122"/>
                <a:ea typeface="黑体" panose="02010609060101010101" charset="-122"/>
                <a:cs typeface="黑体" panose="02010609060101010101" charset="-122"/>
              </a:rPr>
              <a:t>向上向善、孝老爱亲、忠于祖国、忠于人民</a:t>
            </a:r>
            <a:r>
              <a:rPr lang="zh-CN" sz="2800" b="1">
                <a:latin typeface="黑体" panose="02010609060101010101" charset="-122"/>
                <a:ea typeface="黑体" panose="02010609060101010101" charset="-122"/>
                <a:cs typeface="黑体" panose="02010609060101010101" charset="-122"/>
              </a:rPr>
              <a:t>，</a:t>
            </a:r>
            <a:r>
              <a:rPr sz="2800" b="1">
                <a:latin typeface="黑体" panose="02010609060101010101" charset="-122"/>
                <a:ea typeface="黑体" panose="02010609060101010101" charset="-122"/>
                <a:cs typeface="黑体" panose="02010609060101010101" charset="-122"/>
              </a:rPr>
              <a:t>青少年必须身体力行。</a:t>
            </a:r>
          </a:p>
        </p:txBody>
      </p:sp>
    </p:spTree>
  </p:cSld>
  <p:clrMapOvr>
    <a:masterClrMapping/>
  </p:clrMapOvr>
  <p:transition>
    <p:push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p:tgtEl>
                                          <p:spTgt spid="4">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4">
                                            <p:txEl>
                                              <p:pRg st="0" end="0"/>
                                            </p:txEl>
                                          </p:spTgt>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p:tgtEl>
                                          <p:spTgt spid="4">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4">
                                            <p:txEl>
                                              <p:pRg st="1" end="1"/>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p:tgtEl>
                                          <p:spTgt spid="4">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18"/>
          <a:stretch>
            <a:fillRect/>
          </a:stretch>
        </a:blipFill>
        <a:effectLst/>
      </p:bgPr>
    </p:bg>
    <p:spTree>
      <p:nvGrpSpPr>
        <p:cNvPr id="1" name=""/>
        <p:cNvGrpSpPr/>
        <p:nvPr/>
      </p:nvGrpSpPr>
      <p:grpSpPr>
        <a:xfrm>
          <a:off x="0" y="0"/>
          <a:ext cx="0" cy="0"/>
          <a:chOff x="0" y="0"/>
          <a:chExt cx="0" cy="0"/>
        </a:xfrm>
      </p:grpSpPr>
      <p:sp>
        <p:nvSpPr>
          <p:cNvPr id="4" name="文本框 2"/>
          <p:cNvSpPr txBox="1"/>
          <p:nvPr>
            <p:custDataLst>
              <p:tags r:id="rId1"/>
            </p:custDataLst>
          </p:nvPr>
        </p:nvSpPr>
        <p:spPr>
          <a:xfrm>
            <a:off x="320259" y="335188"/>
            <a:ext cx="2164144" cy="582295"/>
          </a:xfrm>
          <a:prstGeom prst="rect">
            <a:avLst/>
          </a:prstGeom>
          <a:noFill/>
        </p:spPr>
        <p:txBody>
          <a:bodyPr wrap="square" lIns="91435" tIns="45717" rIns="91435" bIns="45717" rtlCol="0">
            <a:spAutoFit/>
          </a:bodyPr>
          <a:lstStyle/>
          <a:p>
            <a:r>
              <a:rPr lang="zh-CN" altLang="en-US" sz="3200" b="1">
                <a:solidFill>
                  <a:srgbClr val="C00000"/>
                </a:solidFill>
                <a:latin typeface="微软雅黑" panose="020B0503020204020204" charset="-122"/>
                <a:ea typeface="微软雅黑" panose="020B0503020204020204" charset="-122"/>
              </a:rPr>
              <a:t>课堂小结</a:t>
            </a:r>
          </a:p>
        </p:txBody>
      </p:sp>
      <p:sp>
        <p:nvSpPr>
          <p:cNvPr id="6" name="文本框 4"/>
          <p:cNvSpPr txBox="1"/>
          <p:nvPr>
            <p:custDataLst>
              <p:tags r:id="rId2"/>
            </p:custDataLst>
          </p:nvPr>
        </p:nvSpPr>
        <p:spPr>
          <a:xfrm>
            <a:off x="179511" y="1988841"/>
            <a:ext cx="661529" cy="3262630"/>
          </a:xfrm>
          <a:prstGeom prst="rect">
            <a:avLst/>
          </a:prstGeom>
          <a:ln>
            <a:noFill/>
          </a:ln>
        </p:spPr>
        <p:style>
          <a:lnRef idx="2">
            <a:schemeClr val="accent4"/>
          </a:lnRef>
          <a:fillRef idx="1">
            <a:schemeClr val="lt1"/>
          </a:fillRef>
          <a:effectRef idx="0">
            <a:schemeClr val="accent4"/>
          </a:effectRef>
          <a:fontRef idx="minor">
            <a:schemeClr val="dk1"/>
          </a:fontRef>
        </p:style>
        <p:txBody>
          <a:bodyPr wrap="square" lIns="68578" tIns="34288" rIns="68578" bIns="34288" rtlCol="0">
            <a:spAutoFit/>
          </a:bodyPr>
          <a:lstStyle/>
          <a:p>
            <a:pPr>
              <a:lnSpc>
                <a:spcPct val="110000"/>
              </a:lnSpc>
            </a:pPr>
            <a:r>
              <a:rPr lang="en-US" altLang="zh-CN" sz="2700" b="1">
                <a:latin typeface="微软雅黑" panose="020B0503020204020204" charset="-122"/>
                <a:ea typeface="微软雅黑" panose="020B0503020204020204" charset="-122"/>
              </a:rPr>
              <a:t>5.1</a:t>
            </a:r>
            <a:r>
              <a:rPr lang="zh-CN" altLang="en-US" sz="2700" b="1">
                <a:latin typeface="微软雅黑" panose="020B0503020204020204" charset="-122"/>
                <a:ea typeface="微软雅黑" panose="020B0503020204020204" charset="-122"/>
              </a:rPr>
              <a:t>延续文化血脉</a:t>
            </a:r>
          </a:p>
        </p:txBody>
      </p:sp>
      <p:sp>
        <p:nvSpPr>
          <p:cNvPr id="7" name="左大括号 6"/>
          <p:cNvSpPr/>
          <p:nvPr>
            <p:custDataLst>
              <p:tags r:id="rId3"/>
            </p:custDataLst>
          </p:nvPr>
        </p:nvSpPr>
        <p:spPr>
          <a:xfrm>
            <a:off x="841041" y="1988841"/>
            <a:ext cx="447910" cy="2448272"/>
          </a:xfrm>
          <a:prstGeom prst="leftBrace">
            <a:avLst/>
          </a:prstGeom>
          <a:ln w="28575"/>
        </p:spPr>
        <p:style>
          <a:lnRef idx="1">
            <a:schemeClr val="accent1"/>
          </a:lnRef>
          <a:fillRef idx="0">
            <a:schemeClr val="accent1"/>
          </a:fillRef>
          <a:effectRef idx="0">
            <a:schemeClr val="accent1"/>
          </a:effectRef>
          <a:fontRef idx="minor">
            <a:schemeClr val="tx1"/>
          </a:fontRef>
        </p:style>
        <p:txBody>
          <a:bodyPr lIns="68578" tIns="34288" rIns="68578" bIns="34288" rtlCol="0" anchor="ctr"/>
          <a:lstStyle/>
          <a:p>
            <a:pPr algn="ctr">
              <a:lnSpc>
                <a:spcPct val="110000"/>
              </a:lnSpc>
            </a:pPr>
            <a:endParaRPr lang="zh-CN" altLang="en-US" sz="1500" b="1">
              <a:latin typeface="微软雅黑" panose="020B0503020204020204" charset="-122"/>
              <a:ea typeface="微软雅黑" panose="020B0503020204020204" charset="-122"/>
            </a:endParaRPr>
          </a:p>
        </p:txBody>
      </p:sp>
      <p:sp>
        <p:nvSpPr>
          <p:cNvPr id="10" name="文本框 1"/>
          <p:cNvSpPr txBox="1">
            <a:spLocks noChangeArrowheads="1"/>
          </p:cNvSpPr>
          <p:nvPr>
            <p:custDataLst>
              <p:tags r:id="rId4"/>
            </p:custDataLst>
          </p:nvPr>
        </p:nvSpPr>
        <p:spPr bwMode="auto">
          <a:xfrm>
            <a:off x="1118831" y="2167391"/>
            <a:ext cx="1194816"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7" tIns="45718" rIns="91437" bIns="45718">
            <a:spAutoFit/>
          </a:bodyPr>
          <a:lstStyle>
            <a:lvl1pPr eaLnBrk="0" hangingPunct="0">
              <a:defRPr>
                <a:solidFill>
                  <a:schemeClr val="tx1"/>
                </a:solidFill>
                <a:latin typeface="Calibri"/>
                <a:ea typeface="宋体" panose="02010600030101010101" pitchFamily="2" charset="-122"/>
              </a:defRPr>
            </a:lvl1pPr>
            <a:lvl2pPr marL="742950" indent="-285750" eaLnBrk="0" hangingPunct="0">
              <a:defRPr>
                <a:solidFill>
                  <a:schemeClr val="tx1"/>
                </a:solidFill>
                <a:latin typeface="Calibri"/>
                <a:ea typeface="宋体" panose="02010600030101010101" pitchFamily="2" charset="-122"/>
              </a:defRPr>
            </a:lvl2pPr>
            <a:lvl3pPr marL="1143000" indent="-228600" eaLnBrk="0" hangingPunct="0">
              <a:defRPr>
                <a:solidFill>
                  <a:schemeClr val="tx1"/>
                </a:solidFill>
                <a:latin typeface="Calibri"/>
                <a:ea typeface="宋体" panose="02010600030101010101" pitchFamily="2" charset="-122"/>
              </a:defRPr>
            </a:lvl3pPr>
            <a:lvl4pPr marL="1600200" indent="-228600" eaLnBrk="0" hangingPunct="0">
              <a:defRPr>
                <a:solidFill>
                  <a:schemeClr val="tx1"/>
                </a:solidFill>
                <a:latin typeface="Calibri"/>
                <a:ea typeface="宋体" panose="02010600030101010101" pitchFamily="2" charset="-122"/>
              </a:defRPr>
            </a:lvl4pPr>
            <a:lvl5pPr marL="2057400" indent="-228600" eaLnBrk="0" hangingPunct="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9pPr>
          </a:lstStyle>
          <a:p>
            <a:pPr>
              <a:spcBef>
                <a:spcPct val="50000"/>
              </a:spcBef>
            </a:pPr>
            <a:r>
              <a:rPr lang="zh-CN" altLang="en-US" sz="2400" b="1">
                <a:latin typeface="Arial" panose="020B0604020202020204" pitchFamily="34" charset="0"/>
                <a:ea typeface="华文中宋" panose="02010600040101010101" pitchFamily="2" charset="-122"/>
              </a:rPr>
              <a:t>中华文化根</a:t>
            </a:r>
          </a:p>
        </p:txBody>
      </p:sp>
      <p:sp>
        <p:nvSpPr>
          <p:cNvPr id="11" name="文本框 1"/>
          <p:cNvSpPr txBox="1">
            <a:spLocks noChangeArrowheads="1"/>
          </p:cNvSpPr>
          <p:nvPr>
            <p:custDataLst>
              <p:tags r:id="rId5"/>
            </p:custDataLst>
          </p:nvPr>
        </p:nvSpPr>
        <p:spPr bwMode="auto">
          <a:xfrm>
            <a:off x="1204887" y="4146179"/>
            <a:ext cx="1112949"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7" tIns="45718" rIns="91437" bIns="45718">
            <a:spAutoFit/>
          </a:bodyPr>
          <a:lstStyle>
            <a:lvl1pPr eaLnBrk="0" hangingPunct="0">
              <a:defRPr>
                <a:solidFill>
                  <a:schemeClr val="tx1"/>
                </a:solidFill>
                <a:latin typeface="Calibri"/>
                <a:ea typeface="宋体" panose="02010600030101010101" pitchFamily="2" charset="-122"/>
              </a:defRPr>
            </a:lvl1pPr>
            <a:lvl2pPr marL="742950" indent="-285750" eaLnBrk="0" hangingPunct="0">
              <a:defRPr>
                <a:solidFill>
                  <a:schemeClr val="tx1"/>
                </a:solidFill>
                <a:latin typeface="Calibri"/>
                <a:ea typeface="宋体" panose="02010600030101010101" pitchFamily="2" charset="-122"/>
              </a:defRPr>
            </a:lvl2pPr>
            <a:lvl3pPr marL="1143000" indent="-228600" eaLnBrk="0" hangingPunct="0">
              <a:defRPr>
                <a:solidFill>
                  <a:schemeClr val="tx1"/>
                </a:solidFill>
                <a:latin typeface="Calibri"/>
                <a:ea typeface="宋体" panose="02010600030101010101" pitchFamily="2" charset="-122"/>
              </a:defRPr>
            </a:lvl3pPr>
            <a:lvl4pPr marL="1600200" indent="-228600" eaLnBrk="0" hangingPunct="0">
              <a:defRPr>
                <a:solidFill>
                  <a:schemeClr val="tx1"/>
                </a:solidFill>
                <a:latin typeface="Calibri"/>
                <a:ea typeface="宋体" panose="02010600030101010101" pitchFamily="2" charset="-122"/>
              </a:defRPr>
            </a:lvl4pPr>
            <a:lvl5pPr marL="2057400" indent="-228600" eaLnBrk="0" hangingPunct="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9pPr>
          </a:lstStyle>
          <a:p>
            <a:pPr>
              <a:spcBef>
                <a:spcPct val="50000"/>
              </a:spcBef>
            </a:pPr>
            <a:r>
              <a:rPr lang="zh-CN" altLang="en-US" sz="2400" b="1">
                <a:latin typeface="Arial" panose="020B0604020202020204" pitchFamily="34" charset="0"/>
                <a:ea typeface="华文中宋" panose="02010600040101010101" pitchFamily="2" charset="-122"/>
              </a:rPr>
              <a:t>美德万年长</a:t>
            </a:r>
          </a:p>
        </p:txBody>
      </p:sp>
      <p:sp>
        <p:nvSpPr>
          <p:cNvPr id="32" name="左大括号 31"/>
          <p:cNvSpPr/>
          <p:nvPr>
            <p:custDataLst>
              <p:tags r:id="rId6"/>
            </p:custDataLst>
          </p:nvPr>
        </p:nvSpPr>
        <p:spPr>
          <a:xfrm>
            <a:off x="2078923" y="1974610"/>
            <a:ext cx="384665" cy="1548207"/>
          </a:xfrm>
          <a:prstGeom prst="leftBrace">
            <a:avLst/>
          </a:prstGeom>
          <a:ln w="28575"/>
        </p:spPr>
        <p:style>
          <a:lnRef idx="1">
            <a:schemeClr val="accent2"/>
          </a:lnRef>
          <a:fillRef idx="0">
            <a:schemeClr val="accent2"/>
          </a:fillRef>
          <a:effectRef idx="0">
            <a:schemeClr val="accent2"/>
          </a:effectRef>
          <a:fontRef idx="minor">
            <a:schemeClr val="tx1"/>
          </a:fontRef>
        </p:style>
        <p:txBody>
          <a:bodyPr lIns="68578" tIns="34288" rIns="68578" bIns="34288" rtlCol="0" anchor="ctr"/>
          <a:lstStyle/>
          <a:p>
            <a:pPr algn="ctr">
              <a:lnSpc>
                <a:spcPct val="110000"/>
              </a:lnSpc>
            </a:pPr>
            <a:endParaRPr lang="zh-CN" altLang="en-US" sz="1500" b="1">
              <a:latin typeface="微软雅黑" panose="020B0503020204020204" charset="-122"/>
              <a:ea typeface="微软雅黑" panose="020B0503020204020204" charset="-122"/>
            </a:endParaRPr>
          </a:p>
        </p:txBody>
      </p:sp>
      <p:sp>
        <p:nvSpPr>
          <p:cNvPr id="33" name="TextBox 23"/>
          <p:cNvSpPr txBox="1"/>
          <p:nvPr>
            <p:custDataLst>
              <p:tags r:id="rId7"/>
            </p:custDataLst>
          </p:nvPr>
        </p:nvSpPr>
        <p:spPr>
          <a:xfrm>
            <a:off x="2392956" y="1636515"/>
            <a:ext cx="6082393" cy="528955"/>
          </a:xfrm>
          <a:prstGeom prst="rect">
            <a:avLst/>
          </a:prstGeom>
        </p:spPr>
        <p:txBody>
          <a:bodyPr wrap="square" lIns="68539" tIns="34270" rIns="68539" bIns="34270">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en-US" altLang="zh-CN" sz="2000" b="1">
                <a:solidFill>
                  <a:schemeClr val="tx1"/>
                </a:solidFill>
                <a:sym typeface="+mn-ea"/>
              </a:rPr>
              <a:t>1.</a:t>
            </a:r>
            <a:r>
              <a:rPr lang="zh-CN" altLang="en-US" sz="2000" b="1">
                <a:solidFill>
                  <a:schemeClr val="tx1"/>
                </a:solidFill>
                <a:sym typeface="+mn-ea"/>
              </a:rPr>
              <a:t>中华文化的</a:t>
            </a:r>
            <a:r>
              <a:rPr lang="zh-CN" altLang="en-US" sz="2000" b="1">
                <a:solidFill>
                  <a:srgbClr val="FF0000"/>
                </a:solidFill>
                <a:sym typeface="+mn-ea"/>
              </a:rPr>
              <a:t>创造、构成、特点</a:t>
            </a:r>
            <a:r>
              <a:rPr lang="zh-CN" altLang="en-US" sz="2000" b="1">
                <a:solidFill>
                  <a:schemeClr val="tx1"/>
                </a:solidFill>
                <a:sym typeface="+mn-ea"/>
              </a:rPr>
              <a:t>、薪火相传的</a:t>
            </a:r>
            <a:r>
              <a:rPr lang="zh-CN" altLang="en-US" sz="2000" b="1">
                <a:solidFill>
                  <a:srgbClr val="FF0000"/>
                </a:solidFill>
                <a:sym typeface="+mn-ea"/>
              </a:rPr>
              <a:t>原因</a:t>
            </a:r>
            <a:r>
              <a:rPr lang="zh-CN" altLang="en-US" sz="2000" b="1">
                <a:solidFill>
                  <a:schemeClr val="tx1"/>
                </a:solidFill>
                <a:sym typeface="+mn-ea"/>
              </a:rPr>
              <a:t>？</a:t>
            </a:r>
          </a:p>
        </p:txBody>
      </p:sp>
      <p:sp>
        <p:nvSpPr>
          <p:cNvPr id="34" name="TextBox 23"/>
          <p:cNvSpPr txBox="1"/>
          <p:nvPr>
            <p:custDataLst>
              <p:tags r:id="rId8"/>
            </p:custDataLst>
          </p:nvPr>
        </p:nvSpPr>
        <p:spPr>
          <a:xfrm>
            <a:off x="2396610" y="2045936"/>
            <a:ext cx="4727998" cy="528955"/>
          </a:xfrm>
          <a:prstGeom prst="rect">
            <a:avLst/>
          </a:prstGeom>
        </p:spPr>
        <p:txBody>
          <a:bodyPr wrap="square" lIns="68539" tIns="34270" rIns="68539" bIns="34270">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en-US" altLang="zh-CN" sz="2000" b="1">
                <a:solidFill>
                  <a:schemeClr val="tx1"/>
                </a:solidFill>
                <a:sym typeface="+mn-ea"/>
              </a:rPr>
              <a:t>2.</a:t>
            </a:r>
            <a:r>
              <a:rPr lang="zh-CN" altLang="en-US" sz="2000" b="1">
                <a:solidFill>
                  <a:schemeClr val="tx1"/>
                </a:solidFill>
                <a:sym typeface="+mn-ea"/>
              </a:rPr>
              <a:t>什么是</a:t>
            </a:r>
            <a:r>
              <a:rPr lang="zh-CN" altLang="en-US" sz="2000" b="1">
                <a:solidFill>
                  <a:srgbClr val="FF0000"/>
                </a:solidFill>
                <a:sym typeface="+mn-ea"/>
              </a:rPr>
              <a:t>中国特色社会主义文化</a:t>
            </a:r>
            <a:r>
              <a:rPr lang="zh-CN" altLang="en-US" sz="2000" b="1">
                <a:solidFill>
                  <a:schemeClr val="tx1"/>
                </a:solidFill>
                <a:sym typeface="+mn-ea"/>
              </a:rPr>
              <a:t>？</a:t>
            </a:r>
          </a:p>
        </p:txBody>
      </p:sp>
      <p:sp>
        <p:nvSpPr>
          <p:cNvPr id="36" name="左大括号 35"/>
          <p:cNvSpPr/>
          <p:nvPr>
            <p:custDataLst>
              <p:tags r:id="rId9"/>
            </p:custDataLst>
          </p:nvPr>
        </p:nvSpPr>
        <p:spPr>
          <a:xfrm>
            <a:off x="2186086" y="4006053"/>
            <a:ext cx="297682" cy="1111245"/>
          </a:xfrm>
          <a:prstGeom prst="leftBrace">
            <a:avLst/>
          </a:prstGeom>
          <a:ln w="28575"/>
        </p:spPr>
        <p:style>
          <a:lnRef idx="1">
            <a:schemeClr val="accent2"/>
          </a:lnRef>
          <a:fillRef idx="0">
            <a:schemeClr val="accent2"/>
          </a:fillRef>
          <a:effectRef idx="0">
            <a:schemeClr val="accent2"/>
          </a:effectRef>
          <a:fontRef idx="minor">
            <a:schemeClr val="tx1"/>
          </a:fontRef>
        </p:style>
        <p:txBody>
          <a:bodyPr lIns="68578" tIns="34288" rIns="68578" bIns="34288" rtlCol="0" anchor="ctr"/>
          <a:lstStyle/>
          <a:p>
            <a:pPr algn="ctr">
              <a:lnSpc>
                <a:spcPct val="110000"/>
              </a:lnSpc>
            </a:pPr>
            <a:endParaRPr lang="zh-CN" altLang="en-US" sz="1500" b="1">
              <a:latin typeface="微软雅黑" panose="020B0503020204020204" charset="-122"/>
              <a:ea typeface="微软雅黑" panose="020B0503020204020204" charset="-122"/>
            </a:endParaRPr>
          </a:p>
        </p:txBody>
      </p:sp>
      <p:sp>
        <p:nvSpPr>
          <p:cNvPr id="37" name="TextBox 23"/>
          <p:cNvSpPr txBox="1"/>
          <p:nvPr>
            <p:custDataLst>
              <p:tags r:id="rId10"/>
            </p:custDataLst>
          </p:nvPr>
        </p:nvSpPr>
        <p:spPr>
          <a:xfrm>
            <a:off x="2418643" y="2466996"/>
            <a:ext cx="5958371" cy="528955"/>
          </a:xfrm>
          <a:prstGeom prst="rect">
            <a:avLst/>
          </a:prstGeom>
        </p:spPr>
        <p:txBody>
          <a:bodyPr wrap="square" lIns="68539" tIns="34270" rIns="68539" bIns="34270">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en-US" altLang="zh-CN" sz="2000" b="1">
                <a:solidFill>
                  <a:schemeClr val="tx1"/>
                </a:solidFill>
                <a:sym typeface="+mn-ea"/>
              </a:rPr>
              <a:t>3.</a:t>
            </a:r>
            <a:r>
              <a:rPr lang="zh-CN" altLang="en-US" sz="2000" b="1">
                <a:solidFill>
                  <a:srgbClr val="FF0000"/>
                </a:solidFill>
                <a:sym typeface="+mn-ea"/>
              </a:rPr>
              <a:t>为什么</a:t>
            </a:r>
            <a:r>
              <a:rPr lang="zh-CN" altLang="en-US" sz="2000" b="1">
                <a:solidFill>
                  <a:schemeClr val="tx1"/>
                </a:solidFill>
                <a:sym typeface="+mn-ea"/>
              </a:rPr>
              <a:t>要传承中华文化？</a:t>
            </a:r>
            <a:endParaRPr lang="en-US" altLang="zh-CN" sz="2000" b="1">
              <a:solidFill>
                <a:schemeClr val="tx1"/>
              </a:solidFill>
              <a:sym typeface="+mn-ea"/>
            </a:endParaRPr>
          </a:p>
        </p:txBody>
      </p:sp>
      <p:sp>
        <p:nvSpPr>
          <p:cNvPr id="38" name="TextBox 23"/>
          <p:cNvSpPr txBox="1"/>
          <p:nvPr>
            <p:custDataLst>
              <p:tags r:id="rId11"/>
            </p:custDataLst>
          </p:nvPr>
        </p:nvSpPr>
        <p:spPr>
          <a:xfrm>
            <a:off x="2418643" y="2849816"/>
            <a:ext cx="5839714" cy="528955"/>
          </a:xfrm>
          <a:prstGeom prst="rect">
            <a:avLst/>
          </a:prstGeom>
        </p:spPr>
        <p:txBody>
          <a:bodyPr wrap="square" lIns="68539" tIns="34270" rIns="68539" bIns="34270">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en-US" altLang="zh-CN" sz="2000" b="1">
                <a:solidFill>
                  <a:schemeClr val="tx1"/>
                </a:solidFill>
                <a:sym typeface="+mn-ea"/>
              </a:rPr>
              <a:t>4.</a:t>
            </a:r>
            <a:r>
              <a:rPr lang="zh-CN" altLang="en-US" sz="2000" b="1">
                <a:solidFill>
                  <a:schemeClr val="tx1"/>
                </a:solidFill>
                <a:sym typeface="+mn-ea"/>
              </a:rPr>
              <a:t>文化自信的</a:t>
            </a:r>
            <a:r>
              <a:rPr lang="zh-CN" altLang="en-US" sz="2000" b="1">
                <a:solidFill>
                  <a:srgbClr val="FF0000"/>
                </a:solidFill>
                <a:sym typeface="+mn-ea"/>
              </a:rPr>
              <a:t>内涵及重要性</a:t>
            </a:r>
            <a:r>
              <a:rPr lang="zh-CN" altLang="en-US" sz="2000" b="1">
                <a:solidFill>
                  <a:schemeClr val="tx1"/>
                </a:solidFill>
                <a:sym typeface="+mn-ea"/>
              </a:rPr>
              <a:t>？</a:t>
            </a:r>
          </a:p>
        </p:txBody>
      </p:sp>
      <p:sp>
        <p:nvSpPr>
          <p:cNvPr id="15" name="TextBox 23"/>
          <p:cNvSpPr txBox="1"/>
          <p:nvPr>
            <p:custDataLst>
              <p:tags r:id="rId12"/>
            </p:custDataLst>
          </p:nvPr>
        </p:nvSpPr>
        <p:spPr>
          <a:xfrm>
            <a:off x="2432577" y="3257379"/>
            <a:ext cx="6468600" cy="528955"/>
          </a:xfrm>
          <a:prstGeom prst="rect">
            <a:avLst/>
          </a:prstGeom>
        </p:spPr>
        <p:txBody>
          <a:bodyPr wrap="square" lIns="68539" tIns="34270" rIns="68539" bIns="34270">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en-US" altLang="zh-CN" sz="2000" b="1">
                <a:solidFill>
                  <a:schemeClr val="tx1"/>
                </a:solidFill>
                <a:sym typeface="+mn-ea"/>
              </a:rPr>
              <a:t>5.</a:t>
            </a:r>
            <a:r>
              <a:rPr lang="zh-CN" altLang="en-US" sz="2000" b="1">
                <a:solidFill>
                  <a:schemeClr val="tx1"/>
                </a:solidFill>
                <a:sym typeface="+mn-ea"/>
              </a:rPr>
              <a:t>新时代怎样坚定文化自信和发展中国特色社会主义文化？</a:t>
            </a:r>
          </a:p>
        </p:txBody>
      </p:sp>
      <p:sp>
        <p:nvSpPr>
          <p:cNvPr id="21" name="TextBox 23"/>
          <p:cNvSpPr txBox="1"/>
          <p:nvPr>
            <p:custDataLst>
              <p:tags r:id="rId13"/>
            </p:custDataLst>
          </p:nvPr>
        </p:nvSpPr>
        <p:spPr>
          <a:xfrm>
            <a:off x="2448121" y="3645685"/>
            <a:ext cx="5839714" cy="528955"/>
          </a:xfrm>
          <a:prstGeom prst="rect">
            <a:avLst/>
          </a:prstGeom>
        </p:spPr>
        <p:txBody>
          <a:bodyPr wrap="square" lIns="68539" tIns="34270" rIns="68539" bIns="34270">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en-US" altLang="zh-CN" sz="2000" b="1">
                <a:solidFill>
                  <a:schemeClr val="tx1"/>
                </a:solidFill>
                <a:sym typeface="+mn-ea"/>
              </a:rPr>
              <a:t>6.</a:t>
            </a:r>
            <a:r>
              <a:rPr lang="zh-CN" altLang="en-US" sz="2000" b="1">
                <a:solidFill>
                  <a:schemeClr val="tx1"/>
                </a:solidFill>
                <a:sym typeface="+mn-ea"/>
              </a:rPr>
              <a:t>中华传统美德的</a:t>
            </a:r>
            <a:r>
              <a:rPr lang="zh-CN" altLang="en-US" sz="2000" b="1">
                <a:solidFill>
                  <a:srgbClr val="FF0000"/>
                </a:solidFill>
                <a:sym typeface="+mn-ea"/>
              </a:rPr>
              <a:t>特点</a:t>
            </a:r>
            <a:r>
              <a:rPr lang="zh-CN" altLang="en-US" sz="2000" b="1">
                <a:solidFill>
                  <a:schemeClr val="tx1"/>
                </a:solidFill>
                <a:sym typeface="+mn-ea"/>
              </a:rPr>
              <a:t>及包括的</a:t>
            </a:r>
            <a:r>
              <a:rPr lang="zh-CN" altLang="en-US" sz="2000" b="1">
                <a:solidFill>
                  <a:srgbClr val="FF0000"/>
                </a:solidFill>
                <a:sym typeface="+mn-ea"/>
              </a:rPr>
              <a:t>主要内容</a:t>
            </a:r>
            <a:r>
              <a:rPr lang="zh-CN" altLang="en-US" sz="2000" b="1">
                <a:solidFill>
                  <a:schemeClr val="tx1"/>
                </a:solidFill>
                <a:sym typeface="+mn-ea"/>
              </a:rPr>
              <a:t>？</a:t>
            </a:r>
          </a:p>
        </p:txBody>
      </p:sp>
      <p:sp>
        <p:nvSpPr>
          <p:cNvPr id="22" name="TextBox 23"/>
          <p:cNvSpPr txBox="1"/>
          <p:nvPr>
            <p:custDataLst>
              <p:tags r:id="rId14"/>
            </p:custDataLst>
          </p:nvPr>
        </p:nvSpPr>
        <p:spPr>
          <a:xfrm>
            <a:off x="2431116" y="4171675"/>
            <a:ext cx="6437589" cy="528955"/>
          </a:xfrm>
          <a:prstGeom prst="rect">
            <a:avLst/>
          </a:prstGeom>
        </p:spPr>
        <p:txBody>
          <a:bodyPr wrap="square" lIns="68539" tIns="34270" rIns="68539" bIns="34270">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en-US" altLang="zh-CN" sz="2000" b="1">
                <a:solidFill>
                  <a:schemeClr val="tx1"/>
                </a:solidFill>
                <a:sym typeface="+mn-ea"/>
              </a:rPr>
              <a:t>7.</a:t>
            </a:r>
            <a:r>
              <a:rPr lang="zh-CN" altLang="en-US" sz="2000" b="1">
                <a:solidFill>
                  <a:srgbClr val="FF0000"/>
                </a:solidFill>
                <a:sym typeface="+mn-ea"/>
              </a:rPr>
              <a:t>为什么</a:t>
            </a:r>
            <a:r>
              <a:rPr lang="zh-CN" altLang="en-US" sz="2000" b="1">
                <a:solidFill>
                  <a:schemeClr val="tx1"/>
                </a:solidFill>
                <a:sym typeface="+mn-ea"/>
              </a:rPr>
              <a:t>要弘扬中华传统美德（重要性）？</a:t>
            </a:r>
          </a:p>
        </p:txBody>
      </p:sp>
      <p:sp>
        <p:nvSpPr>
          <p:cNvPr id="23" name="TextBox 23"/>
          <p:cNvSpPr txBox="1"/>
          <p:nvPr>
            <p:custDataLst>
              <p:tags r:id="rId15"/>
            </p:custDataLst>
          </p:nvPr>
        </p:nvSpPr>
        <p:spPr>
          <a:xfrm>
            <a:off x="2431115" y="4730774"/>
            <a:ext cx="6437589" cy="528955"/>
          </a:xfrm>
          <a:prstGeom prst="rect">
            <a:avLst/>
          </a:prstGeom>
        </p:spPr>
        <p:txBody>
          <a:bodyPr wrap="square" lIns="68539" tIns="34270" rIns="68539" bIns="34270">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en-US" altLang="zh-CN" sz="2000" b="1">
                <a:solidFill>
                  <a:schemeClr val="tx1"/>
                </a:solidFill>
                <a:sym typeface="+mn-ea"/>
              </a:rPr>
              <a:t>8.</a:t>
            </a:r>
            <a:r>
              <a:rPr lang="zh-CN" altLang="en-US" sz="2000" b="1">
                <a:solidFill>
                  <a:schemeClr val="tx1"/>
                </a:solidFill>
                <a:sym typeface="+mn-ea"/>
              </a:rPr>
              <a:t>我们</a:t>
            </a:r>
            <a:r>
              <a:rPr lang="zh-CN" altLang="en-US" sz="2000" b="1">
                <a:solidFill>
                  <a:srgbClr val="FF0000"/>
                </a:solidFill>
                <a:sym typeface="+mn-ea"/>
              </a:rPr>
              <a:t>如何</a:t>
            </a:r>
            <a:r>
              <a:rPr lang="zh-CN" altLang="en-US" sz="2000" b="1">
                <a:solidFill>
                  <a:schemeClr val="tx1"/>
                </a:solidFill>
                <a:sym typeface="+mn-ea"/>
              </a:rPr>
              <a:t>弘扬中华传统美德</a:t>
            </a:r>
            <a:r>
              <a:rPr lang="en-US" altLang="zh-CN" sz="2000" b="1">
                <a:solidFill>
                  <a:schemeClr val="tx1"/>
                </a:solidFill>
                <a:sym typeface="+mn-ea"/>
              </a:rPr>
              <a:t>?</a:t>
            </a:r>
            <a:endParaRPr lang="zh-CN" altLang="en-US" sz="2000" b="1">
              <a:solidFill>
                <a:schemeClr val="tx1"/>
              </a:solidFill>
              <a:sym typeface="+mn-ea"/>
            </a:endParaRPr>
          </a:p>
        </p:txBody>
      </p:sp>
      <p:pic>
        <p:nvPicPr>
          <p:cNvPr id="39" name="New picture"/>
          <p:cNvPicPr/>
          <p:nvPr>
            <p:custDataLst>
              <p:tags r:id="rId16"/>
            </p:custDataLst>
          </p:nvPr>
        </p:nvPicPr>
        <p:blipFill>
          <a:blip r:embed="rId19"/>
          <a:stretch>
            <a:fillRect/>
          </a:stretch>
        </p:blipFill>
        <p:spPr>
          <a:xfrm>
            <a:off x="10617201" y="13100048"/>
            <a:ext cx="317500" cy="241300"/>
          </a:xfrm>
          <a:prstGeom prst="cube">
            <a:avLst/>
          </a:prstGeom>
        </p:spPr>
      </p:pic>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07035" y="1454150"/>
            <a:ext cx="8490585" cy="4225290"/>
          </a:xfrm>
          <a:prstGeom prst="rect">
            <a:avLst/>
          </a:prstGeom>
          <a:noFill/>
        </p:spPr>
        <p:txBody>
          <a:bodyPr wrap="square" rtlCol="0" anchor="t">
            <a:spAutoFit/>
          </a:bodyPr>
          <a:lstStyle/>
          <a:p>
            <a:pPr>
              <a:lnSpc>
                <a:spcPct val="160000"/>
              </a:lnSpc>
            </a:pPr>
            <a:r>
              <a:rPr lang="en-US" altLang="zh-CN" sz="2400">
                <a:latin typeface="微软雅黑" panose="020B0503020204020204" charset="-122"/>
                <a:ea typeface="微软雅黑" panose="020B0503020204020204" charset="-122"/>
                <a:cs typeface="微软雅黑" panose="020B0503020204020204" charset="-122"/>
              </a:rPr>
              <a:t>1.</a:t>
            </a:r>
            <a:r>
              <a:rPr lang="zh-CN" altLang="en-US" sz="2400">
                <a:latin typeface="微软雅黑" panose="020B0503020204020204" charset="-122"/>
                <a:ea typeface="微软雅黑" panose="020B0503020204020204" charset="-122"/>
                <a:cs typeface="微软雅黑" panose="020B0503020204020204" charset="-122"/>
              </a:rPr>
              <a:t>《故事里的中国》《国家宝藏》《中国诗词大会》等一批优秀电视节目，在全社会引发热烈反响。这是因为中华文化（  ）</a:t>
            </a:r>
          </a:p>
          <a:p>
            <a:pPr>
              <a:lnSpc>
                <a:spcPct val="160000"/>
              </a:lnSpc>
            </a:pPr>
            <a:r>
              <a:rPr lang="zh-CN" altLang="en-US" sz="2400">
                <a:latin typeface="微软雅黑" panose="020B0503020204020204" charset="-122"/>
                <a:ea typeface="微软雅黑" panose="020B0503020204020204" charset="-122"/>
                <a:cs typeface="微软雅黑" panose="020B0503020204020204" charset="-122"/>
              </a:rPr>
              <a:t>①熔铸民族志向，引领世界发展</a:t>
            </a:r>
          </a:p>
          <a:p>
            <a:pPr>
              <a:lnSpc>
                <a:spcPct val="160000"/>
              </a:lnSpc>
            </a:pPr>
            <a:r>
              <a:rPr lang="zh-CN" altLang="en-US" sz="2400">
                <a:latin typeface="微软雅黑" panose="020B0503020204020204" charset="-122"/>
                <a:ea typeface="微软雅黑" panose="020B0503020204020204" charset="-122"/>
                <a:cs typeface="微软雅黑" panose="020B0503020204020204" charset="-122"/>
              </a:rPr>
              <a:t>②代表着中华民族独特的精神标识</a:t>
            </a:r>
          </a:p>
          <a:p>
            <a:pPr>
              <a:lnSpc>
                <a:spcPct val="160000"/>
              </a:lnSpc>
            </a:pPr>
            <a:r>
              <a:rPr lang="zh-CN" altLang="en-US" sz="2400">
                <a:latin typeface="微软雅黑" panose="020B0503020204020204" charset="-122"/>
                <a:ea typeface="微软雅黑" panose="020B0503020204020204" charset="-122"/>
                <a:cs typeface="微软雅黑" panose="020B0503020204020204" charset="-122"/>
              </a:rPr>
              <a:t>③能够杜绝外部势力干预的风险</a:t>
            </a:r>
          </a:p>
          <a:p>
            <a:pPr>
              <a:lnSpc>
                <a:spcPct val="160000"/>
              </a:lnSpc>
            </a:pPr>
            <a:r>
              <a:rPr lang="zh-CN" altLang="en-US" sz="2400">
                <a:latin typeface="微软雅黑" panose="020B0503020204020204" charset="-122"/>
                <a:ea typeface="微软雅黑" panose="020B0503020204020204" charset="-122"/>
                <a:cs typeface="微软雅黑" panose="020B0503020204020204" charset="-122"/>
              </a:rPr>
              <a:t>④积淀着中华民族最深层的精神追求</a:t>
            </a:r>
          </a:p>
          <a:p>
            <a:pPr>
              <a:lnSpc>
                <a:spcPct val="160000"/>
              </a:lnSpc>
            </a:pPr>
            <a:r>
              <a:rPr lang="zh-CN" altLang="en-US" sz="2400">
                <a:latin typeface="微软雅黑" panose="020B0503020204020204" charset="-122"/>
                <a:ea typeface="微软雅黑" panose="020B0503020204020204" charset="-122"/>
                <a:cs typeface="微软雅黑" panose="020B0503020204020204" charset="-122"/>
              </a:rPr>
              <a:t>A．①②	B．①③	C．②④	D．③④</a:t>
            </a:r>
          </a:p>
        </p:txBody>
      </p:sp>
      <p:sp>
        <p:nvSpPr>
          <p:cNvPr id="13" name="矩形 64"/>
          <p:cNvSpPr/>
          <p:nvPr>
            <p:custDataLst>
              <p:tags r:id="rId2"/>
            </p:custDataLst>
          </p:nvPr>
        </p:nvSpPr>
        <p:spPr>
          <a:xfrm>
            <a:off x="8295005" y="2245995"/>
            <a:ext cx="407988" cy="423545"/>
          </a:xfrm>
          <a:prstGeom prst="rect">
            <a:avLst/>
          </a:prstGeom>
          <a:noFill/>
          <a:ln w="9525">
            <a:noFill/>
          </a:ln>
        </p:spPr>
        <p:txBody>
          <a:bodyPr>
            <a:spAutoFit/>
          </a:bodyPr>
          <a:lstStyle/>
          <a:p>
            <a:pPr>
              <a:lnSpc>
                <a:spcPct val="90000"/>
              </a:lnSpc>
            </a:pPr>
            <a:r>
              <a:rPr lang="en-US" sz="2400" b="1">
                <a:solidFill>
                  <a:srgbClr val="C00000"/>
                </a:solidFill>
                <a:latin typeface="Times New Roman" panose="02020603050405020304" pitchFamily="18" charset="0"/>
                <a:cs typeface="Times New Roman" panose="02020603050405020304" pitchFamily="18" charset="0"/>
              </a:rPr>
              <a:t>C</a:t>
            </a:r>
            <a:endParaRPr lang="en-US" sz="1800">
              <a:latin typeface="Calibri"/>
            </a:endParaRPr>
          </a:p>
        </p:txBody>
      </p:sp>
      <p:sp>
        <p:nvSpPr>
          <p:cNvPr id="14" name="文本框 13"/>
          <p:cNvSpPr txBox="1"/>
          <p:nvPr>
            <p:custDataLst>
              <p:tags r:id="rId3"/>
            </p:custDataLst>
          </p:nvPr>
        </p:nvSpPr>
        <p:spPr>
          <a:xfrm>
            <a:off x="253082" y="1053596"/>
            <a:ext cx="1203960" cy="398780"/>
          </a:xfrm>
          <a:prstGeom prst="rect">
            <a:avLst/>
          </a:prstGeom>
          <a:noFill/>
        </p:spPr>
        <p:txBody>
          <a:bodyPr wrap="none" rtlCol="0">
            <a:spAutoFit/>
          </a:bodyPr>
          <a:lstStyle/>
          <a:p>
            <a:r>
              <a:rPr lang="zh-CN" altLang="en-US" sz="2000" b="1">
                <a:solidFill>
                  <a:srgbClr val="7030A0"/>
                </a:solidFill>
                <a:latin typeface="黑体" panose="02010609060101010101" charset="-122"/>
                <a:ea typeface="黑体" panose="02010609060101010101" charset="-122"/>
              </a:rPr>
              <a:t>课堂练习</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350520" y="1430020"/>
            <a:ext cx="8453120" cy="4150360"/>
          </a:xfrm>
          <a:prstGeom prst="rect">
            <a:avLst/>
          </a:prstGeom>
          <a:noFill/>
        </p:spPr>
        <p:txBody>
          <a:bodyPr wrap="square" rtlCol="0" anchor="t">
            <a:spAutoFit/>
          </a:bodyPr>
          <a:lstStyle/>
          <a:p>
            <a:pPr>
              <a:lnSpc>
                <a:spcPct val="110000"/>
              </a:lnSpc>
            </a:pPr>
            <a:r>
              <a:rPr lang="en-US" altLang="zh-CN" sz="2400">
                <a:latin typeface="微软雅黑" panose="020B0503020204020204" charset="-122"/>
                <a:ea typeface="微软雅黑" panose="020B0503020204020204" charset="-122"/>
                <a:cs typeface="微软雅黑" panose="020B0503020204020204" charset="-122"/>
              </a:rPr>
              <a:t>2.</a:t>
            </a:r>
            <a:r>
              <a:rPr lang="zh-CN" altLang="en-US" sz="2400">
                <a:latin typeface="微软雅黑" panose="020B0503020204020204" charset="-122"/>
                <a:ea typeface="微软雅黑" panose="020B0503020204020204" charset="-122"/>
                <a:cs typeface="微软雅黑" panose="020B0503020204020204" charset="-122"/>
              </a:rPr>
              <a:t>2020年，故宫迎来了六百周年华诞。近几年故宫发挥创意，不断推陈出新，出品了一大批受年轻人喜爱的文创产品，在网上受到热捧，600岁的故宫终于活成了</a:t>
            </a:r>
            <a:r>
              <a:rPr lang="en-US" altLang="zh-CN"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sym typeface="+mn-ea"/>
              </a:rPr>
              <a:t>网红</a:t>
            </a:r>
            <a:r>
              <a:rPr lang="en-US" altLang="zh-CN" sz="2400">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。这不仅仅是故宫文创的一次胜利，也是传统文化的一次复兴。这启示我们要（　）</a:t>
            </a:r>
          </a:p>
          <a:p>
            <a:pPr>
              <a:lnSpc>
                <a:spcPct val="110000"/>
              </a:lnSpc>
            </a:pPr>
            <a:r>
              <a:rPr lang="zh-CN" altLang="en-US" sz="2400">
                <a:latin typeface="微软雅黑" panose="020B0503020204020204" charset="-122"/>
                <a:ea typeface="微软雅黑" panose="020B0503020204020204" charset="-122"/>
                <a:cs typeface="微软雅黑" panose="020B0503020204020204" charset="-122"/>
              </a:rPr>
              <a:t>①坚定文化自信，发展中国特色社会主义文化</a:t>
            </a:r>
          </a:p>
          <a:p>
            <a:pPr>
              <a:lnSpc>
                <a:spcPct val="110000"/>
              </a:lnSpc>
            </a:pPr>
            <a:r>
              <a:rPr lang="zh-CN" altLang="en-US" sz="2400">
                <a:latin typeface="微软雅黑" panose="020B0503020204020204" charset="-122"/>
                <a:ea typeface="微软雅黑" panose="020B0503020204020204" charset="-122"/>
                <a:cs typeface="微软雅黑" panose="020B0503020204020204" charset="-122"/>
              </a:rPr>
              <a:t>②坚守中华文化立场，传承中华文化基因</a:t>
            </a:r>
          </a:p>
          <a:p>
            <a:pPr>
              <a:lnSpc>
                <a:spcPct val="110000"/>
              </a:lnSpc>
            </a:pPr>
            <a:r>
              <a:rPr lang="zh-CN" altLang="en-US" sz="2400">
                <a:latin typeface="微软雅黑" panose="020B0503020204020204" charset="-122"/>
                <a:ea typeface="微软雅黑" panose="020B0503020204020204" charset="-122"/>
                <a:cs typeface="微软雅黑" panose="020B0503020204020204" charset="-122"/>
              </a:rPr>
              <a:t>③传承中华文化要简单复古，盲目排外</a:t>
            </a:r>
          </a:p>
          <a:p>
            <a:pPr>
              <a:lnSpc>
                <a:spcPct val="110000"/>
              </a:lnSpc>
            </a:pPr>
            <a:r>
              <a:rPr lang="zh-CN" altLang="en-US" sz="2400">
                <a:latin typeface="微软雅黑" panose="020B0503020204020204" charset="-122"/>
                <a:ea typeface="微软雅黑" panose="020B0503020204020204" charset="-122"/>
                <a:cs typeface="微软雅黑" panose="020B0503020204020204" charset="-122"/>
              </a:rPr>
              <a:t>④推动中华优秀传统文化实现创新型发展</a:t>
            </a:r>
          </a:p>
          <a:p>
            <a:pPr>
              <a:lnSpc>
                <a:spcPct val="110000"/>
              </a:lnSpc>
            </a:pPr>
            <a:r>
              <a:rPr lang="zh-CN" altLang="en-US" sz="2400">
                <a:latin typeface="微软雅黑" panose="020B0503020204020204" charset="-122"/>
                <a:ea typeface="微软雅黑" panose="020B0503020204020204" charset="-122"/>
                <a:cs typeface="微软雅黑" panose="020B0503020204020204" charset="-122"/>
              </a:rPr>
              <a:t>A．①②③	B．①②④	C．①③④	D．②③④</a:t>
            </a:r>
          </a:p>
        </p:txBody>
      </p:sp>
      <p:sp>
        <p:nvSpPr>
          <p:cNvPr id="13" name="矩形 64"/>
          <p:cNvSpPr/>
          <p:nvPr>
            <p:custDataLst>
              <p:tags r:id="rId2"/>
            </p:custDataLst>
          </p:nvPr>
        </p:nvSpPr>
        <p:spPr>
          <a:xfrm>
            <a:off x="1043305" y="3068955"/>
            <a:ext cx="407988" cy="423545"/>
          </a:xfrm>
          <a:prstGeom prst="rect">
            <a:avLst/>
          </a:prstGeom>
          <a:noFill/>
          <a:ln w="9525">
            <a:noFill/>
          </a:ln>
        </p:spPr>
        <p:txBody>
          <a:bodyPr>
            <a:spAutoFit/>
          </a:bodyPr>
          <a:lstStyle/>
          <a:p>
            <a:pPr>
              <a:lnSpc>
                <a:spcPct val="90000"/>
              </a:lnSpc>
            </a:pPr>
            <a:r>
              <a:rPr lang="en-US" sz="2400" b="1">
                <a:solidFill>
                  <a:srgbClr val="C00000"/>
                </a:solidFill>
                <a:latin typeface="Times New Roman" panose="02020603050405020304" pitchFamily="18" charset="0"/>
                <a:cs typeface="Times New Roman" panose="02020603050405020304" pitchFamily="18" charset="0"/>
              </a:rPr>
              <a:t>B</a:t>
            </a:r>
            <a:endParaRPr lang="en-US" sz="1800">
              <a:latin typeface="Calibri"/>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321945" y="1364615"/>
            <a:ext cx="8462645" cy="4150360"/>
          </a:xfrm>
          <a:prstGeom prst="rect">
            <a:avLst/>
          </a:prstGeom>
          <a:noFill/>
        </p:spPr>
        <p:txBody>
          <a:bodyPr wrap="square" rtlCol="0" anchor="t">
            <a:spAutoFit/>
          </a:bodyPr>
          <a:lstStyle/>
          <a:p>
            <a:pPr>
              <a:lnSpc>
                <a:spcPct val="110000"/>
              </a:lnSpc>
            </a:pPr>
            <a:r>
              <a:rPr lang="en-US" altLang="zh-CN" sz="2400">
                <a:latin typeface="微软雅黑" panose="020B0503020204020204" charset="-122"/>
                <a:ea typeface="微软雅黑" panose="020B0503020204020204" charset="-122"/>
                <a:cs typeface="微软雅黑" panose="020B0503020204020204" charset="-122"/>
              </a:rPr>
              <a:t>3.</a:t>
            </a:r>
            <a:r>
              <a:rPr lang="zh-CN" altLang="en-US" sz="2400">
                <a:latin typeface="微软雅黑" panose="020B0503020204020204" charset="-122"/>
                <a:ea typeface="微软雅黑" panose="020B0503020204020204" charset="-122"/>
                <a:cs typeface="微软雅黑" panose="020B0503020204020204" charset="-122"/>
              </a:rPr>
              <a:t>2020年9月28日，中共中央政治局就我国考古最新发现及其意义为题举行第二十三次集体学习。习近平总书记在主持学习时强调，要高度重视考古工作，努力建设中国特色、中国风格、中国气派的考古学。重视、做好考古工作（　　）</a:t>
            </a:r>
          </a:p>
          <a:p>
            <a:pPr>
              <a:lnSpc>
                <a:spcPct val="110000"/>
              </a:lnSpc>
            </a:pPr>
            <a:r>
              <a:rPr lang="zh-CN" altLang="en-US" sz="2400">
                <a:latin typeface="微软雅黑" panose="020B0503020204020204" charset="-122"/>
                <a:ea typeface="微软雅黑" panose="020B0503020204020204" charset="-122"/>
                <a:cs typeface="微软雅黑" panose="020B0503020204020204" charset="-122"/>
              </a:rPr>
              <a:t>①源于文化是一个国家、一个民族的灵魂</a:t>
            </a:r>
          </a:p>
          <a:p>
            <a:pPr>
              <a:lnSpc>
                <a:spcPct val="110000"/>
              </a:lnSpc>
            </a:pPr>
            <a:r>
              <a:rPr lang="zh-CN" altLang="en-US" sz="2400">
                <a:latin typeface="微软雅黑" panose="020B0503020204020204" charset="-122"/>
                <a:ea typeface="微软雅黑" panose="020B0503020204020204" charset="-122"/>
                <a:cs typeface="微软雅黑" panose="020B0503020204020204" charset="-122"/>
              </a:rPr>
              <a:t>②是安邦定国的重要基石</a:t>
            </a:r>
          </a:p>
          <a:p>
            <a:pPr>
              <a:lnSpc>
                <a:spcPct val="110000"/>
              </a:lnSpc>
            </a:pPr>
            <a:r>
              <a:rPr lang="zh-CN" altLang="en-US" sz="2400">
                <a:latin typeface="微软雅黑" panose="020B0503020204020204" charset="-122"/>
                <a:ea typeface="微软雅黑" panose="020B0503020204020204" charset="-122"/>
                <a:cs typeface="微软雅黑" panose="020B0503020204020204" charset="-122"/>
              </a:rPr>
              <a:t>③有利于更好地认识源远流长、博大精深的中华文明</a:t>
            </a:r>
          </a:p>
          <a:p>
            <a:pPr>
              <a:lnSpc>
                <a:spcPct val="110000"/>
              </a:lnSpc>
            </a:pPr>
            <a:r>
              <a:rPr lang="zh-CN" altLang="en-US" sz="2400">
                <a:latin typeface="微软雅黑" panose="020B0503020204020204" charset="-122"/>
                <a:ea typeface="微软雅黑" panose="020B0503020204020204" charset="-122"/>
                <a:cs typeface="微软雅黑" panose="020B0503020204020204" charset="-122"/>
              </a:rPr>
              <a:t>④有利于为弘扬中华优秀传统文化、增强文化自信、提供坚强支撑</a:t>
            </a:r>
          </a:p>
          <a:p>
            <a:pPr>
              <a:lnSpc>
                <a:spcPct val="110000"/>
              </a:lnSpc>
            </a:pPr>
            <a:r>
              <a:rPr lang="zh-CN" altLang="en-US" sz="2400">
                <a:latin typeface="微软雅黑" panose="020B0503020204020204" charset="-122"/>
                <a:ea typeface="微软雅黑" panose="020B0503020204020204" charset="-122"/>
                <a:cs typeface="微软雅黑" panose="020B0503020204020204" charset="-122"/>
              </a:rPr>
              <a:t>A．①②③	B．①②④	C．①③④	D．①②③④</a:t>
            </a:r>
          </a:p>
        </p:txBody>
      </p:sp>
      <p:sp>
        <p:nvSpPr>
          <p:cNvPr id="13" name="矩形 64"/>
          <p:cNvSpPr/>
          <p:nvPr>
            <p:custDataLst>
              <p:tags r:id="rId2"/>
            </p:custDataLst>
          </p:nvPr>
        </p:nvSpPr>
        <p:spPr>
          <a:xfrm>
            <a:off x="6340475" y="2658110"/>
            <a:ext cx="407988" cy="423545"/>
          </a:xfrm>
          <a:prstGeom prst="rect">
            <a:avLst/>
          </a:prstGeom>
          <a:noFill/>
          <a:ln w="9525">
            <a:noFill/>
          </a:ln>
        </p:spPr>
        <p:txBody>
          <a:bodyPr>
            <a:spAutoFit/>
          </a:bodyPr>
          <a:lstStyle/>
          <a:p>
            <a:pPr>
              <a:lnSpc>
                <a:spcPct val="90000"/>
              </a:lnSpc>
            </a:pPr>
            <a:r>
              <a:rPr lang="en-US" sz="2400" b="1">
                <a:solidFill>
                  <a:srgbClr val="C00000"/>
                </a:solidFill>
                <a:latin typeface="Times New Roman" panose="02020603050405020304" pitchFamily="18" charset="0"/>
                <a:cs typeface="Times New Roman" panose="02020603050405020304" pitchFamily="18" charset="0"/>
              </a:rPr>
              <a:t>C</a:t>
            </a:r>
            <a:endParaRPr lang="en-US" sz="1800">
              <a:latin typeface="Calibri"/>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349885" y="1428750"/>
            <a:ext cx="8444230" cy="4078605"/>
          </a:xfrm>
          <a:prstGeom prst="rect">
            <a:avLst/>
          </a:prstGeom>
          <a:noFill/>
        </p:spPr>
        <p:txBody>
          <a:bodyPr wrap="square" rtlCol="0" anchor="t">
            <a:spAutoFit/>
          </a:bodyPr>
          <a:lstStyle/>
          <a:p>
            <a:pPr>
              <a:lnSpc>
                <a:spcPct val="120000"/>
              </a:lnSpc>
            </a:pPr>
            <a:r>
              <a:rPr lang="en-US" altLang="zh-CN" sz="2400">
                <a:latin typeface="微软雅黑" panose="020B0503020204020204" charset="-122"/>
                <a:ea typeface="微软雅黑" panose="020B0503020204020204" charset="-122"/>
                <a:cs typeface="微软雅黑" panose="020B0503020204020204" charset="-122"/>
              </a:rPr>
              <a:t>4.</a:t>
            </a:r>
            <a:r>
              <a:rPr lang="zh-CN" altLang="en-US" sz="2400">
                <a:latin typeface="微软雅黑" panose="020B0503020204020204" charset="-122"/>
                <a:ea typeface="微软雅黑" panose="020B0503020204020204" charset="-122"/>
                <a:cs typeface="微软雅黑" panose="020B0503020204020204" charset="-122"/>
              </a:rPr>
              <a:t>2020年新冠肺炎疫情肆虐中华大地时，钟南山院士临危受命，前往武汉指导防疫。钟老用行动诠释着对国家之爱、对人民之爱、对生命之爱。在抗击疫情中，钟南山院士身上体现的中华传统美德是（ </a:t>
            </a:r>
            <a:r>
              <a:rPr lang="en-US" sz="2400" b="1">
                <a:solidFill>
                  <a:srgbClr val="C00000"/>
                </a:solidFill>
                <a:latin typeface="Times New Roman" panose="02020603050405020304" pitchFamily="18" charset="0"/>
                <a:cs typeface="Times New Roman" panose="02020603050405020304" pitchFamily="18" charset="0"/>
                <a:sym typeface="+mn-ea"/>
              </a:rPr>
              <a:t>A </a:t>
            </a:r>
            <a:r>
              <a:rPr lang="zh-CN" altLang="en-US" sz="2400">
                <a:latin typeface="微软雅黑" panose="020B0503020204020204" charset="-122"/>
                <a:ea typeface="微软雅黑" panose="020B0503020204020204" charset="-122"/>
                <a:cs typeface="微软雅黑" panose="020B0503020204020204" charset="-122"/>
              </a:rPr>
              <a:t>）</a:t>
            </a:r>
          </a:p>
          <a:p>
            <a:pPr>
              <a:lnSpc>
                <a:spcPct val="120000"/>
              </a:lnSpc>
            </a:pPr>
            <a:r>
              <a:rPr lang="zh-CN" altLang="en-US" sz="2400">
                <a:latin typeface="微软雅黑" panose="020B0503020204020204" charset="-122"/>
                <a:ea typeface="微软雅黑" panose="020B0503020204020204" charset="-122"/>
                <a:cs typeface="微软雅黑" panose="020B0503020204020204" charset="-122"/>
              </a:rPr>
              <a:t>①忠心报国，勇赴国难</a:t>
            </a:r>
          </a:p>
          <a:p>
            <a:pPr>
              <a:lnSpc>
                <a:spcPct val="120000"/>
              </a:lnSpc>
            </a:pPr>
            <a:r>
              <a:rPr lang="zh-CN" altLang="en-US" sz="2400">
                <a:latin typeface="微软雅黑" panose="020B0503020204020204" charset="-122"/>
                <a:ea typeface="微软雅黑" panose="020B0503020204020204" charset="-122"/>
                <a:cs typeface="微软雅黑" panose="020B0503020204020204" charset="-122"/>
              </a:rPr>
              <a:t>②忧国忧民、道济天下</a:t>
            </a:r>
          </a:p>
          <a:p>
            <a:pPr>
              <a:lnSpc>
                <a:spcPct val="120000"/>
              </a:lnSpc>
            </a:pPr>
            <a:r>
              <a:rPr lang="zh-CN" altLang="en-US" sz="2400">
                <a:latin typeface="微软雅黑" panose="020B0503020204020204" charset="-122"/>
                <a:ea typeface="微软雅黑" panose="020B0503020204020204" charset="-122"/>
                <a:cs typeface="微软雅黑" panose="020B0503020204020204" charset="-122"/>
              </a:rPr>
              <a:t>③诚信守法、见利思义</a:t>
            </a:r>
          </a:p>
          <a:p>
            <a:pPr>
              <a:lnSpc>
                <a:spcPct val="120000"/>
              </a:lnSpc>
            </a:pPr>
            <a:r>
              <a:rPr lang="zh-CN" altLang="en-US" sz="2400">
                <a:latin typeface="微软雅黑" panose="020B0503020204020204" charset="-122"/>
                <a:ea typeface="微软雅黑" panose="020B0503020204020204" charset="-122"/>
                <a:cs typeface="微软雅黑" panose="020B0503020204020204" charset="-122"/>
              </a:rPr>
              <a:t>④勤劳节俭、清正廉洁</a:t>
            </a:r>
          </a:p>
          <a:p>
            <a:pPr>
              <a:lnSpc>
                <a:spcPct val="120000"/>
              </a:lnSpc>
            </a:pPr>
            <a:r>
              <a:rPr lang="zh-CN" altLang="en-US" sz="2400">
                <a:latin typeface="微软雅黑" panose="020B0503020204020204" charset="-122"/>
                <a:ea typeface="微软雅黑" panose="020B0503020204020204" charset="-122"/>
                <a:cs typeface="微软雅黑" panose="020B0503020204020204" charset="-122"/>
              </a:rPr>
              <a:t>A．①②	B．①③	C．③④	D．①④</a:t>
            </a:r>
          </a:p>
        </p:txBody>
      </p:sp>
      <p:sp>
        <p:nvSpPr>
          <p:cNvPr id="13" name="矩形 64"/>
          <p:cNvSpPr/>
          <p:nvPr>
            <p:custDataLst>
              <p:tags r:id="rId2"/>
            </p:custDataLst>
          </p:nvPr>
        </p:nvSpPr>
        <p:spPr>
          <a:xfrm>
            <a:off x="2947035" y="2849880"/>
            <a:ext cx="407988" cy="339725"/>
          </a:xfrm>
          <a:prstGeom prst="rect">
            <a:avLst/>
          </a:prstGeom>
          <a:noFill/>
          <a:ln w="9525">
            <a:noFill/>
          </a:ln>
        </p:spPr>
        <p:txBody>
          <a:bodyPr>
            <a:spAutoFit/>
          </a:bodyPr>
          <a:lstStyle/>
          <a:p>
            <a:pPr>
              <a:lnSpc>
                <a:spcPct val="90000"/>
              </a:lnSpc>
            </a:pPr>
            <a:endParaRPr lang="en-US" sz="1800">
              <a:latin typeface="Calibri"/>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0">
          <a:gsLst>
            <a:gs pos="0">
              <a:srgbClr val="FE4444"/>
            </a:gs>
            <a:gs pos="100000">
              <a:srgbClr val="832B2B"/>
            </a:gs>
          </a:gsLst>
          <a:lin ang="0"/>
        </a:gradFill>
        <a:effectLst/>
      </p:bgPr>
    </p:bg>
    <p:spTree>
      <p:nvGrpSpPr>
        <p:cNvPr id="1" name=""/>
        <p:cNvGrpSpPr/>
        <p:nvPr/>
      </p:nvGrpSpPr>
      <p:grpSpPr>
        <a:xfrm>
          <a:off x="0" y="0"/>
          <a:ext cx="0" cy="0"/>
          <a:chOff x="0" y="0"/>
          <a:chExt cx="0" cy="0"/>
        </a:xfrm>
      </p:grpSpPr>
      <p:sp>
        <p:nvSpPr>
          <p:cNvPr id="2" name="横卷形 1"/>
          <p:cNvSpPr/>
          <p:nvPr>
            <p:custDataLst>
              <p:tags r:id="rId1"/>
            </p:custDataLst>
          </p:nvPr>
        </p:nvSpPr>
        <p:spPr>
          <a:xfrm>
            <a:off x="493713" y="1287463"/>
            <a:ext cx="8159750" cy="4014788"/>
          </a:xfrm>
          <a:prstGeom prst="horizontalScroll">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pic>
        <p:nvPicPr>
          <p:cNvPr id="16" name="图片 15"/>
          <p:cNvPicPr>
            <a:picLocks noChangeAspect="1"/>
          </p:cNvPicPr>
          <p:nvPr>
            <p:custDataLst>
              <p:tags r:id="rId2"/>
            </p:custDataLst>
          </p:nvPr>
        </p:nvPicPr>
        <p:blipFill>
          <a:blip r:embed="rId7"/>
          <a:stretch>
            <a:fillRect/>
          </a:stretch>
        </p:blipFill>
        <p:spPr>
          <a:xfrm>
            <a:off x="5137150" y="3752850"/>
            <a:ext cx="4013200" cy="2917825"/>
          </a:xfrm>
          <a:prstGeom prst="rect">
            <a:avLst/>
          </a:prstGeom>
          <a:noFill/>
          <a:ln w="9525">
            <a:noFill/>
          </a:ln>
        </p:spPr>
      </p:pic>
      <p:pic>
        <p:nvPicPr>
          <p:cNvPr id="5124" name="图片 3"/>
          <p:cNvPicPr>
            <a:picLocks noChangeAspect="1"/>
          </p:cNvPicPr>
          <p:nvPr>
            <p:custDataLst>
              <p:tags r:id="rId3"/>
            </p:custDataLst>
          </p:nvPr>
        </p:nvPicPr>
        <p:blipFill>
          <a:blip r:embed="rId8">
            <a:clrChange>
              <a:clrFrom>
                <a:srgbClr val="FFFFFF"/>
              </a:clrFrom>
              <a:clrTo>
                <a:srgbClr val="FFFFFF">
                  <a:alpha val="0"/>
                </a:srgbClr>
              </a:clrTo>
            </a:clrChange>
          </a:blip>
          <a:stretch>
            <a:fillRect/>
          </a:stretch>
        </p:blipFill>
        <p:spPr>
          <a:xfrm>
            <a:off x="2496503" y="2327275"/>
            <a:ext cx="5295900" cy="847725"/>
          </a:xfrm>
          <a:prstGeom prst="rect">
            <a:avLst/>
          </a:prstGeom>
          <a:noFill/>
          <a:ln w="9525">
            <a:noFill/>
          </a:ln>
        </p:spPr>
      </p:pic>
      <p:pic>
        <p:nvPicPr>
          <p:cNvPr id="5125" name="图片 4"/>
          <p:cNvPicPr>
            <a:picLocks noChangeAspect="1"/>
          </p:cNvPicPr>
          <p:nvPr>
            <p:custDataLst>
              <p:tags r:id="rId4"/>
            </p:custDataLst>
          </p:nvPr>
        </p:nvPicPr>
        <p:blipFill>
          <a:blip r:embed="rId9">
            <a:clrChange>
              <a:clrFrom>
                <a:srgbClr val="FFFFFF"/>
              </a:clrFrom>
              <a:clrTo>
                <a:srgbClr val="FFFFFF">
                  <a:alpha val="0"/>
                </a:srgbClr>
              </a:clrTo>
            </a:clrChange>
          </a:blip>
          <a:stretch>
            <a:fillRect/>
          </a:stretch>
        </p:blipFill>
        <p:spPr>
          <a:xfrm>
            <a:off x="2643505" y="3384868"/>
            <a:ext cx="5314950" cy="838200"/>
          </a:xfrm>
          <a:prstGeom prst="rect">
            <a:avLst/>
          </a:prstGeom>
          <a:noFill/>
          <a:ln w="9525">
            <a:noFill/>
          </a:ln>
        </p:spPr>
      </p:pic>
      <p:sp>
        <p:nvSpPr>
          <p:cNvPr id="3" name="文本框 2"/>
          <p:cNvSpPr txBox="1"/>
          <p:nvPr>
            <p:custDataLst>
              <p:tags r:id="rId5"/>
            </p:custDataLst>
          </p:nvPr>
        </p:nvSpPr>
        <p:spPr>
          <a:xfrm>
            <a:off x="1254125" y="2634615"/>
            <a:ext cx="581660" cy="1322070"/>
          </a:xfrm>
          <a:prstGeom prst="rect">
            <a:avLst/>
          </a:prstGeom>
          <a:noFill/>
        </p:spPr>
        <p:txBody>
          <a:bodyPr wrap="square" rtlCol="0">
            <a:spAutoFit/>
          </a:bodyPr>
          <a:lstStyle/>
          <a:p>
            <a:r>
              <a:rPr lang="zh-CN" altLang="zh-CN" sz="8000">
                <a:solidFill>
                  <a:srgbClr val="FF0000"/>
                </a:solidFill>
                <a:latin typeface="微软雅黑" panose="020B0503020204020204" charset="-122"/>
                <a:ea typeface="微软雅黑" panose="020B0503020204020204" charset="-122"/>
              </a:rPr>
              <a:t>一</a:t>
            </a:r>
          </a:p>
        </p:txBody>
      </p:sp>
    </p:spTree>
  </p:cSld>
  <p:clrMapOvr>
    <a:masterClrMapping/>
  </p:clrMapOvr>
  <p:transition advClick="0" advTm="5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7"/>
          <a:stretch>
            <a:fillRect/>
          </a:stretch>
        </a:blipFill>
        <a:effectLst/>
      </p:bgPr>
    </p:bg>
    <p:spTree>
      <p:nvGrpSpPr>
        <p:cNvPr id="1" name=""/>
        <p:cNvGrpSpPr/>
        <p:nvPr/>
      </p:nvGrpSpPr>
      <p:grpSpPr>
        <a:xfrm>
          <a:off x="0" y="0"/>
          <a:ext cx="0" cy="0"/>
          <a:chOff x="0" y="0"/>
          <a:chExt cx="0" cy="0"/>
        </a:xfrm>
      </p:grpSpPr>
      <p:pic>
        <p:nvPicPr>
          <p:cNvPr id="6145" name="Picture 14" descr="汉字的演进3"/>
          <p:cNvPicPr>
            <a:picLocks noChangeAspect="1"/>
          </p:cNvPicPr>
          <p:nvPr>
            <p:custDataLst>
              <p:tags r:id="rId1"/>
            </p:custDataLst>
          </p:nvPr>
        </p:nvPicPr>
        <p:blipFill>
          <a:blip r:embed="rId8"/>
          <a:stretch>
            <a:fillRect/>
          </a:stretch>
        </p:blipFill>
        <p:spPr>
          <a:xfrm>
            <a:off x="287338" y="1212850"/>
            <a:ext cx="8569325" cy="2251075"/>
          </a:xfrm>
          <a:prstGeom prst="rect">
            <a:avLst/>
          </a:prstGeom>
          <a:noFill/>
          <a:ln w="9525">
            <a:noFill/>
          </a:ln>
        </p:spPr>
      </p:pic>
      <p:pic>
        <p:nvPicPr>
          <p:cNvPr id="6146" name="Picture 16" descr="ms_t1_3"/>
          <p:cNvPicPr>
            <a:picLocks noChangeAspect="1"/>
          </p:cNvPicPr>
          <p:nvPr>
            <p:custDataLst>
              <p:tags r:id="rId2"/>
            </p:custDataLst>
          </p:nvPr>
        </p:nvPicPr>
        <p:blipFill>
          <a:blip r:embed="rId9"/>
          <a:stretch>
            <a:fillRect/>
          </a:stretch>
        </p:blipFill>
        <p:spPr>
          <a:xfrm>
            <a:off x="5915025" y="3463925"/>
            <a:ext cx="2401888" cy="3024188"/>
          </a:xfrm>
          <a:prstGeom prst="rect">
            <a:avLst/>
          </a:prstGeom>
          <a:noFill/>
          <a:ln w="9525">
            <a:noFill/>
          </a:ln>
        </p:spPr>
      </p:pic>
      <p:pic>
        <p:nvPicPr>
          <p:cNvPr id="6147" name="Picture 17" descr="甲骨文"/>
          <p:cNvPicPr>
            <a:picLocks noChangeAspect="1"/>
          </p:cNvPicPr>
          <p:nvPr>
            <p:custDataLst>
              <p:tags r:id="rId3"/>
            </p:custDataLst>
          </p:nvPr>
        </p:nvPicPr>
        <p:blipFill>
          <a:blip r:embed="rId10"/>
          <a:stretch>
            <a:fillRect/>
          </a:stretch>
        </p:blipFill>
        <p:spPr>
          <a:xfrm>
            <a:off x="2933700" y="3490913"/>
            <a:ext cx="2554288" cy="2997200"/>
          </a:xfrm>
          <a:prstGeom prst="rect">
            <a:avLst/>
          </a:prstGeom>
          <a:noFill/>
          <a:ln w="9525">
            <a:noFill/>
          </a:ln>
        </p:spPr>
      </p:pic>
      <p:sp>
        <p:nvSpPr>
          <p:cNvPr id="6148" name="文本框 1"/>
          <p:cNvSpPr txBox="1"/>
          <p:nvPr>
            <p:custDataLst>
              <p:tags r:id="rId4"/>
            </p:custDataLst>
          </p:nvPr>
        </p:nvSpPr>
        <p:spPr>
          <a:xfrm>
            <a:off x="1050925" y="3798888"/>
            <a:ext cx="1012825" cy="2689225"/>
          </a:xfrm>
          <a:prstGeom prst="rect">
            <a:avLst/>
          </a:prstGeom>
          <a:noFill/>
          <a:ln w="9525">
            <a:noFill/>
          </a:ln>
        </p:spPr>
        <p:txBody>
          <a:bodyPr vert="eaVert" wrap="square" anchor="t" anchorCtr="0">
            <a:spAutoFit/>
          </a:bodyPr>
          <a:lstStyle/>
          <a:p>
            <a:r>
              <a:rPr lang="zh-CN" altLang="en-US" sz="5400" b="1">
                <a:latin typeface="Calibri"/>
                <a:ea typeface="宋体" panose="02010600030101010101" pitchFamily="2" charset="-122"/>
              </a:rPr>
              <a:t>甲骨文</a:t>
            </a:r>
          </a:p>
        </p:txBody>
      </p:sp>
      <p:sp>
        <p:nvSpPr>
          <p:cNvPr id="6149" name="文本框 2"/>
          <p:cNvSpPr txBox="1"/>
          <p:nvPr>
            <p:custDataLst>
              <p:tags r:id="rId5"/>
            </p:custDataLst>
          </p:nvPr>
        </p:nvSpPr>
        <p:spPr>
          <a:xfrm>
            <a:off x="534988" y="368300"/>
            <a:ext cx="5086350" cy="706438"/>
          </a:xfrm>
          <a:prstGeom prst="rect">
            <a:avLst/>
          </a:prstGeom>
          <a:solidFill>
            <a:srgbClr val="FFFF00"/>
          </a:solidFill>
          <a:ln w="9525">
            <a:noFill/>
          </a:ln>
        </p:spPr>
        <p:txBody>
          <a:bodyPr wrap="square" anchor="t" anchorCtr="0">
            <a:spAutoFit/>
          </a:bodyPr>
          <a:lstStyle/>
          <a:p>
            <a:r>
              <a:rPr lang="zh-CN" altLang="en-US" sz="4000" b="1">
                <a:latin typeface="Calibri"/>
                <a:ea typeface="宋体" panose="02010600030101010101" pitchFamily="2" charset="-122"/>
              </a:rPr>
              <a:t>独具特色的语言文字</a:t>
            </a:r>
          </a:p>
        </p:txBody>
      </p:sp>
    </p:spTree>
  </p:cSld>
  <p:clrMapOvr>
    <a:masterClrMapping/>
  </p:clrMapOvr>
  <p:transition advClick="0" advTm="8000">
    <p:dissolve/>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a:xfrm>
          <a:off x="0" y="0"/>
          <a:ext cx="0" cy="0"/>
          <a:chOff x="0" y="0"/>
          <a:chExt cx="0" cy="0"/>
        </a:xfrm>
      </p:grpSpPr>
      <p:pic>
        <p:nvPicPr>
          <p:cNvPr id="8193" name="图片 1"/>
          <p:cNvPicPr>
            <a:picLocks noChangeAspect="1"/>
          </p:cNvPicPr>
          <p:nvPr>
            <p:custDataLst>
              <p:tags r:id="rId1"/>
            </p:custDataLst>
          </p:nvPr>
        </p:nvPicPr>
        <p:blipFill>
          <a:blip r:embed="rId7"/>
          <a:stretch>
            <a:fillRect/>
          </a:stretch>
        </p:blipFill>
        <p:spPr>
          <a:xfrm>
            <a:off x="409575" y="3284538"/>
            <a:ext cx="3333750" cy="3333750"/>
          </a:xfrm>
          <a:prstGeom prst="rect">
            <a:avLst/>
          </a:prstGeom>
          <a:noFill/>
          <a:ln w="9525">
            <a:noFill/>
          </a:ln>
        </p:spPr>
      </p:pic>
      <p:pic>
        <p:nvPicPr>
          <p:cNvPr id="8194" name="图片 2"/>
          <p:cNvPicPr>
            <a:picLocks noChangeAspect="1"/>
          </p:cNvPicPr>
          <p:nvPr>
            <p:custDataLst>
              <p:tags r:id="rId2"/>
            </p:custDataLst>
          </p:nvPr>
        </p:nvPicPr>
        <p:blipFill>
          <a:blip r:embed="rId8"/>
          <a:stretch>
            <a:fillRect/>
          </a:stretch>
        </p:blipFill>
        <p:spPr>
          <a:xfrm>
            <a:off x="6024563" y="533400"/>
            <a:ext cx="2674937" cy="3294063"/>
          </a:xfrm>
          <a:prstGeom prst="rect">
            <a:avLst/>
          </a:prstGeom>
          <a:noFill/>
          <a:ln w="9525">
            <a:noFill/>
          </a:ln>
        </p:spPr>
      </p:pic>
      <p:pic>
        <p:nvPicPr>
          <p:cNvPr id="8195" name="图片 3"/>
          <p:cNvPicPr>
            <a:picLocks noChangeAspect="1"/>
          </p:cNvPicPr>
          <p:nvPr>
            <p:custDataLst>
              <p:tags r:id="rId3"/>
            </p:custDataLst>
          </p:nvPr>
        </p:nvPicPr>
        <p:blipFill>
          <a:blip r:embed="rId9"/>
          <a:srcRect l="7713" r="15038" b="6868"/>
          <a:stretch>
            <a:fillRect/>
          </a:stretch>
        </p:blipFill>
        <p:spPr>
          <a:xfrm>
            <a:off x="2043113" y="1614488"/>
            <a:ext cx="5835650" cy="4408487"/>
          </a:xfrm>
          <a:prstGeom prst="rect">
            <a:avLst/>
          </a:prstGeom>
          <a:noFill/>
          <a:ln w="9525">
            <a:noFill/>
          </a:ln>
        </p:spPr>
      </p:pic>
      <p:sp>
        <p:nvSpPr>
          <p:cNvPr id="8196" name="文本框 4"/>
          <p:cNvSpPr txBox="1"/>
          <p:nvPr>
            <p:custDataLst>
              <p:tags r:id="rId4"/>
            </p:custDataLst>
          </p:nvPr>
        </p:nvSpPr>
        <p:spPr>
          <a:xfrm>
            <a:off x="409575" y="346075"/>
            <a:ext cx="5395913" cy="768350"/>
          </a:xfrm>
          <a:prstGeom prst="rect">
            <a:avLst/>
          </a:prstGeom>
          <a:solidFill>
            <a:srgbClr val="FFFF00"/>
          </a:solidFill>
          <a:ln w="9525">
            <a:noFill/>
          </a:ln>
        </p:spPr>
        <p:txBody>
          <a:bodyPr wrap="square" anchor="t" anchorCtr="0">
            <a:spAutoFit/>
          </a:bodyPr>
          <a:lstStyle/>
          <a:p>
            <a:r>
              <a:rPr lang="zh-CN" altLang="en-US" sz="4400" b="1">
                <a:latin typeface="Calibri"/>
                <a:ea typeface="宋体" panose="02010600030101010101" pitchFamily="2" charset="-122"/>
              </a:rPr>
              <a:t>浩如烟海的文化典籍</a:t>
            </a:r>
          </a:p>
        </p:txBody>
      </p:sp>
    </p:spTree>
  </p:cSld>
  <p:clrMapOvr>
    <a:masterClrMapping/>
  </p:clrMapOvr>
  <p:transition advClick="0" advTm="8000"/>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9"/>
          <a:stretch>
            <a:fillRect/>
          </a:stretch>
        </a:blipFill>
        <a:effectLst/>
      </p:bgPr>
    </p:bg>
    <p:spTree>
      <p:nvGrpSpPr>
        <p:cNvPr id="1" name=""/>
        <p:cNvGrpSpPr/>
        <p:nvPr/>
      </p:nvGrpSpPr>
      <p:grpSpPr>
        <a:xfrm>
          <a:off x="0" y="0"/>
          <a:ext cx="0" cy="0"/>
          <a:chOff x="0" y="0"/>
          <a:chExt cx="0" cy="0"/>
        </a:xfrm>
      </p:grpSpPr>
      <p:grpSp>
        <p:nvGrpSpPr>
          <p:cNvPr id="9217" name="Group 2"/>
          <p:cNvGrpSpPr/>
          <p:nvPr>
            <p:custDataLst>
              <p:tags r:id="rId1"/>
            </p:custDataLst>
          </p:nvPr>
        </p:nvGrpSpPr>
        <p:grpSpPr>
          <a:xfrm>
            <a:off x="3643313" y="1706563"/>
            <a:ext cx="4895850" cy="4392612"/>
            <a:chOff x="354" y="254"/>
            <a:chExt cx="4568" cy="3064"/>
          </a:xfrm>
        </p:grpSpPr>
        <p:pic>
          <p:nvPicPr>
            <p:cNvPr id="9218" name="Picture 3" descr="1150107"/>
            <p:cNvPicPr>
              <a:picLocks noChangeAspect="1"/>
            </p:cNvPicPr>
            <p:nvPr>
              <p:custDataLst>
                <p:tags r:id="rId4"/>
              </p:custDataLst>
            </p:nvPr>
          </p:nvPicPr>
          <p:blipFill>
            <a:blip r:embed="rId10"/>
            <a:stretch>
              <a:fillRect/>
            </a:stretch>
          </p:blipFill>
          <p:spPr>
            <a:xfrm rot="-764039">
              <a:off x="354" y="344"/>
              <a:ext cx="1497" cy="2494"/>
            </a:xfrm>
            <a:prstGeom prst="rect">
              <a:avLst/>
            </a:prstGeom>
            <a:noFill/>
            <a:ln w="9525">
              <a:noFill/>
            </a:ln>
          </p:spPr>
        </p:pic>
        <p:pic>
          <p:nvPicPr>
            <p:cNvPr id="9219" name="Picture 4" descr="1150498"/>
            <p:cNvPicPr>
              <a:picLocks noChangeAspect="1"/>
            </p:cNvPicPr>
            <p:nvPr>
              <p:custDataLst>
                <p:tags r:id="rId5"/>
              </p:custDataLst>
            </p:nvPr>
          </p:nvPicPr>
          <p:blipFill>
            <a:blip r:embed="rId11"/>
            <a:stretch>
              <a:fillRect/>
            </a:stretch>
          </p:blipFill>
          <p:spPr>
            <a:xfrm rot="319393">
              <a:off x="1199" y="254"/>
              <a:ext cx="1542" cy="2404"/>
            </a:xfrm>
            <a:prstGeom prst="rect">
              <a:avLst/>
            </a:prstGeom>
            <a:noFill/>
            <a:ln w="9525">
              <a:noFill/>
            </a:ln>
          </p:spPr>
        </p:pic>
        <p:pic>
          <p:nvPicPr>
            <p:cNvPr id="9220" name="Picture 5" descr="1329095"/>
            <p:cNvPicPr>
              <a:picLocks noChangeAspect="1"/>
            </p:cNvPicPr>
            <p:nvPr>
              <p:custDataLst>
                <p:tags r:id="rId6"/>
              </p:custDataLst>
            </p:nvPr>
          </p:nvPicPr>
          <p:blipFill>
            <a:blip r:embed="rId12"/>
            <a:stretch>
              <a:fillRect/>
            </a:stretch>
          </p:blipFill>
          <p:spPr>
            <a:xfrm rot="1449076">
              <a:off x="2228" y="278"/>
              <a:ext cx="1599" cy="2603"/>
            </a:xfrm>
            <a:prstGeom prst="rect">
              <a:avLst/>
            </a:prstGeom>
            <a:noFill/>
            <a:ln w="9525">
              <a:noFill/>
            </a:ln>
          </p:spPr>
        </p:pic>
        <p:pic>
          <p:nvPicPr>
            <p:cNvPr id="9221" name="Picture 6" descr="fc510080"/>
            <p:cNvPicPr>
              <a:picLocks noChangeAspect="1"/>
            </p:cNvPicPr>
            <p:nvPr>
              <p:custDataLst>
                <p:tags r:id="rId7"/>
              </p:custDataLst>
            </p:nvPr>
          </p:nvPicPr>
          <p:blipFill>
            <a:blip r:embed="rId13"/>
            <a:stretch>
              <a:fillRect/>
            </a:stretch>
          </p:blipFill>
          <p:spPr>
            <a:xfrm rot="2421521">
              <a:off x="3198" y="754"/>
              <a:ext cx="1724" cy="2564"/>
            </a:xfrm>
            <a:prstGeom prst="rect">
              <a:avLst/>
            </a:prstGeom>
            <a:noFill/>
            <a:ln w="9525">
              <a:noFill/>
            </a:ln>
          </p:spPr>
        </p:pic>
      </p:grpSp>
      <p:sp>
        <p:nvSpPr>
          <p:cNvPr id="9222" name="Text Box 8"/>
          <p:cNvSpPr txBox="1"/>
          <p:nvPr>
            <p:custDataLst>
              <p:tags r:id="rId2"/>
            </p:custDataLst>
          </p:nvPr>
        </p:nvSpPr>
        <p:spPr>
          <a:xfrm>
            <a:off x="134938" y="241300"/>
            <a:ext cx="5738812" cy="828675"/>
          </a:xfrm>
          <a:prstGeom prst="rect">
            <a:avLst/>
          </a:prstGeom>
          <a:solidFill>
            <a:srgbClr val="FFFF00"/>
          </a:solidFill>
          <a:ln w="9525">
            <a:noFill/>
          </a:ln>
        </p:spPr>
        <p:txBody>
          <a:bodyPr wrap="square" anchor="t" anchorCtr="0">
            <a:spAutoFit/>
          </a:bodyPr>
          <a:lstStyle/>
          <a:p>
            <a:pPr>
              <a:spcBef>
                <a:spcPct val="50000"/>
              </a:spcBef>
            </a:pPr>
            <a:r>
              <a:rPr lang="zh-CN" altLang="en-US" sz="4800" b="1">
                <a:solidFill>
                  <a:srgbClr val="0000CC"/>
                </a:solidFill>
                <a:latin typeface="Calibri"/>
                <a:ea typeface="宋体" panose="02010600030101010101" pitchFamily="2" charset="-122"/>
              </a:rPr>
              <a:t>异彩纷呈的文学艺术</a:t>
            </a:r>
          </a:p>
        </p:txBody>
      </p:sp>
      <p:pic>
        <p:nvPicPr>
          <p:cNvPr id="9223" name="Picture 11" descr="bbpicnnhnjkf"/>
          <p:cNvPicPr>
            <a:picLocks noChangeAspect="1"/>
          </p:cNvPicPr>
          <p:nvPr>
            <p:custDataLst>
              <p:tags r:id="rId3"/>
            </p:custDataLst>
          </p:nvPr>
        </p:nvPicPr>
        <p:blipFill>
          <a:blip r:embed="rId14"/>
          <a:stretch>
            <a:fillRect/>
          </a:stretch>
        </p:blipFill>
        <p:spPr>
          <a:xfrm>
            <a:off x="336550" y="3136900"/>
            <a:ext cx="3181350" cy="3600450"/>
          </a:xfrm>
          <a:prstGeom prst="rect">
            <a:avLst/>
          </a:prstGeom>
          <a:noFill/>
          <a:ln w="9525">
            <a:noFill/>
          </a:ln>
        </p:spPr>
      </p:pic>
    </p:spTree>
  </p:cSld>
  <p:clrMapOvr>
    <a:masterClrMapping/>
  </p:clrMapOvr>
  <p:transition advClick="0" advTm="8000">
    <p:dissolve/>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9"/>
          <a:stretch>
            <a:fillRect/>
          </a:stretch>
        </a:blipFill>
        <a:effectLst/>
      </p:bgPr>
    </p:bg>
    <p:spTree>
      <p:nvGrpSpPr>
        <p:cNvPr id="1" name=""/>
        <p:cNvGrpSpPr/>
        <p:nvPr/>
      </p:nvGrpSpPr>
      <p:grpSpPr>
        <a:xfrm>
          <a:off x="0" y="0"/>
          <a:ext cx="0" cy="0"/>
          <a:chOff x="0" y="0"/>
          <a:chExt cx="0" cy="0"/>
        </a:xfrm>
      </p:grpSpPr>
      <p:pic>
        <p:nvPicPr>
          <p:cNvPr id="13313" name="Picture 1027" descr="2006315174725927"/>
          <p:cNvPicPr>
            <a:picLocks noChangeAspect="1"/>
          </p:cNvPicPr>
          <p:nvPr>
            <p:custDataLst>
              <p:tags r:id="rId1"/>
            </p:custDataLst>
          </p:nvPr>
        </p:nvPicPr>
        <p:blipFill>
          <a:blip r:embed="rId10"/>
          <a:stretch>
            <a:fillRect/>
          </a:stretch>
        </p:blipFill>
        <p:spPr>
          <a:xfrm>
            <a:off x="407988" y="809625"/>
            <a:ext cx="2770187" cy="3190875"/>
          </a:xfrm>
          <a:prstGeom prst="rect">
            <a:avLst/>
          </a:prstGeom>
          <a:noFill/>
          <a:ln w="9525">
            <a:noFill/>
          </a:ln>
        </p:spPr>
      </p:pic>
      <p:pic>
        <p:nvPicPr>
          <p:cNvPr id="13314" name="Picture 1028" descr="玉佩"/>
          <p:cNvPicPr>
            <a:picLocks noChangeAspect="1"/>
          </p:cNvPicPr>
          <p:nvPr>
            <p:custDataLst>
              <p:tags r:id="rId2"/>
            </p:custDataLst>
          </p:nvPr>
        </p:nvPicPr>
        <p:blipFill>
          <a:blip r:embed="rId11"/>
          <a:stretch>
            <a:fillRect/>
          </a:stretch>
        </p:blipFill>
        <p:spPr>
          <a:xfrm>
            <a:off x="3463925" y="825500"/>
            <a:ext cx="2644775" cy="3157538"/>
          </a:xfrm>
          <a:prstGeom prst="rect">
            <a:avLst/>
          </a:prstGeom>
          <a:noFill/>
          <a:ln w="9525">
            <a:noFill/>
          </a:ln>
        </p:spPr>
      </p:pic>
      <p:pic>
        <p:nvPicPr>
          <p:cNvPr id="13315" name="Picture 2"/>
          <p:cNvPicPr>
            <a:picLocks noChangeAspect="1"/>
          </p:cNvPicPr>
          <p:nvPr>
            <p:custDataLst>
              <p:tags r:id="rId3"/>
            </p:custDataLst>
          </p:nvPr>
        </p:nvPicPr>
        <p:blipFill>
          <a:blip r:embed="rId12"/>
          <a:stretch>
            <a:fillRect/>
          </a:stretch>
        </p:blipFill>
        <p:spPr>
          <a:xfrm>
            <a:off x="6396038" y="774700"/>
            <a:ext cx="2714625" cy="3225800"/>
          </a:xfrm>
          <a:prstGeom prst="rect">
            <a:avLst/>
          </a:prstGeom>
          <a:noFill/>
          <a:ln w="9525">
            <a:noFill/>
          </a:ln>
        </p:spPr>
      </p:pic>
      <p:sp>
        <p:nvSpPr>
          <p:cNvPr id="13316" name="Rectangle 2"/>
          <p:cNvSpPr txBox="1"/>
          <p:nvPr>
            <p:custDataLst>
              <p:tags r:id="rId4"/>
            </p:custDataLst>
          </p:nvPr>
        </p:nvSpPr>
        <p:spPr>
          <a:xfrm>
            <a:off x="1700213" y="0"/>
            <a:ext cx="5721350" cy="727075"/>
          </a:xfrm>
          <a:prstGeom prst="rect">
            <a:avLst/>
          </a:prstGeom>
          <a:solidFill>
            <a:srgbClr val="FFFF00"/>
          </a:solidFill>
          <a:ln w="9525">
            <a:noFill/>
          </a:ln>
        </p:spPr>
        <p:txBody>
          <a:bodyPr anchor="t" anchorCtr="0"/>
          <a:lstStyle/>
          <a:p>
            <a:pPr algn="ctr">
              <a:buSzTx/>
            </a:pPr>
            <a:r>
              <a:rPr lang="zh-CN" altLang="en-US" sz="4400">
                <a:solidFill>
                  <a:srgbClr val="0000CC"/>
                </a:solidFill>
                <a:latin typeface="Calibri"/>
                <a:ea typeface="隶书" pitchFamily="49" charset="-122"/>
              </a:rPr>
              <a:t>名扬世界的科技工艺</a:t>
            </a:r>
            <a:endParaRPr lang="zh-CN" altLang="en-US" sz="4400" baseline="0">
              <a:solidFill>
                <a:srgbClr val="0000CC"/>
              </a:solidFill>
              <a:latin typeface="Calibri"/>
              <a:ea typeface="隶书" pitchFamily="49" charset="-122"/>
            </a:endParaRPr>
          </a:p>
        </p:txBody>
      </p:sp>
      <p:pic>
        <p:nvPicPr>
          <p:cNvPr id="13317" name="Picture 3"/>
          <p:cNvPicPr>
            <a:picLocks noChangeAspect="1"/>
          </p:cNvPicPr>
          <p:nvPr>
            <p:custDataLst>
              <p:tags r:id="rId5"/>
            </p:custDataLst>
          </p:nvPr>
        </p:nvPicPr>
        <p:blipFill>
          <a:blip r:embed="rId13"/>
          <a:stretch>
            <a:fillRect/>
          </a:stretch>
        </p:blipFill>
        <p:spPr>
          <a:xfrm>
            <a:off x="3178175" y="4000500"/>
            <a:ext cx="3079750" cy="2857500"/>
          </a:xfrm>
          <a:prstGeom prst="rect">
            <a:avLst/>
          </a:prstGeom>
          <a:noFill/>
          <a:ln w="9525">
            <a:noFill/>
          </a:ln>
        </p:spPr>
      </p:pic>
      <p:pic>
        <p:nvPicPr>
          <p:cNvPr id="13318" name="Picture 4"/>
          <p:cNvPicPr>
            <a:picLocks noChangeAspect="1"/>
          </p:cNvPicPr>
          <p:nvPr>
            <p:custDataLst>
              <p:tags r:id="rId6"/>
            </p:custDataLst>
          </p:nvPr>
        </p:nvPicPr>
        <p:blipFill>
          <a:blip r:embed="rId14"/>
          <a:stretch>
            <a:fillRect/>
          </a:stretch>
        </p:blipFill>
        <p:spPr>
          <a:xfrm>
            <a:off x="361950" y="4071938"/>
            <a:ext cx="2681288" cy="2524125"/>
          </a:xfrm>
          <a:prstGeom prst="rect">
            <a:avLst/>
          </a:prstGeom>
          <a:noFill/>
          <a:ln w="9525">
            <a:noFill/>
          </a:ln>
        </p:spPr>
      </p:pic>
      <p:pic>
        <p:nvPicPr>
          <p:cNvPr id="13319" name="Picture 5"/>
          <p:cNvPicPr>
            <a:picLocks noChangeAspect="1"/>
          </p:cNvPicPr>
          <p:nvPr>
            <p:custDataLst>
              <p:tags r:id="rId7"/>
            </p:custDataLst>
          </p:nvPr>
        </p:nvPicPr>
        <p:blipFill>
          <a:blip r:embed="rId15"/>
          <a:stretch>
            <a:fillRect/>
          </a:stretch>
        </p:blipFill>
        <p:spPr>
          <a:xfrm>
            <a:off x="6362700" y="4071938"/>
            <a:ext cx="2781300" cy="2786062"/>
          </a:xfrm>
          <a:prstGeom prst="rect">
            <a:avLst/>
          </a:prstGeom>
          <a:noFill/>
          <a:ln w="9525">
            <a:noFill/>
          </a:ln>
        </p:spPr>
      </p:pic>
    </p:spTree>
  </p:cSld>
  <p:clrMapOvr>
    <a:masterClrMapping/>
  </p:clrMapOvr>
  <p:transition advClick="0" advTm="8000">
    <p:dissolve/>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2"/>
          <a:stretch>
            <a:fillRect/>
          </a:stretch>
        </a:blip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custDataLst>
              <p:tags r:id="rId1"/>
            </p:custDataLst>
          </p:nvPr>
        </p:nvPicPr>
        <p:blipFill>
          <a:blip r:embed="rId13">
            <a:extLst>
              <a:ext uri="{28A0092B-C50C-407E-A947-70E740481C1C}">
                <a14:useLocalDpi xmlns:a14="http://schemas.microsoft.com/office/drawing/2010/main" val="0"/>
              </a:ext>
            </a:extLst>
          </a:blip>
          <a:stretch>
            <a:fillRect/>
          </a:stretch>
        </p:blipFill>
        <p:spPr bwMode="auto">
          <a:xfrm>
            <a:off x="433341" y="134476"/>
            <a:ext cx="4091634" cy="3096343"/>
          </a:xfrm>
          <a:prstGeom prst="rect">
            <a:avLst/>
          </a:prstGeom>
          <a:ln>
            <a:noFill/>
          </a:ln>
          <a:effectLst>
            <a:softEdge rad="112500"/>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custDataLst>
              <p:tags r:id="rId2"/>
            </p:custDataLst>
          </p:nvPr>
        </p:nvPicPr>
        <p:blipFill>
          <a:blip r:embed="rId14">
            <a:extLst>
              <a:ext uri="{28A0092B-C50C-407E-A947-70E740481C1C}">
                <a14:useLocalDpi xmlns:a14="http://schemas.microsoft.com/office/drawing/2010/main" val="0"/>
              </a:ext>
            </a:extLst>
          </a:blip>
          <a:stretch>
            <a:fillRect/>
          </a:stretch>
        </p:blipFill>
        <p:spPr bwMode="auto">
          <a:xfrm>
            <a:off x="4932040" y="3645025"/>
            <a:ext cx="3918395" cy="309357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custDataLst>
              <p:tags r:id="rId3"/>
            </p:custDataLst>
          </p:nvPr>
        </p:nvPicPr>
        <p:blipFill>
          <a:blip r:embed="rId15">
            <a:extLst>
              <a:ext uri="{28A0092B-C50C-407E-A947-70E740481C1C}">
                <a14:useLocalDpi xmlns:a14="http://schemas.microsoft.com/office/drawing/2010/main" val="0"/>
              </a:ext>
            </a:extLst>
          </a:blip>
          <a:stretch>
            <a:fillRect/>
          </a:stretch>
        </p:blipFill>
        <p:spPr bwMode="auto">
          <a:xfrm>
            <a:off x="403109" y="3647957"/>
            <a:ext cx="4152097" cy="305196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custDataLst>
              <p:tags r:id="rId4"/>
            </p:custDataLst>
          </p:nvPr>
        </p:nvPicPr>
        <p:blipFill>
          <a:blip r:embed="rId16">
            <a:extLst>
              <a:ext uri="{28A0092B-C50C-407E-A947-70E740481C1C}">
                <a14:useLocalDpi xmlns:a14="http://schemas.microsoft.com/office/drawing/2010/main" val="0"/>
              </a:ext>
            </a:extLst>
          </a:blip>
          <a:stretch>
            <a:fillRect/>
          </a:stretch>
        </p:blipFill>
        <p:spPr bwMode="auto">
          <a:xfrm>
            <a:off x="4788024" y="134476"/>
            <a:ext cx="4062411" cy="329782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629" name="矩形 3"/>
          <p:cNvSpPr/>
          <p:nvPr>
            <p:custDataLst>
              <p:tags r:id="rId5"/>
            </p:custDataLst>
          </p:nvPr>
        </p:nvSpPr>
        <p:spPr>
          <a:xfrm>
            <a:off x="1809750" y="2133600"/>
            <a:ext cx="1577975" cy="368300"/>
          </a:xfrm>
          <a:prstGeom prst="rect">
            <a:avLst/>
          </a:prstGeom>
          <a:noFill/>
          <a:ln w="9525">
            <a:noFill/>
          </a:ln>
        </p:spPr>
        <p:txBody>
          <a:bodyPr wrap="none" anchor="t" anchorCtr="0">
            <a:spAutoFit/>
          </a:bodyPr>
          <a:lstStyle/>
          <a:p>
            <a:r>
              <a:rPr lang="zh-CN" altLang="en-US" b="1">
                <a:solidFill>
                  <a:srgbClr val="FF0000"/>
                </a:solidFill>
                <a:latin typeface="黑体" panose="02010609060101010101" charset="-122"/>
                <a:ea typeface="黑体" panose="02010609060101010101" charset="-122"/>
              </a:rPr>
              <a:t>农历正月十五</a:t>
            </a:r>
            <a:endParaRPr lang="zh-CN" altLang="en-US">
              <a:solidFill>
                <a:srgbClr val="FF0000"/>
              </a:solidFill>
              <a:latin typeface="Calibri"/>
              <a:ea typeface="宋体" panose="02010600030101010101" pitchFamily="2" charset="-122"/>
            </a:endParaRPr>
          </a:p>
        </p:txBody>
      </p:sp>
      <p:sp>
        <p:nvSpPr>
          <p:cNvPr id="26630" name="矩形 11"/>
          <p:cNvSpPr/>
          <p:nvPr>
            <p:custDataLst>
              <p:tags r:id="rId6"/>
            </p:custDataLst>
          </p:nvPr>
        </p:nvSpPr>
        <p:spPr>
          <a:xfrm>
            <a:off x="1809750" y="6211888"/>
            <a:ext cx="1577975" cy="368300"/>
          </a:xfrm>
          <a:prstGeom prst="rect">
            <a:avLst/>
          </a:prstGeom>
          <a:noFill/>
          <a:ln w="9525">
            <a:noFill/>
          </a:ln>
        </p:spPr>
        <p:txBody>
          <a:bodyPr wrap="none" anchor="t" anchorCtr="0">
            <a:spAutoFit/>
          </a:bodyPr>
          <a:lstStyle/>
          <a:p>
            <a:pPr algn="ctr"/>
            <a:r>
              <a:rPr lang="zh-CN" altLang="en-US" b="1">
                <a:solidFill>
                  <a:srgbClr val="FF0000"/>
                </a:solidFill>
                <a:latin typeface="黑体" panose="02010609060101010101" charset="-122"/>
                <a:ea typeface="黑体" panose="02010609060101010101" charset="-122"/>
              </a:rPr>
              <a:t>农历五月初五</a:t>
            </a:r>
            <a:endParaRPr lang="en-US" altLang="zh-CN" b="1">
              <a:solidFill>
                <a:srgbClr val="FF0000"/>
              </a:solidFill>
              <a:latin typeface="黑体" panose="02010609060101010101" charset="-122"/>
              <a:ea typeface="黑体" panose="02010609060101010101" charset="-122"/>
            </a:endParaRPr>
          </a:p>
        </p:txBody>
      </p:sp>
      <p:sp>
        <p:nvSpPr>
          <p:cNvPr id="26631" name="矩形 12"/>
          <p:cNvSpPr/>
          <p:nvPr>
            <p:custDataLst>
              <p:tags r:id="rId7"/>
            </p:custDataLst>
          </p:nvPr>
        </p:nvSpPr>
        <p:spPr>
          <a:xfrm>
            <a:off x="6102350" y="6181725"/>
            <a:ext cx="1577975" cy="369888"/>
          </a:xfrm>
          <a:prstGeom prst="rect">
            <a:avLst/>
          </a:prstGeom>
          <a:noFill/>
          <a:ln w="9525">
            <a:noFill/>
          </a:ln>
        </p:spPr>
        <p:txBody>
          <a:bodyPr wrap="none" anchor="t" anchorCtr="0">
            <a:spAutoFit/>
          </a:bodyPr>
          <a:lstStyle/>
          <a:p>
            <a:r>
              <a:rPr lang="zh-CN" altLang="en-US" b="1">
                <a:solidFill>
                  <a:srgbClr val="FF0000"/>
                </a:solidFill>
                <a:latin typeface="黑体" panose="02010609060101010101" charset="-122"/>
                <a:ea typeface="黑体" panose="02010609060101010101" charset="-122"/>
              </a:rPr>
              <a:t>农历八月十五</a:t>
            </a:r>
            <a:endParaRPr lang="zh-CN" altLang="en-US">
              <a:solidFill>
                <a:srgbClr val="FF0000"/>
              </a:solidFill>
              <a:latin typeface="Calibri"/>
              <a:ea typeface="宋体" panose="02010600030101010101" pitchFamily="2" charset="-122"/>
            </a:endParaRPr>
          </a:p>
        </p:txBody>
      </p:sp>
      <p:sp>
        <p:nvSpPr>
          <p:cNvPr id="26632" name="矩形 13"/>
          <p:cNvSpPr/>
          <p:nvPr>
            <p:custDataLst>
              <p:tags r:id="rId8"/>
            </p:custDataLst>
          </p:nvPr>
        </p:nvSpPr>
        <p:spPr>
          <a:xfrm>
            <a:off x="6145213" y="1392238"/>
            <a:ext cx="1347787" cy="369887"/>
          </a:xfrm>
          <a:prstGeom prst="rect">
            <a:avLst/>
          </a:prstGeom>
          <a:noFill/>
          <a:ln w="9525">
            <a:noFill/>
          </a:ln>
        </p:spPr>
        <p:txBody>
          <a:bodyPr wrap="none" anchor="t" anchorCtr="0">
            <a:spAutoFit/>
          </a:bodyPr>
          <a:lstStyle/>
          <a:p>
            <a:r>
              <a:rPr lang="zh-CN" altLang="en-US" b="1">
                <a:solidFill>
                  <a:srgbClr val="FF0000"/>
                </a:solidFill>
                <a:latin typeface="黑体" panose="02010609060101010101" charset="-122"/>
                <a:ea typeface="黑体" panose="02010609060101010101" charset="-122"/>
              </a:rPr>
              <a:t>公历</a:t>
            </a:r>
            <a:r>
              <a:rPr lang="en-US" altLang="zh-CN" b="1">
                <a:solidFill>
                  <a:srgbClr val="FF0000"/>
                </a:solidFill>
                <a:latin typeface="黑体" panose="02010609060101010101" charset="-122"/>
                <a:ea typeface="黑体" panose="02010609060101010101" charset="-122"/>
              </a:rPr>
              <a:t>4</a:t>
            </a:r>
            <a:r>
              <a:rPr lang="zh-CN" altLang="en-US" b="1">
                <a:solidFill>
                  <a:srgbClr val="FF0000"/>
                </a:solidFill>
                <a:latin typeface="黑体" panose="02010609060101010101" charset="-122"/>
                <a:ea typeface="黑体" panose="02010609060101010101" charset="-122"/>
              </a:rPr>
              <a:t>月</a:t>
            </a:r>
            <a:r>
              <a:rPr lang="en-US" altLang="zh-CN" b="1">
                <a:solidFill>
                  <a:srgbClr val="FF0000"/>
                </a:solidFill>
                <a:latin typeface="黑体" panose="02010609060101010101" charset="-122"/>
                <a:ea typeface="黑体" panose="02010609060101010101" charset="-122"/>
              </a:rPr>
              <a:t>5</a:t>
            </a:r>
            <a:r>
              <a:rPr lang="zh-CN" altLang="en-US" b="1">
                <a:solidFill>
                  <a:srgbClr val="FF0000"/>
                </a:solidFill>
                <a:latin typeface="黑体" panose="02010609060101010101" charset="-122"/>
                <a:ea typeface="黑体" panose="02010609060101010101" charset="-122"/>
              </a:rPr>
              <a:t>日</a:t>
            </a:r>
            <a:endParaRPr lang="zh-CN" altLang="en-US">
              <a:solidFill>
                <a:srgbClr val="FF0000"/>
              </a:solidFill>
              <a:latin typeface="Calibri"/>
              <a:ea typeface="宋体" panose="02010600030101010101" pitchFamily="2" charset="-122"/>
            </a:endParaRPr>
          </a:p>
        </p:txBody>
      </p:sp>
      <p:sp>
        <p:nvSpPr>
          <p:cNvPr id="2" name="矩形 1"/>
          <p:cNvSpPr/>
          <p:nvPr>
            <p:custDataLst>
              <p:tags r:id="rId9"/>
            </p:custDataLst>
          </p:nvPr>
        </p:nvSpPr>
        <p:spPr>
          <a:xfrm>
            <a:off x="3189604" y="3121025"/>
            <a:ext cx="2955291" cy="829945"/>
          </a:xfrm>
          <a:prstGeom prst="rect">
            <a:avLst/>
          </a:prstGeom>
          <a:solidFill>
            <a:srgbClr val="FFFF00"/>
          </a:solidFill>
          <a:ln>
            <a:noFill/>
          </a:ln>
        </p:spPr>
        <p:txBody>
          <a:bodyPr wrap="square" rtlCol="0" anchor="t">
            <a:spAutoFit/>
            <a:scene3d>
              <a:camera prst="orthographicFront"/>
              <a:lightRig rig="threePt" dir="t"/>
            </a:scene3d>
            <a:sp3d extrusionH="120650" prstMaterial="matte"/>
          </a:bodyPr>
          <a:lstStyle/>
          <a:p>
            <a:pPr algn="ctr" fontAlgn="auto"/>
            <a:r>
              <a:rPr lang="zh-CN" altLang="en-US" sz="4800" b="1" strike="noStrike"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scaled="1"/>
                  </a:gradFill>
                  <a:round/>
                </a:ln>
                <a:solidFill>
                  <a:schemeClr val="tx1"/>
                </a:solidFill>
                <a:effectLst>
                  <a:outerShdw blurRad="50800" dist="38100" algn="l" rotWithShape="0">
                    <a:srgbClr val="CC00CC">
                      <a:alpha val="40000"/>
                    </a:srgbClr>
                  </a:outerShdw>
                </a:effectLst>
                <a:latin typeface="+mn-lt"/>
                <a:ea typeface="+mn-ea"/>
                <a:cs typeface="+mn-cs"/>
              </a:rPr>
              <a:t>传统佳节</a:t>
            </a:r>
            <a:endParaRPr lang="zh-CN" altLang="en-US" sz="4800" b="1" strike="noStrike"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scaled="1"/>
                </a:gradFill>
                <a:round/>
              </a:ln>
              <a:solidFill>
                <a:schemeClr val="tx1"/>
              </a:solidFill>
              <a:effectLst>
                <a:outerShdw blurRad="50800" dist="38100" algn="l" rotWithShape="0">
                  <a:srgbClr val="CC00CC">
                    <a:alpha val="40000"/>
                  </a:srgbClr>
                </a:outerShdw>
              </a:effectLst>
            </a:endParaRPr>
          </a:p>
        </p:txBody>
      </p:sp>
    </p:spTree>
  </p:cSld>
  <p:clrMapOvr>
    <a:masterClrMapping/>
  </p:clrMapOvr>
  <p:transition advClick="0" advTm="8000">
    <p:circle/>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AS_UNIQUEID" val="6419"/>
</p:tagLst>
</file>

<file path=ppt/tags/tag100.xml><?xml version="1.0" encoding="utf-8"?>
<p:tagLst xmlns:a="http://schemas.openxmlformats.org/drawingml/2006/main" xmlns:r="http://schemas.openxmlformats.org/officeDocument/2006/relationships" xmlns:p="http://schemas.openxmlformats.org/presentationml/2006/main">
  <p:tag name="AS_UNIQUEID" val="6526"/>
</p:tagLst>
</file>

<file path=ppt/tags/tag101.xml><?xml version="1.0" encoding="utf-8"?>
<p:tagLst xmlns:a="http://schemas.openxmlformats.org/drawingml/2006/main" xmlns:r="http://schemas.openxmlformats.org/officeDocument/2006/relationships" xmlns:p="http://schemas.openxmlformats.org/presentationml/2006/main">
  <p:tag name="AS_UNIQUEID" val="6527"/>
</p:tagLst>
</file>

<file path=ppt/tags/tag102.xml><?xml version="1.0" encoding="utf-8"?>
<p:tagLst xmlns:a="http://schemas.openxmlformats.org/drawingml/2006/main" xmlns:r="http://schemas.openxmlformats.org/officeDocument/2006/relationships" xmlns:p="http://schemas.openxmlformats.org/presentationml/2006/main">
  <p:tag name="AS_UNIQUEID" val="6528"/>
</p:tagLst>
</file>

<file path=ppt/tags/tag103.xml><?xml version="1.0" encoding="utf-8"?>
<p:tagLst xmlns:a="http://schemas.openxmlformats.org/drawingml/2006/main" xmlns:r="http://schemas.openxmlformats.org/officeDocument/2006/relationships" xmlns:p="http://schemas.openxmlformats.org/presentationml/2006/main">
  <p:tag name="AS_UNIQUEID" val="6530"/>
</p:tagLst>
</file>

<file path=ppt/tags/tag104.xml><?xml version="1.0" encoding="utf-8"?>
<p:tagLst xmlns:a="http://schemas.openxmlformats.org/drawingml/2006/main" xmlns:r="http://schemas.openxmlformats.org/officeDocument/2006/relationships" xmlns:p="http://schemas.openxmlformats.org/presentationml/2006/main">
  <p:tag name="AS_UNIQUEID" val="6531"/>
</p:tagLst>
</file>

<file path=ppt/tags/tag105.xml><?xml version="1.0" encoding="utf-8"?>
<p:tagLst xmlns:a="http://schemas.openxmlformats.org/drawingml/2006/main" xmlns:r="http://schemas.openxmlformats.org/officeDocument/2006/relationships" xmlns:p="http://schemas.openxmlformats.org/presentationml/2006/main">
  <p:tag name="AS_UNIQUEID" val="6532"/>
</p:tagLst>
</file>

<file path=ppt/tags/tag106.xml><?xml version="1.0" encoding="utf-8"?>
<p:tagLst xmlns:a="http://schemas.openxmlformats.org/drawingml/2006/main" xmlns:r="http://schemas.openxmlformats.org/officeDocument/2006/relationships" xmlns:p="http://schemas.openxmlformats.org/presentationml/2006/main">
  <p:tag name="AS_UNIQUEID" val="6533"/>
</p:tagLst>
</file>

<file path=ppt/tags/tag107.xml><?xml version="1.0" encoding="utf-8"?>
<p:tagLst xmlns:a="http://schemas.openxmlformats.org/drawingml/2006/main" xmlns:r="http://schemas.openxmlformats.org/officeDocument/2006/relationships" xmlns:p="http://schemas.openxmlformats.org/presentationml/2006/main">
  <p:tag name="AS_UNIQUEID" val="6534"/>
</p:tagLst>
</file>

<file path=ppt/tags/tag108.xml><?xml version="1.0" encoding="utf-8"?>
<p:tagLst xmlns:a="http://schemas.openxmlformats.org/drawingml/2006/main" xmlns:r="http://schemas.openxmlformats.org/officeDocument/2006/relationships" xmlns:p="http://schemas.openxmlformats.org/presentationml/2006/main">
  <p:tag name="AS_UNIQUEID" val="6535"/>
</p:tagLst>
</file>

<file path=ppt/tags/tag109.xml><?xml version="1.0" encoding="utf-8"?>
<p:tagLst xmlns:a="http://schemas.openxmlformats.org/drawingml/2006/main" xmlns:r="http://schemas.openxmlformats.org/officeDocument/2006/relationships" xmlns:p="http://schemas.openxmlformats.org/presentationml/2006/main">
  <p:tag name="AS_UNIQUEID" val="6536"/>
</p:tagLst>
</file>

<file path=ppt/tags/tag11.xml><?xml version="1.0" encoding="utf-8"?>
<p:tagLst xmlns:a="http://schemas.openxmlformats.org/drawingml/2006/main" xmlns:r="http://schemas.openxmlformats.org/officeDocument/2006/relationships" xmlns:p="http://schemas.openxmlformats.org/presentationml/2006/main">
  <p:tag name="AS_UNIQUEID" val="6420"/>
</p:tagLst>
</file>

<file path=ppt/tags/tag110.xml><?xml version="1.0" encoding="utf-8"?>
<p:tagLst xmlns:a="http://schemas.openxmlformats.org/drawingml/2006/main" xmlns:r="http://schemas.openxmlformats.org/officeDocument/2006/relationships" xmlns:p="http://schemas.openxmlformats.org/presentationml/2006/main">
  <p:tag name="AS_UNIQUEID" val="6537"/>
</p:tagLst>
</file>

<file path=ppt/tags/tag111.xml><?xml version="1.0" encoding="utf-8"?>
<p:tagLst xmlns:a="http://schemas.openxmlformats.org/drawingml/2006/main" xmlns:r="http://schemas.openxmlformats.org/officeDocument/2006/relationships" xmlns:p="http://schemas.openxmlformats.org/presentationml/2006/main">
  <p:tag name="AS_UNIQUEID" val="6539"/>
</p:tagLst>
</file>

<file path=ppt/tags/tag112.xml><?xml version="1.0" encoding="utf-8"?>
<p:tagLst xmlns:a="http://schemas.openxmlformats.org/drawingml/2006/main" xmlns:r="http://schemas.openxmlformats.org/officeDocument/2006/relationships" xmlns:p="http://schemas.openxmlformats.org/presentationml/2006/main">
  <p:tag name="AS_UNIQUEID" val="6540"/>
</p:tagLst>
</file>

<file path=ppt/tags/tag113.xml><?xml version="1.0" encoding="utf-8"?>
<p:tagLst xmlns:a="http://schemas.openxmlformats.org/drawingml/2006/main" xmlns:r="http://schemas.openxmlformats.org/officeDocument/2006/relationships" xmlns:p="http://schemas.openxmlformats.org/presentationml/2006/main">
  <p:tag name="AS_UNIQUEID" val="6541"/>
</p:tagLst>
</file>

<file path=ppt/tags/tag114.xml><?xml version="1.0" encoding="utf-8"?>
<p:tagLst xmlns:a="http://schemas.openxmlformats.org/drawingml/2006/main" xmlns:r="http://schemas.openxmlformats.org/officeDocument/2006/relationships" xmlns:p="http://schemas.openxmlformats.org/presentationml/2006/main">
  <p:tag name="AS_UNIQUEID" val="6542"/>
</p:tagLst>
</file>

<file path=ppt/tags/tag115.xml><?xml version="1.0" encoding="utf-8"?>
<p:tagLst xmlns:a="http://schemas.openxmlformats.org/drawingml/2006/main" xmlns:r="http://schemas.openxmlformats.org/officeDocument/2006/relationships" xmlns:p="http://schemas.openxmlformats.org/presentationml/2006/main">
  <p:tag name="AS_UNIQUEID" val="6544"/>
</p:tagLst>
</file>

<file path=ppt/tags/tag116.xml><?xml version="1.0" encoding="utf-8"?>
<p:tagLst xmlns:a="http://schemas.openxmlformats.org/drawingml/2006/main" xmlns:r="http://schemas.openxmlformats.org/officeDocument/2006/relationships" xmlns:p="http://schemas.openxmlformats.org/presentationml/2006/main">
  <p:tag name="AS_UNIQUEID" val="6545"/>
</p:tagLst>
</file>

<file path=ppt/tags/tag117.xml><?xml version="1.0" encoding="utf-8"?>
<p:tagLst xmlns:a="http://schemas.openxmlformats.org/drawingml/2006/main" xmlns:r="http://schemas.openxmlformats.org/officeDocument/2006/relationships" xmlns:p="http://schemas.openxmlformats.org/presentationml/2006/main">
  <p:tag name="AS_UNIQUEID" val="6546"/>
</p:tagLst>
</file>

<file path=ppt/tags/tag118.xml><?xml version="1.0" encoding="utf-8"?>
<p:tagLst xmlns:a="http://schemas.openxmlformats.org/drawingml/2006/main" xmlns:r="http://schemas.openxmlformats.org/officeDocument/2006/relationships" xmlns:p="http://schemas.openxmlformats.org/presentationml/2006/main">
  <p:tag name="AS_UNIQUEID" val="6548"/>
</p:tagLst>
</file>

<file path=ppt/tags/tag119.xml><?xml version="1.0" encoding="utf-8"?>
<p:tagLst xmlns:a="http://schemas.openxmlformats.org/drawingml/2006/main" xmlns:r="http://schemas.openxmlformats.org/officeDocument/2006/relationships" xmlns:p="http://schemas.openxmlformats.org/presentationml/2006/main">
  <p:tag name="AS_UNIQUEID" val="6549"/>
</p:tagLst>
</file>

<file path=ppt/tags/tag12.xml><?xml version="1.0" encoding="utf-8"?>
<p:tagLst xmlns:a="http://schemas.openxmlformats.org/drawingml/2006/main" xmlns:r="http://schemas.openxmlformats.org/officeDocument/2006/relationships" xmlns:p="http://schemas.openxmlformats.org/presentationml/2006/main">
  <p:tag name="AS_UNIQUEID" val="6422"/>
</p:tagLst>
</file>

<file path=ppt/tags/tag120.xml><?xml version="1.0" encoding="utf-8"?>
<p:tagLst xmlns:a="http://schemas.openxmlformats.org/drawingml/2006/main" xmlns:r="http://schemas.openxmlformats.org/officeDocument/2006/relationships" xmlns:p="http://schemas.openxmlformats.org/presentationml/2006/main">
  <p:tag name="AS_UNIQUEID" val="6550"/>
</p:tagLst>
</file>

<file path=ppt/tags/tag121.xml><?xml version="1.0" encoding="utf-8"?>
<p:tagLst xmlns:a="http://schemas.openxmlformats.org/drawingml/2006/main" xmlns:r="http://schemas.openxmlformats.org/officeDocument/2006/relationships" xmlns:p="http://schemas.openxmlformats.org/presentationml/2006/main">
  <p:tag name="AS_UNIQUEID" val="6551"/>
</p:tagLst>
</file>

<file path=ppt/tags/tag122.xml><?xml version="1.0" encoding="utf-8"?>
<p:tagLst xmlns:a="http://schemas.openxmlformats.org/drawingml/2006/main" xmlns:r="http://schemas.openxmlformats.org/officeDocument/2006/relationships" xmlns:p="http://schemas.openxmlformats.org/presentationml/2006/main">
  <p:tag name="AS_UNIQUEID" val="6552"/>
</p:tagLst>
</file>

<file path=ppt/tags/tag123.xml><?xml version="1.0" encoding="utf-8"?>
<p:tagLst xmlns:a="http://schemas.openxmlformats.org/drawingml/2006/main" xmlns:r="http://schemas.openxmlformats.org/officeDocument/2006/relationships" xmlns:p="http://schemas.openxmlformats.org/presentationml/2006/main">
  <p:tag name="AS_UNIQUEID" val="6553"/>
</p:tagLst>
</file>

<file path=ppt/tags/tag124.xml><?xml version="1.0" encoding="utf-8"?>
<p:tagLst xmlns:a="http://schemas.openxmlformats.org/drawingml/2006/main" xmlns:r="http://schemas.openxmlformats.org/officeDocument/2006/relationships" xmlns:p="http://schemas.openxmlformats.org/presentationml/2006/main">
  <p:tag name="AS_UNIQUEID" val="6555"/>
</p:tagLst>
</file>

<file path=ppt/tags/tag125.xml><?xml version="1.0" encoding="utf-8"?>
<p:tagLst xmlns:a="http://schemas.openxmlformats.org/drawingml/2006/main" xmlns:r="http://schemas.openxmlformats.org/officeDocument/2006/relationships" xmlns:p="http://schemas.openxmlformats.org/presentationml/2006/main">
  <p:tag name="AS_UNIQUEID" val="6556"/>
</p:tagLst>
</file>

<file path=ppt/tags/tag126.xml><?xml version="1.0" encoding="utf-8"?>
<p:tagLst xmlns:a="http://schemas.openxmlformats.org/drawingml/2006/main" xmlns:r="http://schemas.openxmlformats.org/officeDocument/2006/relationships" xmlns:p="http://schemas.openxmlformats.org/presentationml/2006/main">
  <p:tag name="AS_UNIQUEID" val="6557"/>
</p:tagLst>
</file>

<file path=ppt/tags/tag127.xml><?xml version="1.0" encoding="utf-8"?>
<p:tagLst xmlns:a="http://schemas.openxmlformats.org/drawingml/2006/main" xmlns:r="http://schemas.openxmlformats.org/officeDocument/2006/relationships" xmlns:p="http://schemas.openxmlformats.org/presentationml/2006/main">
  <p:tag name="AS_UNIQUEID" val="6558"/>
</p:tagLst>
</file>

<file path=ppt/tags/tag128.xml><?xml version="1.0" encoding="utf-8"?>
<p:tagLst xmlns:a="http://schemas.openxmlformats.org/drawingml/2006/main" xmlns:r="http://schemas.openxmlformats.org/officeDocument/2006/relationships" xmlns:p="http://schemas.openxmlformats.org/presentationml/2006/main">
  <p:tag name="AS_UNIQUEID" val="6559"/>
</p:tagLst>
</file>

<file path=ppt/tags/tag129.xml><?xml version="1.0" encoding="utf-8"?>
<p:tagLst xmlns:a="http://schemas.openxmlformats.org/drawingml/2006/main" xmlns:r="http://schemas.openxmlformats.org/officeDocument/2006/relationships" xmlns:p="http://schemas.openxmlformats.org/presentationml/2006/main">
  <p:tag name="AS_UNIQUEID" val="6560"/>
</p:tagLst>
</file>

<file path=ppt/tags/tag13.xml><?xml version="1.0" encoding="utf-8"?>
<p:tagLst xmlns:a="http://schemas.openxmlformats.org/drawingml/2006/main" xmlns:r="http://schemas.openxmlformats.org/officeDocument/2006/relationships" xmlns:p="http://schemas.openxmlformats.org/presentationml/2006/main">
  <p:tag name="AS_UNIQUEID" val="6423"/>
</p:tagLst>
</file>

<file path=ppt/tags/tag130.xml><?xml version="1.0" encoding="utf-8"?>
<p:tagLst xmlns:a="http://schemas.openxmlformats.org/drawingml/2006/main" xmlns:r="http://schemas.openxmlformats.org/officeDocument/2006/relationships" xmlns:p="http://schemas.openxmlformats.org/presentationml/2006/main">
  <p:tag name="AS_UNIQUEID" val="6562"/>
</p:tagLst>
</file>

<file path=ppt/tags/tag131.xml><?xml version="1.0" encoding="utf-8"?>
<p:tagLst xmlns:a="http://schemas.openxmlformats.org/drawingml/2006/main" xmlns:r="http://schemas.openxmlformats.org/officeDocument/2006/relationships" xmlns:p="http://schemas.openxmlformats.org/presentationml/2006/main">
  <p:tag name="AS_UNIQUEID" val="6563"/>
</p:tagLst>
</file>

<file path=ppt/tags/tag132.xml><?xml version="1.0" encoding="utf-8"?>
<p:tagLst xmlns:a="http://schemas.openxmlformats.org/drawingml/2006/main" xmlns:r="http://schemas.openxmlformats.org/officeDocument/2006/relationships" xmlns:p="http://schemas.openxmlformats.org/presentationml/2006/main">
  <p:tag name="AS_UNIQUEID" val="6564"/>
</p:tagLst>
</file>

<file path=ppt/tags/tag133.xml><?xml version="1.0" encoding="utf-8"?>
<p:tagLst xmlns:a="http://schemas.openxmlformats.org/drawingml/2006/main" xmlns:r="http://schemas.openxmlformats.org/officeDocument/2006/relationships" xmlns:p="http://schemas.openxmlformats.org/presentationml/2006/main">
  <p:tag name="AS_UNIQUEID" val="6565"/>
</p:tagLst>
</file>

<file path=ppt/tags/tag134.xml><?xml version="1.0" encoding="utf-8"?>
<p:tagLst xmlns:a="http://schemas.openxmlformats.org/drawingml/2006/main" xmlns:r="http://schemas.openxmlformats.org/officeDocument/2006/relationships" xmlns:p="http://schemas.openxmlformats.org/presentationml/2006/main">
  <p:tag name="AS_UNIQUEID" val="6566"/>
</p:tagLst>
</file>

<file path=ppt/tags/tag135.xml><?xml version="1.0" encoding="utf-8"?>
<p:tagLst xmlns:a="http://schemas.openxmlformats.org/drawingml/2006/main" xmlns:r="http://schemas.openxmlformats.org/officeDocument/2006/relationships" xmlns:p="http://schemas.openxmlformats.org/presentationml/2006/main">
  <p:tag name="AS_UNIQUEID" val="6568"/>
</p:tagLst>
</file>

<file path=ppt/tags/tag136.xml><?xml version="1.0" encoding="utf-8"?>
<p:tagLst xmlns:a="http://schemas.openxmlformats.org/drawingml/2006/main" xmlns:r="http://schemas.openxmlformats.org/officeDocument/2006/relationships" xmlns:p="http://schemas.openxmlformats.org/presentationml/2006/main">
  <p:tag name="AS_UNIQUEID" val="6569"/>
</p:tagLst>
</file>

<file path=ppt/tags/tag137.xml><?xml version="1.0" encoding="utf-8"?>
<p:tagLst xmlns:a="http://schemas.openxmlformats.org/drawingml/2006/main" xmlns:r="http://schemas.openxmlformats.org/officeDocument/2006/relationships" xmlns:p="http://schemas.openxmlformats.org/presentationml/2006/main">
  <p:tag name="AS_UNIQUEID" val="6570"/>
</p:tagLst>
</file>

<file path=ppt/tags/tag138.xml><?xml version="1.0" encoding="utf-8"?>
<p:tagLst xmlns:a="http://schemas.openxmlformats.org/drawingml/2006/main" xmlns:r="http://schemas.openxmlformats.org/officeDocument/2006/relationships" xmlns:p="http://schemas.openxmlformats.org/presentationml/2006/main">
  <p:tag name="AS_UNIQUEID" val="6571"/>
</p:tagLst>
</file>

<file path=ppt/tags/tag139.xml><?xml version="1.0" encoding="utf-8"?>
<p:tagLst xmlns:a="http://schemas.openxmlformats.org/drawingml/2006/main" xmlns:r="http://schemas.openxmlformats.org/officeDocument/2006/relationships" xmlns:p="http://schemas.openxmlformats.org/presentationml/2006/main">
  <p:tag name="AS_UNIQUEID" val="6572"/>
</p:tagLst>
</file>

<file path=ppt/tags/tag14.xml><?xml version="1.0" encoding="utf-8"?>
<p:tagLst xmlns:a="http://schemas.openxmlformats.org/drawingml/2006/main" xmlns:r="http://schemas.openxmlformats.org/officeDocument/2006/relationships" xmlns:p="http://schemas.openxmlformats.org/presentationml/2006/main">
  <p:tag name="AS_UNIQUEID" val="6424"/>
</p:tagLst>
</file>

<file path=ppt/tags/tag140.xml><?xml version="1.0" encoding="utf-8"?>
<p:tagLst xmlns:a="http://schemas.openxmlformats.org/drawingml/2006/main" xmlns:r="http://schemas.openxmlformats.org/officeDocument/2006/relationships" xmlns:p="http://schemas.openxmlformats.org/presentationml/2006/main">
  <p:tag name="AS_UNIQUEID" val="6574"/>
</p:tagLst>
</file>

<file path=ppt/tags/tag141.xml><?xml version="1.0" encoding="utf-8"?>
<p:tagLst xmlns:a="http://schemas.openxmlformats.org/drawingml/2006/main" xmlns:r="http://schemas.openxmlformats.org/officeDocument/2006/relationships" xmlns:p="http://schemas.openxmlformats.org/presentationml/2006/main">
  <p:tag name="AS_UNIQUEID" val="6575"/>
</p:tagLst>
</file>

<file path=ppt/tags/tag142.xml><?xml version="1.0" encoding="utf-8"?>
<p:tagLst xmlns:a="http://schemas.openxmlformats.org/drawingml/2006/main" xmlns:r="http://schemas.openxmlformats.org/officeDocument/2006/relationships" xmlns:p="http://schemas.openxmlformats.org/presentationml/2006/main">
  <p:tag name="AS_UNIQUEID" val="6576"/>
</p:tagLst>
</file>

<file path=ppt/tags/tag143.xml><?xml version="1.0" encoding="utf-8"?>
<p:tagLst xmlns:a="http://schemas.openxmlformats.org/drawingml/2006/main" xmlns:r="http://schemas.openxmlformats.org/officeDocument/2006/relationships" xmlns:p="http://schemas.openxmlformats.org/presentationml/2006/main">
  <p:tag name="AS_UNIQUEID" val="6577"/>
</p:tagLst>
</file>

<file path=ppt/tags/tag144.xml><?xml version="1.0" encoding="utf-8"?>
<p:tagLst xmlns:a="http://schemas.openxmlformats.org/drawingml/2006/main" xmlns:r="http://schemas.openxmlformats.org/officeDocument/2006/relationships" xmlns:p="http://schemas.openxmlformats.org/presentationml/2006/main">
  <p:tag name="AS_UNIQUEID" val="6578"/>
</p:tagLst>
</file>

<file path=ppt/tags/tag145.xml><?xml version="1.0" encoding="utf-8"?>
<p:tagLst xmlns:a="http://schemas.openxmlformats.org/drawingml/2006/main" xmlns:r="http://schemas.openxmlformats.org/officeDocument/2006/relationships" xmlns:p="http://schemas.openxmlformats.org/presentationml/2006/main">
  <p:tag name="AS_UNIQUEID" val="6579"/>
</p:tagLst>
</file>

<file path=ppt/tags/tag146.xml><?xml version="1.0" encoding="utf-8"?>
<p:tagLst xmlns:a="http://schemas.openxmlformats.org/drawingml/2006/main" xmlns:r="http://schemas.openxmlformats.org/officeDocument/2006/relationships" xmlns:p="http://schemas.openxmlformats.org/presentationml/2006/main">
  <p:tag name="AS_UNIQUEID" val="6580"/>
</p:tagLst>
</file>

<file path=ppt/tags/tag147.xml><?xml version="1.0" encoding="utf-8"?>
<p:tagLst xmlns:a="http://schemas.openxmlformats.org/drawingml/2006/main" xmlns:r="http://schemas.openxmlformats.org/officeDocument/2006/relationships" xmlns:p="http://schemas.openxmlformats.org/presentationml/2006/main">
  <p:tag name="AS_UNIQUEID" val="6581"/>
</p:tagLst>
</file>

<file path=ppt/tags/tag148.xml><?xml version="1.0" encoding="utf-8"?>
<p:tagLst xmlns:a="http://schemas.openxmlformats.org/drawingml/2006/main" xmlns:r="http://schemas.openxmlformats.org/officeDocument/2006/relationships" xmlns:p="http://schemas.openxmlformats.org/presentationml/2006/main">
  <p:tag name="AS_UNIQUEID" val="6589"/>
</p:tagLst>
</file>

<file path=ppt/tags/tag149.xml><?xml version="1.0" encoding="utf-8"?>
<p:tagLst xmlns:a="http://schemas.openxmlformats.org/drawingml/2006/main" xmlns:r="http://schemas.openxmlformats.org/officeDocument/2006/relationships" xmlns:p="http://schemas.openxmlformats.org/presentationml/2006/main">
  <p:tag name="AS_UNIQUEID" val="6590"/>
</p:tagLst>
</file>

<file path=ppt/tags/tag15.xml><?xml version="1.0" encoding="utf-8"?>
<p:tagLst xmlns:a="http://schemas.openxmlformats.org/drawingml/2006/main" xmlns:r="http://schemas.openxmlformats.org/officeDocument/2006/relationships" xmlns:p="http://schemas.openxmlformats.org/presentationml/2006/main">
  <p:tag name="AS_UNIQUEID" val="6425"/>
</p:tagLst>
</file>

<file path=ppt/tags/tag150.xml><?xml version="1.0" encoding="utf-8"?>
<p:tagLst xmlns:a="http://schemas.openxmlformats.org/drawingml/2006/main" xmlns:r="http://schemas.openxmlformats.org/officeDocument/2006/relationships" xmlns:p="http://schemas.openxmlformats.org/presentationml/2006/main">
  <p:tag name="AS_UNIQUEID" val="6591"/>
</p:tagLst>
</file>

<file path=ppt/tags/tag151.xml><?xml version="1.0" encoding="utf-8"?>
<p:tagLst xmlns:a="http://schemas.openxmlformats.org/drawingml/2006/main" xmlns:r="http://schemas.openxmlformats.org/officeDocument/2006/relationships" xmlns:p="http://schemas.openxmlformats.org/presentationml/2006/main">
  <p:tag name="AS_UNIQUEID" val="6592"/>
</p:tagLst>
</file>

<file path=ppt/tags/tag152.xml><?xml version="1.0" encoding="utf-8"?>
<p:tagLst xmlns:a="http://schemas.openxmlformats.org/drawingml/2006/main" xmlns:r="http://schemas.openxmlformats.org/officeDocument/2006/relationships" xmlns:p="http://schemas.openxmlformats.org/presentationml/2006/main">
  <p:tag name="AS_UNIQUEID" val="6593"/>
</p:tagLst>
</file>

<file path=ppt/tags/tag153.xml><?xml version="1.0" encoding="utf-8"?>
<p:tagLst xmlns:a="http://schemas.openxmlformats.org/drawingml/2006/main" xmlns:r="http://schemas.openxmlformats.org/officeDocument/2006/relationships" xmlns:p="http://schemas.openxmlformats.org/presentationml/2006/main">
  <p:tag name="AS_UNIQUEID" val="6594"/>
</p:tagLst>
</file>

<file path=ppt/tags/tag154.xml><?xml version="1.0" encoding="utf-8"?>
<p:tagLst xmlns:a="http://schemas.openxmlformats.org/drawingml/2006/main" xmlns:r="http://schemas.openxmlformats.org/officeDocument/2006/relationships" xmlns:p="http://schemas.openxmlformats.org/presentationml/2006/main">
  <p:tag name="AS_UNIQUEID" val="6596"/>
</p:tagLst>
</file>

<file path=ppt/tags/tag155.xml><?xml version="1.0" encoding="utf-8"?>
<p:tagLst xmlns:a="http://schemas.openxmlformats.org/drawingml/2006/main" xmlns:r="http://schemas.openxmlformats.org/officeDocument/2006/relationships" xmlns:p="http://schemas.openxmlformats.org/presentationml/2006/main">
  <p:tag name="AS_UNIQUEID" val="6597"/>
</p:tagLst>
</file>

<file path=ppt/tags/tag156.xml><?xml version="1.0" encoding="utf-8"?>
<p:tagLst xmlns:a="http://schemas.openxmlformats.org/drawingml/2006/main" xmlns:r="http://schemas.openxmlformats.org/officeDocument/2006/relationships" xmlns:p="http://schemas.openxmlformats.org/presentationml/2006/main">
  <p:tag name="AS_UNIQUEID" val="6598"/>
</p:tagLst>
</file>

<file path=ppt/tags/tag157.xml><?xml version="1.0" encoding="utf-8"?>
<p:tagLst xmlns:a="http://schemas.openxmlformats.org/drawingml/2006/main" xmlns:r="http://schemas.openxmlformats.org/officeDocument/2006/relationships" xmlns:p="http://schemas.openxmlformats.org/presentationml/2006/main">
  <p:tag name="AS_UNIQUEID" val="6600"/>
</p:tagLst>
</file>

<file path=ppt/tags/tag158.xml><?xml version="1.0" encoding="utf-8"?>
<p:tagLst xmlns:a="http://schemas.openxmlformats.org/drawingml/2006/main" xmlns:r="http://schemas.openxmlformats.org/officeDocument/2006/relationships" xmlns:p="http://schemas.openxmlformats.org/presentationml/2006/main">
  <p:tag name="AS_UNIQUEID" val="6601"/>
</p:tagLst>
</file>

<file path=ppt/tags/tag159.xml><?xml version="1.0" encoding="utf-8"?>
<p:tagLst xmlns:a="http://schemas.openxmlformats.org/drawingml/2006/main" xmlns:r="http://schemas.openxmlformats.org/officeDocument/2006/relationships" xmlns:p="http://schemas.openxmlformats.org/presentationml/2006/main">
  <p:tag name="AS_UNIQUEID" val="6602"/>
</p:tagLst>
</file>

<file path=ppt/tags/tag16.xml><?xml version="1.0" encoding="utf-8"?>
<p:tagLst xmlns:a="http://schemas.openxmlformats.org/drawingml/2006/main" xmlns:r="http://schemas.openxmlformats.org/officeDocument/2006/relationships" xmlns:p="http://schemas.openxmlformats.org/presentationml/2006/main">
  <p:tag name="AS_UNIQUEID" val="6426"/>
</p:tagLst>
</file>

<file path=ppt/tags/tag160.xml><?xml version="1.0" encoding="utf-8"?>
<p:tagLst xmlns:a="http://schemas.openxmlformats.org/drawingml/2006/main" xmlns:r="http://schemas.openxmlformats.org/officeDocument/2006/relationships" xmlns:p="http://schemas.openxmlformats.org/presentationml/2006/main">
  <p:tag name="AS_UNIQUEID" val="6604"/>
</p:tagLst>
</file>

<file path=ppt/tags/tag161.xml><?xml version="1.0" encoding="utf-8"?>
<p:tagLst xmlns:a="http://schemas.openxmlformats.org/drawingml/2006/main" xmlns:r="http://schemas.openxmlformats.org/officeDocument/2006/relationships" xmlns:p="http://schemas.openxmlformats.org/presentationml/2006/main">
  <p:tag name="AS_UNIQUEID" val="5753"/>
</p:tagLst>
</file>

<file path=ppt/tags/tag162.xml><?xml version="1.0" encoding="utf-8"?>
<p:tagLst xmlns:a="http://schemas.openxmlformats.org/drawingml/2006/main" xmlns:r="http://schemas.openxmlformats.org/officeDocument/2006/relationships" xmlns:p="http://schemas.openxmlformats.org/presentationml/2006/main">
  <p:tag name="AS_UNIQUEID" val="6606"/>
</p:tagLst>
</file>

<file path=ppt/tags/tag163.xml><?xml version="1.0" encoding="utf-8"?>
<p:tagLst xmlns:a="http://schemas.openxmlformats.org/drawingml/2006/main" xmlns:r="http://schemas.openxmlformats.org/officeDocument/2006/relationships" xmlns:p="http://schemas.openxmlformats.org/presentationml/2006/main">
  <p:tag name="AS_UNIQUEID" val="6607"/>
</p:tagLst>
</file>

<file path=ppt/tags/tag164.xml><?xml version="1.0" encoding="utf-8"?>
<p:tagLst xmlns:a="http://schemas.openxmlformats.org/drawingml/2006/main" xmlns:r="http://schemas.openxmlformats.org/officeDocument/2006/relationships" xmlns:p="http://schemas.openxmlformats.org/presentationml/2006/main">
  <p:tag name="AS_UNIQUEID" val="6608"/>
</p:tagLst>
</file>

<file path=ppt/tags/tag165.xml><?xml version="1.0" encoding="utf-8"?>
<p:tagLst xmlns:a="http://schemas.openxmlformats.org/drawingml/2006/main" xmlns:r="http://schemas.openxmlformats.org/officeDocument/2006/relationships" xmlns:p="http://schemas.openxmlformats.org/presentationml/2006/main">
  <p:tag name="AS_UNIQUEID" val="6609"/>
</p:tagLst>
</file>

<file path=ppt/tags/tag166.xml><?xml version="1.0" encoding="utf-8"?>
<p:tagLst xmlns:a="http://schemas.openxmlformats.org/drawingml/2006/main" xmlns:r="http://schemas.openxmlformats.org/officeDocument/2006/relationships" xmlns:p="http://schemas.openxmlformats.org/presentationml/2006/main">
  <p:tag name="AS_UNIQUEID" val="6610"/>
</p:tagLst>
</file>

<file path=ppt/tags/tag167.xml><?xml version="1.0" encoding="utf-8"?>
<p:tagLst xmlns:a="http://schemas.openxmlformats.org/drawingml/2006/main" xmlns:r="http://schemas.openxmlformats.org/officeDocument/2006/relationships" xmlns:p="http://schemas.openxmlformats.org/presentationml/2006/main">
  <p:tag name="AS_UNIQUEID" val="6612"/>
</p:tagLst>
</file>

<file path=ppt/tags/tag168.xml><?xml version="1.0" encoding="utf-8"?>
<p:tagLst xmlns:a="http://schemas.openxmlformats.org/drawingml/2006/main" xmlns:r="http://schemas.openxmlformats.org/officeDocument/2006/relationships" xmlns:p="http://schemas.openxmlformats.org/presentationml/2006/main">
  <p:tag name="AS_UNIQUEID" val="6613"/>
</p:tagLst>
</file>

<file path=ppt/tags/tag169.xml><?xml version="1.0" encoding="utf-8"?>
<p:tagLst xmlns:a="http://schemas.openxmlformats.org/drawingml/2006/main" xmlns:r="http://schemas.openxmlformats.org/officeDocument/2006/relationships" xmlns:p="http://schemas.openxmlformats.org/presentationml/2006/main">
  <p:tag name="AS_UNIQUEID" val="6614"/>
</p:tagLst>
</file>

<file path=ppt/tags/tag17.xml><?xml version="1.0" encoding="utf-8"?>
<p:tagLst xmlns:a="http://schemas.openxmlformats.org/drawingml/2006/main" xmlns:r="http://schemas.openxmlformats.org/officeDocument/2006/relationships" xmlns:p="http://schemas.openxmlformats.org/presentationml/2006/main">
  <p:tag name="AS_UNIQUEID" val="6428"/>
</p:tagLst>
</file>

<file path=ppt/tags/tag170.xml><?xml version="1.0" encoding="utf-8"?>
<p:tagLst xmlns:a="http://schemas.openxmlformats.org/drawingml/2006/main" xmlns:r="http://schemas.openxmlformats.org/officeDocument/2006/relationships" xmlns:p="http://schemas.openxmlformats.org/presentationml/2006/main">
  <p:tag name="AS_UNIQUEID" val="6615"/>
</p:tagLst>
</file>

<file path=ppt/tags/tag171.xml><?xml version="1.0" encoding="utf-8"?>
<p:tagLst xmlns:a="http://schemas.openxmlformats.org/drawingml/2006/main" xmlns:r="http://schemas.openxmlformats.org/officeDocument/2006/relationships" xmlns:p="http://schemas.openxmlformats.org/presentationml/2006/main">
  <p:tag name="AS_UNIQUEID" val="6616"/>
</p:tagLst>
</file>

<file path=ppt/tags/tag172.xml><?xml version="1.0" encoding="utf-8"?>
<p:tagLst xmlns:a="http://schemas.openxmlformats.org/drawingml/2006/main" xmlns:r="http://schemas.openxmlformats.org/officeDocument/2006/relationships" xmlns:p="http://schemas.openxmlformats.org/presentationml/2006/main">
  <p:tag name="AS_UNIQUEID" val="6618"/>
</p:tagLst>
</file>

<file path=ppt/tags/tag173.xml><?xml version="1.0" encoding="utf-8"?>
<p:tagLst xmlns:a="http://schemas.openxmlformats.org/drawingml/2006/main" xmlns:r="http://schemas.openxmlformats.org/officeDocument/2006/relationships" xmlns:p="http://schemas.openxmlformats.org/presentationml/2006/main">
  <p:tag name="AS_UNIQUEID" val="6619"/>
</p:tagLst>
</file>

<file path=ppt/tags/tag174.xml><?xml version="1.0" encoding="utf-8"?>
<p:tagLst xmlns:a="http://schemas.openxmlformats.org/drawingml/2006/main" xmlns:r="http://schemas.openxmlformats.org/officeDocument/2006/relationships" xmlns:p="http://schemas.openxmlformats.org/presentationml/2006/main">
  <p:tag name="AS_UNIQUEID" val="6620"/>
</p:tagLst>
</file>

<file path=ppt/tags/tag175.xml><?xml version="1.0" encoding="utf-8"?>
<p:tagLst xmlns:a="http://schemas.openxmlformats.org/drawingml/2006/main" xmlns:r="http://schemas.openxmlformats.org/officeDocument/2006/relationships" xmlns:p="http://schemas.openxmlformats.org/presentationml/2006/main">
  <p:tag name="AS_UNIQUEID" val="6621"/>
</p:tagLst>
</file>

<file path=ppt/tags/tag176.xml><?xml version="1.0" encoding="utf-8"?>
<p:tagLst xmlns:a="http://schemas.openxmlformats.org/drawingml/2006/main" xmlns:r="http://schemas.openxmlformats.org/officeDocument/2006/relationships" xmlns:p="http://schemas.openxmlformats.org/presentationml/2006/main">
  <p:tag name="AS_UNIQUEID" val="6623"/>
</p:tagLst>
</file>

<file path=ppt/tags/tag177.xml><?xml version="1.0" encoding="utf-8"?>
<p:tagLst xmlns:a="http://schemas.openxmlformats.org/drawingml/2006/main" xmlns:r="http://schemas.openxmlformats.org/officeDocument/2006/relationships" xmlns:p="http://schemas.openxmlformats.org/presentationml/2006/main">
  <p:tag name="AS_UNIQUEID" val="6628"/>
</p:tagLst>
</file>

<file path=ppt/tags/tag178.xml><?xml version="1.0" encoding="utf-8"?>
<p:tagLst xmlns:a="http://schemas.openxmlformats.org/drawingml/2006/main" xmlns:r="http://schemas.openxmlformats.org/officeDocument/2006/relationships" xmlns:p="http://schemas.openxmlformats.org/presentationml/2006/main">
  <p:tag name="AS_UNIQUEID" val="6629"/>
</p:tagLst>
</file>

<file path=ppt/tags/tag179.xml><?xml version="1.0" encoding="utf-8"?>
<p:tagLst xmlns:a="http://schemas.openxmlformats.org/drawingml/2006/main" xmlns:r="http://schemas.openxmlformats.org/officeDocument/2006/relationships" xmlns:p="http://schemas.openxmlformats.org/presentationml/2006/main">
  <p:tag name="AS_UNIQUEID" val="6624"/>
</p:tagLst>
</file>

<file path=ppt/tags/tag18.xml><?xml version="1.0" encoding="utf-8"?>
<p:tagLst xmlns:a="http://schemas.openxmlformats.org/drawingml/2006/main" xmlns:r="http://schemas.openxmlformats.org/officeDocument/2006/relationships" xmlns:p="http://schemas.openxmlformats.org/presentationml/2006/main">
  <p:tag name="AS_UNIQUEID" val="6429"/>
</p:tagLst>
</file>

<file path=ppt/tags/tag180.xml><?xml version="1.0" encoding="utf-8"?>
<p:tagLst xmlns:a="http://schemas.openxmlformats.org/drawingml/2006/main" xmlns:r="http://schemas.openxmlformats.org/officeDocument/2006/relationships" xmlns:p="http://schemas.openxmlformats.org/presentationml/2006/main">
  <p:tag name="AS_UNIQUEID" val="6625"/>
</p:tagLst>
</file>

<file path=ppt/tags/tag181.xml><?xml version="1.0" encoding="utf-8"?>
<p:tagLst xmlns:a="http://schemas.openxmlformats.org/drawingml/2006/main" xmlns:r="http://schemas.openxmlformats.org/officeDocument/2006/relationships" xmlns:p="http://schemas.openxmlformats.org/presentationml/2006/main">
  <p:tag name="AS_UNIQUEID" val="6626"/>
</p:tagLst>
</file>

<file path=ppt/tags/tag182.xml><?xml version="1.0" encoding="utf-8"?>
<p:tagLst xmlns:a="http://schemas.openxmlformats.org/drawingml/2006/main" xmlns:r="http://schemas.openxmlformats.org/officeDocument/2006/relationships" xmlns:p="http://schemas.openxmlformats.org/presentationml/2006/main">
  <p:tag name="AS_UNIQUEID" val="6627"/>
</p:tagLst>
</file>

<file path=ppt/tags/tag183.xml><?xml version="1.0" encoding="utf-8"?>
<p:tagLst xmlns:a="http://schemas.openxmlformats.org/drawingml/2006/main" xmlns:r="http://schemas.openxmlformats.org/officeDocument/2006/relationships" xmlns:p="http://schemas.openxmlformats.org/presentationml/2006/main">
  <p:tag name="AS_UNIQUEID" val="6631"/>
</p:tagLst>
</file>

<file path=ppt/tags/tag184.xml><?xml version="1.0" encoding="utf-8"?>
<p:tagLst xmlns:a="http://schemas.openxmlformats.org/drawingml/2006/main" xmlns:r="http://schemas.openxmlformats.org/officeDocument/2006/relationships" xmlns:p="http://schemas.openxmlformats.org/presentationml/2006/main">
  <p:tag name="AS_UNIQUEID" val="6632"/>
</p:tagLst>
</file>

<file path=ppt/tags/tag185.xml><?xml version="1.0" encoding="utf-8"?>
<p:tagLst xmlns:a="http://schemas.openxmlformats.org/drawingml/2006/main" xmlns:r="http://schemas.openxmlformats.org/officeDocument/2006/relationships" xmlns:p="http://schemas.openxmlformats.org/presentationml/2006/main">
  <p:tag name="AS_UNIQUEID" val="6633"/>
</p:tagLst>
</file>

<file path=ppt/tags/tag186.xml><?xml version="1.0" encoding="utf-8"?>
<p:tagLst xmlns:a="http://schemas.openxmlformats.org/drawingml/2006/main" xmlns:r="http://schemas.openxmlformats.org/officeDocument/2006/relationships" xmlns:p="http://schemas.openxmlformats.org/presentationml/2006/main">
  <p:tag name="AS_UNIQUEID" val="6634"/>
</p:tagLst>
</file>

<file path=ppt/tags/tag187.xml><?xml version="1.0" encoding="utf-8"?>
<p:tagLst xmlns:a="http://schemas.openxmlformats.org/drawingml/2006/main" xmlns:r="http://schemas.openxmlformats.org/officeDocument/2006/relationships" xmlns:p="http://schemas.openxmlformats.org/presentationml/2006/main">
  <p:tag name="AS_UNIQUEID" val="6635"/>
</p:tagLst>
</file>

<file path=ppt/tags/tag188.xml><?xml version="1.0" encoding="utf-8"?>
<p:tagLst xmlns:a="http://schemas.openxmlformats.org/drawingml/2006/main" xmlns:r="http://schemas.openxmlformats.org/officeDocument/2006/relationships" xmlns:p="http://schemas.openxmlformats.org/presentationml/2006/main">
  <p:tag name="AS_UNIQUEID" val="6636"/>
</p:tagLst>
</file>

<file path=ppt/tags/tag189.xml><?xml version="1.0" encoding="utf-8"?>
<p:tagLst xmlns:a="http://schemas.openxmlformats.org/drawingml/2006/main" xmlns:r="http://schemas.openxmlformats.org/officeDocument/2006/relationships" xmlns:p="http://schemas.openxmlformats.org/presentationml/2006/main">
  <p:tag name="AS_UNIQUEID" val="6637"/>
</p:tagLst>
</file>

<file path=ppt/tags/tag19.xml><?xml version="1.0" encoding="utf-8"?>
<p:tagLst xmlns:a="http://schemas.openxmlformats.org/drawingml/2006/main" xmlns:r="http://schemas.openxmlformats.org/officeDocument/2006/relationships" xmlns:p="http://schemas.openxmlformats.org/presentationml/2006/main">
  <p:tag name="AS_UNIQUEID" val="6430"/>
</p:tagLst>
</file>

<file path=ppt/tags/tag190.xml><?xml version="1.0" encoding="utf-8"?>
<p:tagLst xmlns:a="http://schemas.openxmlformats.org/drawingml/2006/main" xmlns:r="http://schemas.openxmlformats.org/officeDocument/2006/relationships" xmlns:p="http://schemas.openxmlformats.org/presentationml/2006/main">
  <p:tag name="AS_UNIQUEID" val="6643"/>
</p:tagLst>
</file>

<file path=ppt/tags/tag191.xml><?xml version="1.0" encoding="utf-8"?>
<p:tagLst xmlns:a="http://schemas.openxmlformats.org/drawingml/2006/main" xmlns:r="http://schemas.openxmlformats.org/officeDocument/2006/relationships" xmlns:p="http://schemas.openxmlformats.org/presentationml/2006/main">
  <p:tag name="AS_UNIQUEID" val="6644"/>
</p:tagLst>
</file>

<file path=ppt/tags/tag192.xml><?xml version="1.0" encoding="utf-8"?>
<p:tagLst xmlns:a="http://schemas.openxmlformats.org/drawingml/2006/main" xmlns:r="http://schemas.openxmlformats.org/officeDocument/2006/relationships" xmlns:p="http://schemas.openxmlformats.org/presentationml/2006/main">
  <p:tag name="AS_UNIQUEID" val="6645"/>
</p:tagLst>
</file>

<file path=ppt/tags/tag193.xml><?xml version="1.0" encoding="utf-8"?>
<p:tagLst xmlns:a="http://schemas.openxmlformats.org/drawingml/2006/main" xmlns:r="http://schemas.openxmlformats.org/officeDocument/2006/relationships" xmlns:p="http://schemas.openxmlformats.org/presentationml/2006/main">
  <p:tag name="AS_UNIQUEID" val="6646"/>
</p:tagLst>
</file>

<file path=ppt/tags/tag194.xml><?xml version="1.0" encoding="utf-8"?>
<p:tagLst xmlns:a="http://schemas.openxmlformats.org/drawingml/2006/main" xmlns:r="http://schemas.openxmlformats.org/officeDocument/2006/relationships" xmlns:p="http://schemas.openxmlformats.org/presentationml/2006/main">
  <p:tag name="AS_UNIQUEID" val="6647"/>
</p:tagLst>
</file>

<file path=ppt/tags/tag195.xml><?xml version="1.0" encoding="utf-8"?>
<p:tagLst xmlns:a="http://schemas.openxmlformats.org/drawingml/2006/main" xmlns:r="http://schemas.openxmlformats.org/officeDocument/2006/relationships" xmlns:p="http://schemas.openxmlformats.org/presentationml/2006/main">
  <p:tag name="AS_UNIQUEID" val="6648"/>
</p:tagLst>
</file>

<file path=ppt/tags/tag196.xml><?xml version="1.0" encoding="utf-8"?>
<p:tagLst xmlns:a="http://schemas.openxmlformats.org/drawingml/2006/main" xmlns:r="http://schemas.openxmlformats.org/officeDocument/2006/relationships" xmlns:p="http://schemas.openxmlformats.org/presentationml/2006/main">
  <p:tag name="AS_UNIQUEID" val="6649"/>
</p:tagLst>
</file>

<file path=ppt/tags/tag197.xml><?xml version="1.0" encoding="utf-8"?>
<p:tagLst xmlns:a="http://schemas.openxmlformats.org/drawingml/2006/main" xmlns:r="http://schemas.openxmlformats.org/officeDocument/2006/relationships" xmlns:p="http://schemas.openxmlformats.org/presentationml/2006/main">
  <p:tag name="AS_UNIQUEID" val="6650"/>
</p:tagLst>
</file>

<file path=ppt/tags/tag198.xml><?xml version="1.0" encoding="utf-8"?>
<p:tagLst xmlns:a="http://schemas.openxmlformats.org/drawingml/2006/main" xmlns:r="http://schemas.openxmlformats.org/officeDocument/2006/relationships" xmlns:p="http://schemas.openxmlformats.org/presentationml/2006/main">
  <p:tag name="AS_UNIQUEID" val="6651"/>
</p:tagLst>
</file>

<file path=ppt/tags/tag199.xml><?xml version="1.0" encoding="utf-8"?>
<p:tagLst xmlns:a="http://schemas.openxmlformats.org/drawingml/2006/main" xmlns:r="http://schemas.openxmlformats.org/officeDocument/2006/relationships" xmlns:p="http://schemas.openxmlformats.org/presentationml/2006/main">
  <p:tag name="AS_UNIQUEID" val="6639"/>
</p:tagLst>
</file>

<file path=ppt/tags/tag2.xml><?xml version="1.0" encoding="utf-8"?>
<p:tagLst xmlns:a="http://schemas.openxmlformats.org/drawingml/2006/main" xmlns:r="http://schemas.openxmlformats.org/officeDocument/2006/relationships" xmlns:p="http://schemas.openxmlformats.org/presentationml/2006/main">
  <p:tag name="AS_UNIQUEID" val="6499"/>
</p:tagLst>
</file>

<file path=ppt/tags/tag20.xml><?xml version="1.0" encoding="utf-8"?>
<p:tagLst xmlns:a="http://schemas.openxmlformats.org/drawingml/2006/main" xmlns:r="http://schemas.openxmlformats.org/officeDocument/2006/relationships" xmlns:p="http://schemas.openxmlformats.org/presentationml/2006/main">
  <p:tag name="AS_UNIQUEID" val="6431"/>
</p:tagLst>
</file>

<file path=ppt/tags/tag200.xml><?xml version="1.0" encoding="utf-8"?>
<p:tagLst xmlns:a="http://schemas.openxmlformats.org/drawingml/2006/main" xmlns:r="http://schemas.openxmlformats.org/officeDocument/2006/relationships" xmlns:p="http://schemas.openxmlformats.org/presentationml/2006/main">
  <p:tag name="AS_UNIQUEID" val="6640"/>
</p:tagLst>
</file>

<file path=ppt/tags/tag201.xml><?xml version="1.0" encoding="utf-8"?>
<p:tagLst xmlns:a="http://schemas.openxmlformats.org/drawingml/2006/main" xmlns:r="http://schemas.openxmlformats.org/officeDocument/2006/relationships" xmlns:p="http://schemas.openxmlformats.org/presentationml/2006/main">
  <p:tag name="AS_UNIQUEID" val="6641"/>
</p:tagLst>
</file>

<file path=ppt/tags/tag202.xml><?xml version="1.0" encoding="utf-8"?>
<p:tagLst xmlns:a="http://schemas.openxmlformats.org/drawingml/2006/main" xmlns:r="http://schemas.openxmlformats.org/officeDocument/2006/relationships" xmlns:p="http://schemas.openxmlformats.org/presentationml/2006/main">
  <p:tag name="AS_UNIQUEID" val="6657"/>
</p:tagLst>
</file>

<file path=ppt/tags/tag203.xml><?xml version="1.0" encoding="utf-8"?>
<p:tagLst xmlns:a="http://schemas.openxmlformats.org/drawingml/2006/main" xmlns:r="http://schemas.openxmlformats.org/officeDocument/2006/relationships" xmlns:p="http://schemas.openxmlformats.org/presentationml/2006/main">
  <p:tag name="AS_UNIQUEID" val="6658"/>
</p:tagLst>
</file>

<file path=ppt/tags/tag204.xml><?xml version="1.0" encoding="utf-8"?>
<p:tagLst xmlns:a="http://schemas.openxmlformats.org/drawingml/2006/main" xmlns:r="http://schemas.openxmlformats.org/officeDocument/2006/relationships" xmlns:p="http://schemas.openxmlformats.org/presentationml/2006/main">
  <p:tag name="AS_UNIQUEID" val="6659"/>
</p:tagLst>
</file>

<file path=ppt/tags/tag205.xml><?xml version="1.0" encoding="utf-8"?>
<p:tagLst xmlns:a="http://schemas.openxmlformats.org/drawingml/2006/main" xmlns:r="http://schemas.openxmlformats.org/officeDocument/2006/relationships" xmlns:p="http://schemas.openxmlformats.org/presentationml/2006/main">
  <p:tag name="AS_UNIQUEID" val="6660"/>
</p:tagLst>
</file>

<file path=ppt/tags/tag206.xml><?xml version="1.0" encoding="utf-8"?>
<p:tagLst xmlns:a="http://schemas.openxmlformats.org/drawingml/2006/main" xmlns:r="http://schemas.openxmlformats.org/officeDocument/2006/relationships" xmlns:p="http://schemas.openxmlformats.org/presentationml/2006/main">
  <p:tag name="AS_UNIQUEID" val="6661"/>
</p:tagLst>
</file>

<file path=ppt/tags/tag207.xml><?xml version="1.0" encoding="utf-8"?>
<p:tagLst xmlns:a="http://schemas.openxmlformats.org/drawingml/2006/main" xmlns:r="http://schemas.openxmlformats.org/officeDocument/2006/relationships" xmlns:p="http://schemas.openxmlformats.org/presentationml/2006/main">
  <p:tag name="AS_UNIQUEID" val="6662"/>
</p:tagLst>
</file>

<file path=ppt/tags/tag208.xml><?xml version="1.0" encoding="utf-8"?>
<p:tagLst xmlns:a="http://schemas.openxmlformats.org/drawingml/2006/main" xmlns:r="http://schemas.openxmlformats.org/officeDocument/2006/relationships" xmlns:p="http://schemas.openxmlformats.org/presentationml/2006/main">
  <p:tag name="AS_UNIQUEID" val="6663"/>
</p:tagLst>
</file>

<file path=ppt/tags/tag209.xml><?xml version="1.0" encoding="utf-8"?>
<p:tagLst xmlns:a="http://schemas.openxmlformats.org/drawingml/2006/main" xmlns:r="http://schemas.openxmlformats.org/officeDocument/2006/relationships" xmlns:p="http://schemas.openxmlformats.org/presentationml/2006/main">
  <p:tag name="AS_UNIQUEID" val="6664"/>
</p:tagLst>
</file>

<file path=ppt/tags/tag21.xml><?xml version="1.0" encoding="utf-8"?>
<p:tagLst xmlns:a="http://schemas.openxmlformats.org/drawingml/2006/main" xmlns:r="http://schemas.openxmlformats.org/officeDocument/2006/relationships" xmlns:p="http://schemas.openxmlformats.org/presentationml/2006/main">
  <p:tag name="AS_UNIQUEID" val="6432"/>
</p:tagLst>
</file>

<file path=ppt/tags/tag210.xml><?xml version="1.0" encoding="utf-8"?>
<p:tagLst xmlns:a="http://schemas.openxmlformats.org/drawingml/2006/main" xmlns:r="http://schemas.openxmlformats.org/officeDocument/2006/relationships" xmlns:p="http://schemas.openxmlformats.org/presentationml/2006/main">
  <p:tag name="AS_UNIQUEID" val="6665"/>
</p:tagLst>
</file>

<file path=ppt/tags/tag211.xml><?xml version="1.0" encoding="utf-8"?>
<p:tagLst xmlns:a="http://schemas.openxmlformats.org/drawingml/2006/main" xmlns:r="http://schemas.openxmlformats.org/officeDocument/2006/relationships" xmlns:p="http://schemas.openxmlformats.org/presentationml/2006/main">
  <p:tag name="AS_UNIQUEID" val="6653"/>
</p:tagLst>
</file>

<file path=ppt/tags/tag212.xml><?xml version="1.0" encoding="utf-8"?>
<p:tagLst xmlns:a="http://schemas.openxmlformats.org/drawingml/2006/main" xmlns:r="http://schemas.openxmlformats.org/officeDocument/2006/relationships" xmlns:p="http://schemas.openxmlformats.org/presentationml/2006/main">
  <p:tag name="AS_UNIQUEID" val="6654"/>
</p:tagLst>
</file>

<file path=ppt/tags/tag213.xml><?xml version="1.0" encoding="utf-8"?>
<p:tagLst xmlns:a="http://schemas.openxmlformats.org/drawingml/2006/main" xmlns:r="http://schemas.openxmlformats.org/officeDocument/2006/relationships" xmlns:p="http://schemas.openxmlformats.org/presentationml/2006/main">
  <p:tag name="AS_UNIQUEID" val="6655"/>
</p:tagLst>
</file>

<file path=ppt/tags/tag214.xml><?xml version="1.0" encoding="utf-8"?>
<p:tagLst xmlns:a="http://schemas.openxmlformats.org/drawingml/2006/main" xmlns:r="http://schemas.openxmlformats.org/officeDocument/2006/relationships" xmlns:p="http://schemas.openxmlformats.org/presentationml/2006/main">
  <p:tag name="AS_UNIQUEID" val="6667"/>
</p:tagLst>
</file>

<file path=ppt/tags/tag215.xml><?xml version="1.0" encoding="utf-8"?>
<p:tagLst xmlns:a="http://schemas.openxmlformats.org/drawingml/2006/main" xmlns:r="http://schemas.openxmlformats.org/officeDocument/2006/relationships" xmlns:p="http://schemas.openxmlformats.org/presentationml/2006/main">
  <p:tag name="AS_UNIQUEID" val="6668"/>
</p:tagLst>
</file>

<file path=ppt/tags/tag216.xml><?xml version="1.0" encoding="utf-8"?>
<p:tagLst xmlns:a="http://schemas.openxmlformats.org/drawingml/2006/main" xmlns:r="http://schemas.openxmlformats.org/officeDocument/2006/relationships" xmlns:p="http://schemas.openxmlformats.org/presentationml/2006/main">
  <p:tag name="AS_UNIQUEID" val="6669"/>
</p:tagLst>
</file>

<file path=ppt/tags/tag217.xml><?xml version="1.0" encoding="utf-8"?>
<p:tagLst xmlns:a="http://schemas.openxmlformats.org/drawingml/2006/main" xmlns:r="http://schemas.openxmlformats.org/officeDocument/2006/relationships" xmlns:p="http://schemas.openxmlformats.org/presentationml/2006/main">
  <p:tag name="AS_UNIQUEID" val="6670"/>
</p:tagLst>
</file>

<file path=ppt/tags/tag218.xml><?xml version="1.0" encoding="utf-8"?>
<p:tagLst xmlns:a="http://schemas.openxmlformats.org/drawingml/2006/main" xmlns:r="http://schemas.openxmlformats.org/officeDocument/2006/relationships" xmlns:p="http://schemas.openxmlformats.org/presentationml/2006/main">
  <p:tag name="AS_UNIQUEID" val="6671"/>
</p:tagLst>
</file>

<file path=ppt/tags/tag219.xml><?xml version="1.0" encoding="utf-8"?>
<p:tagLst xmlns:a="http://schemas.openxmlformats.org/drawingml/2006/main" xmlns:r="http://schemas.openxmlformats.org/officeDocument/2006/relationships" xmlns:p="http://schemas.openxmlformats.org/presentationml/2006/main">
  <p:tag name="AS_UNIQUEID" val="6672"/>
</p:tagLst>
</file>

<file path=ppt/tags/tag22.xml><?xml version="1.0" encoding="utf-8"?>
<p:tagLst xmlns:a="http://schemas.openxmlformats.org/drawingml/2006/main" xmlns:r="http://schemas.openxmlformats.org/officeDocument/2006/relationships" xmlns:p="http://schemas.openxmlformats.org/presentationml/2006/main">
  <p:tag name="AS_UNIQUEID" val="6434"/>
</p:tagLst>
</file>

<file path=ppt/tags/tag220.xml><?xml version="1.0" encoding="utf-8"?>
<p:tagLst xmlns:a="http://schemas.openxmlformats.org/drawingml/2006/main" xmlns:r="http://schemas.openxmlformats.org/officeDocument/2006/relationships" xmlns:p="http://schemas.openxmlformats.org/presentationml/2006/main">
  <p:tag name="AS_UNIQUEID" val="6673"/>
</p:tagLst>
</file>

<file path=ppt/tags/tag221.xml><?xml version="1.0" encoding="utf-8"?>
<p:tagLst xmlns:a="http://schemas.openxmlformats.org/drawingml/2006/main" xmlns:r="http://schemas.openxmlformats.org/officeDocument/2006/relationships" xmlns:p="http://schemas.openxmlformats.org/presentationml/2006/main">
  <p:tag name="AS_UNIQUEID" val="6675"/>
</p:tagLst>
</file>

<file path=ppt/tags/tag222.xml><?xml version="1.0" encoding="utf-8"?>
<p:tagLst xmlns:a="http://schemas.openxmlformats.org/drawingml/2006/main" xmlns:r="http://schemas.openxmlformats.org/officeDocument/2006/relationships" xmlns:p="http://schemas.openxmlformats.org/presentationml/2006/main">
  <p:tag name="AS_UNIQUEID" val="6676"/>
</p:tagLst>
</file>

<file path=ppt/tags/tag223.xml><?xml version="1.0" encoding="utf-8"?>
<p:tagLst xmlns:a="http://schemas.openxmlformats.org/drawingml/2006/main" xmlns:r="http://schemas.openxmlformats.org/officeDocument/2006/relationships" xmlns:p="http://schemas.openxmlformats.org/presentationml/2006/main">
  <p:tag name="AS_UNIQUEID" val="6677"/>
</p:tagLst>
</file>

<file path=ppt/tags/tag224.xml><?xml version="1.0" encoding="utf-8"?>
<p:tagLst xmlns:a="http://schemas.openxmlformats.org/drawingml/2006/main" xmlns:r="http://schemas.openxmlformats.org/officeDocument/2006/relationships" xmlns:p="http://schemas.openxmlformats.org/presentationml/2006/main">
  <p:tag name="AS_UNIQUEID" val="6678"/>
</p:tagLst>
</file>

<file path=ppt/tags/tag225.xml><?xml version="1.0" encoding="utf-8"?>
<p:tagLst xmlns:a="http://schemas.openxmlformats.org/drawingml/2006/main" xmlns:r="http://schemas.openxmlformats.org/officeDocument/2006/relationships" xmlns:p="http://schemas.openxmlformats.org/presentationml/2006/main">
  <p:tag name="AS_UNIQUEID" val="6679"/>
</p:tagLst>
</file>

<file path=ppt/tags/tag226.xml><?xml version="1.0" encoding="utf-8"?>
<p:tagLst xmlns:a="http://schemas.openxmlformats.org/drawingml/2006/main" xmlns:r="http://schemas.openxmlformats.org/officeDocument/2006/relationships" xmlns:p="http://schemas.openxmlformats.org/presentationml/2006/main">
  <p:tag name="AS_UNIQUEID" val="6680"/>
</p:tagLst>
</file>

<file path=ppt/tags/tag227.xml><?xml version="1.0" encoding="utf-8"?>
<p:tagLst xmlns:a="http://schemas.openxmlformats.org/drawingml/2006/main" xmlns:r="http://schemas.openxmlformats.org/officeDocument/2006/relationships" xmlns:p="http://schemas.openxmlformats.org/presentationml/2006/main">
  <p:tag name="AS_UNIQUEID" val="6681"/>
</p:tagLst>
</file>

<file path=ppt/tags/tag228.xml><?xml version="1.0" encoding="utf-8"?>
<p:tagLst xmlns:a="http://schemas.openxmlformats.org/drawingml/2006/main" xmlns:r="http://schemas.openxmlformats.org/officeDocument/2006/relationships" xmlns:p="http://schemas.openxmlformats.org/presentationml/2006/main">
  <p:tag name="AS_UNIQUEID" val="6682"/>
</p:tagLst>
</file>

<file path=ppt/tags/tag229.xml><?xml version="1.0" encoding="utf-8"?>
<p:tagLst xmlns:a="http://schemas.openxmlformats.org/drawingml/2006/main" xmlns:r="http://schemas.openxmlformats.org/officeDocument/2006/relationships" xmlns:p="http://schemas.openxmlformats.org/presentationml/2006/main">
  <p:tag name="AS_UNIQUEID" val="6683"/>
</p:tagLst>
</file>

<file path=ppt/tags/tag23.xml><?xml version="1.0" encoding="utf-8"?>
<p:tagLst xmlns:a="http://schemas.openxmlformats.org/drawingml/2006/main" xmlns:r="http://schemas.openxmlformats.org/officeDocument/2006/relationships" xmlns:p="http://schemas.openxmlformats.org/presentationml/2006/main">
  <p:tag name="AS_UNIQUEID" val="6435"/>
</p:tagLst>
</file>

<file path=ppt/tags/tag230.xml><?xml version="1.0" encoding="utf-8"?>
<p:tagLst xmlns:a="http://schemas.openxmlformats.org/drawingml/2006/main" xmlns:r="http://schemas.openxmlformats.org/officeDocument/2006/relationships" xmlns:p="http://schemas.openxmlformats.org/presentationml/2006/main">
  <p:tag name="AS_UNIQUEID" val="6684"/>
</p:tagLst>
</file>

<file path=ppt/tags/tag231.xml><?xml version="1.0" encoding="utf-8"?>
<p:tagLst xmlns:a="http://schemas.openxmlformats.org/drawingml/2006/main" xmlns:r="http://schemas.openxmlformats.org/officeDocument/2006/relationships" xmlns:p="http://schemas.openxmlformats.org/presentationml/2006/main">
  <p:tag name="AS_UNIQUEID" val="6686"/>
</p:tagLst>
</file>

<file path=ppt/tags/tag232.xml><?xml version="1.0" encoding="utf-8"?>
<p:tagLst xmlns:a="http://schemas.openxmlformats.org/drawingml/2006/main" xmlns:r="http://schemas.openxmlformats.org/officeDocument/2006/relationships" xmlns:p="http://schemas.openxmlformats.org/presentationml/2006/main">
  <p:tag name="AS_UNIQUEID" val="6687"/>
</p:tagLst>
</file>

<file path=ppt/tags/tag233.xml><?xml version="1.0" encoding="utf-8"?>
<p:tagLst xmlns:a="http://schemas.openxmlformats.org/drawingml/2006/main" xmlns:r="http://schemas.openxmlformats.org/officeDocument/2006/relationships" xmlns:p="http://schemas.openxmlformats.org/presentationml/2006/main">
  <p:tag name="AS_UNIQUEID" val="6688"/>
</p:tagLst>
</file>

<file path=ppt/tags/tag234.xml><?xml version="1.0" encoding="utf-8"?>
<p:tagLst xmlns:a="http://schemas.openxmlformats.org/drawingml/2006/main" xmlns:r="http://schemas.openxmlformats.org/officeDocument/2006/relationships" xmlns:p="http://schemas.openxmlformats.org/presentationml/2006/main">
  <p:tag name="AS_UNIQUEID" val="6689"/>
</p:tagLst>
</file>

<file path=ppt/tags/tag235.xml><?xml version="1.0" encoding="utf-8"?>
<p:tagLst xmlns:a="http://schemas.openxmlformats.org/drawingml/2006/main" xmlns:r="http://schemas.openxmlformats.org/officeDocument/2006/relationships" xmlns:p="http://schemas.openxmlformats.org/presentationml/2006/main">
  <p:tag name="AS_UNIQUEID" val="6691"/>
</p:tagLst>
</file>

<file path=ppt/tags/tag236.xml><?xml version="1.0" encoding="utf-8"?>
<p:tagLst xmlns:a="http://schemas.openxmlformats.org/drawingml/2006/main" xmlns:r="http://schemas.openxmlformats.org/officeDocument/2006/relationships" xmlns:p="http://schemas.openxmlformats.org/presentationml/2006/main">
  <p:tag name="AS_UNIQUEID" val="6692"/>
</p:tagLst>
</file>

<file path=ppt/tags/tag237.xml><?xml version="1.0" encoding="utf-8"?>
<p:tagLst xmlns:a="http://schemas.openxmlformats.org/drawingml/2006/main" xmlns:r="http://schemas.openxmlformats.org/officeDocument/2006/relationships" xmlns:p="http://schemas.openxmlformats.org/presentationml/2006/main">
  <p:tag name="AS_UNIQUEID" val="6693"/>
</p:tagLst>
</file>

<file path=ppt/tags/tag238.xml><?xml version="1.0" encoding="utf-8"?>
<p:tagLst xmlns:a="http://schemas.openxmlformats.org/drawingml/2006/main" xmlns:r="http://schemas.openxmlformats.org/officeDocument/2006/relationships" xmlns:p="http://schemas.openxmlformats.org/presentationml/2006/main">
  <p:tag name="AS_UNIQUEID" val="6694"/>
</p:tagLst>
</file>

<file path=ppt/tags/tag239.xml><?xml version="1.0" encoding="utf-8"?>
<p:tagLst xmlns:a="http://schemas.openxmlformats.org/drawingml/2006/main" xmlns:r="http://schemas.openxmlformats.org/officeDocument/2006/relationships" xmlns:p="http://schemas.openxmlformats.org/presentationml/2006/main">
  <p:tag name="AS_UNIQUEID" val="6696"/>
</p:tagLst>
</file>

<file path=ppt/tags/tag24.xml><?xml version="1.0" encoding="utf-8"?>
<p:tagLst xmlns:a="http://schemas.openxmlformats.org/drawingml/2006/main" xmlns:r="http://schemas.openxmlformats.org/officeDocument/2006/relationships" xmlns:p="http://schemas.openxmlformats.org/presentationml/2006/main">
  <p:tag name="AS_UNIQUEID" val="6436"/>
</p:tagLst>
</file>

<file path=ppt/tags/tag240.xml><?xml version="1.0" encoding="utf-8"?>
<p:tagLst xmlns:a="http://schemas.openxmlformats.org/drawingml/2006/main" xmlns:r="http://schemas.openxmlformats.org/officeDocument/2006/relationships" xmlns:p="http://schemas.openxmlformats.org/presentationml/2006/main">
  <p:tag name="AS_UNIQUEID" val="6697"/>
</p:tagLst>
</file>

<file path=ppt/tags/tag241.xml><?xml version="1.0" encoding="utf-8"?>
<p:tagLst xmlns:a="http://schemas.openxmlformats.org/drawingml/2006/main" xmlns:r="http://schemas.openxmlformats.org/officeDocument/2006/relationships" xmlns:p="http://schemas.openxmlformats.org/presentationml/2006/main">
  <p:tag name="AS_UNIQUEID" val="6698"/>
</p:tagLst>
</file>

<file path=ppt/tags/tag242.xml><?xml version="1.0" encoding="utf-8"?>
<p:tagLst xmlns:a="http://schemas.openxmlformats.org/drawingml/2006/main" xmlns:r="http://schemas.openxmlformats.org/officeDocument/2006/relationships" xmlns:p="http://schemas.openxmlformats.org/presentationml/2006/main">
  <p:tag name="AS_UNIQUEID" val="6699"/>
</p:tagLst>
</file>

<file path=ppt/tags/tag243.xml><?xml version="1.0" encoding="utf-8"?>
<p:tagLst xmlns:a="http://schemas.openxmlformats.org/drawingml/2006/main" xmlns:r="http://schemas.openxmlformats.org/officeDocument/2006/relationships" xmlns:p="http://schemas.openxmlformats.org/presentationml/2006/main">
  <p:tag name="AS_UNIQUEID" val="6701"/>
</p:tagLst>
</file>

<file path=ppt/tags/tag244.xml><?xml version="1.0" encoding="utf-8"?>
<p:tagLst xmlns:a="http://schemas.openxmlformats.org/drawingml/2006/main" xmlns:r="http://schemas.openxmlformats.org/officeDocument/2006/relationships" xmlns:p="http://schemas.openxmlformats.org/presentationml/2006/main">
  <p:tag name="AS_UNIQUEID" val="6702"/>
</p:tagLst>
</file>

<file path=ppt/tags/tag245.xml><?xml version="1.0" encoding="utf-8"?>
<p:tagLst xmlns:a="http://schemas.openxmlformats.org/drawingml/2006/main" xmlns:r="http://schemas.openxmlformats.org/officeDocument/2006/relationships" xmlns:p="http://schemas.openxmlformats.org/presentationml/2006/main">
  <p:tag name="AS_UNIQUEID" val="6704"/>
</p:tagLst>
</file>

<file path=ppt/tags/tag246.xml><?xml version="1.0" encoding="utf-8"?>
<p:tagLst xmlns:a="http://schemas.openxmlformats.org/drawingml/2006/main" xmlns:r="http://schemas.openxmlformats.org/officeDocument/2006/relationships" xmlns:p="http://schemas.openxmlformats.org/presentationml/2006/main">
  <p:tag name="AS_UNIQUEID" val="6705"/>
</p:tagLst>
</file>

<file path=ppt/tags/tag247.xml><?xml version="1.0" encoding="utf-8"?>
<p:tagLst xmlns:a="http://schemas.openxmlformats.org/drawingml/2006/main" xmlns:r="http://schemas.openxmlformats.org/officeDocument/2006/relationships" xmlns:p="http://schemas.openxmlformats.org/presentationml/2006/main">
  <p:tag name="AS_UNIQUEID" val="6706"/>
</p:tagLst>
</file>

<file path=ppt/tags/tag248.xml><?xml version="1.0" encoding="utf-8"?>
<p:tagLst xmlns:a="http://schemas.openxmlformats.org/drawingml/2006/main" xmlns:r="http://schemas.openxmlformats.org/officeDocument/2006/relationships" xmlns:p="http://schemas.openxmlformats.org/presentationml/2006/main">
  <p:tag name="AS_UNIQUEID" val="6708"/>
</p:tagLst>
</file>

<file path=ppt/tags/tag249.xml><?xml version="1.0" encoding="utf-8"?>
<p:tagLst xmlns:a="http://schemas.openxmlformats.org/drawingml/2006/main" xmlns:r="http://schemas.openxmlformats.org/officeDocument/2006/relationships" xmlns:p="http://schemas.openxmlformats.org/presentationml/2006/main">
  <p:tag name="AS_UNIQUEID" val="6709"/>
</p:tagLst>
</file>

<file path=ppt/tags/tag25.xml><?xml version="1.0" encoding="utf-8"?>
<p:tagLst xmlns:a="http://schemas.openxmlformats.org/drawingml/2006/main" xmlns:r="http://schemas.openxmlformats.org/officeDocument/2006/relationships" xmlns:p="http://schemas.openxmlformats.org/presentationml/2006/main">
  <p:tag name="AS_UNIQUEID" val="6437"/>
</p:tagLst>
</file>

<file path=ppt/tags/tag250.xml><?xml version="1.0" encoding="utf-8"?>
<p:tagLst xmlns:a="http://schemas.openxmlformats.org/drawingml/2006/main" xmlns:r="http://schemas.openxmlformats.org/officeDocument/2006/relationships" xmlns:p="http://schemas.openxmlformats.org/presentationml/2006/main">
  <p:tag name="AS_UNIQUEID" val="6710"/>
</p:tagLst>
</file>

<file path=ppt/tags/tag251.xml><?xml version="1.0" encoding="utf-8"?>
<p:tagLst xmlns:a="http://schemas.openxmlformats.org/drawingml/2006/main" xmlns:r="http://schemas.openxmlformats.org/officeDocument/2006/relationships" xmlns:p="http://schemas.openxmlformats.org/presentationml/2006/main">
  <p:tag name="AS_UNIQUEID" val="6716"/>
</p:tagLst>
</file>

<file path=ppt/tags/tag252.xml><?xml version="1.0" encoding="utf-8"?>
<p:tagLst xmlns:a="http://schemas.openxmlformats.org/drawingml/2006/main" xmlns:r="http://schemas.openxmlformats.org/officeDocument/2006/relationships" xmlns:p="http://schemas.openxmlformats.org/presentationml/2006/main">
  <p:tag name="AS_UNIQUEID" val="6717"/>
</p:tagLst>
</file>

<file path=ppt/tags/tag253.xml><?xml version="1.0" encoding="utf-8"?>
<p:tagLst xmlns:a="http://schemas.openxmlformats.org/drawingml/2006/main" xmlns:r="http://schemas.openxmlformats.org/officeDocument/2006/relationships" xmlns:p="http://schemas.openxmlformats.org/presentationml/2006/main">
  <p:tag name="AS_UNIQUEID" val="6718"/>
</p:tagLst>
</file>

<file path=ppt/tags/tag254.xml><?xml version="1.0" encoding="utf-8"?>
<p:tagLst xmlns:a="http://schemas.openxmlformats.org/drawingml/2006/main" xmlns:r="http://schemas.openxmlformats.org/officeDocument/2006/relationships" xmlns:p="http://schemas.openxmlformats.org/presentationml/2006/main">
  <p:tag name="AS_UNIQUEID" val="6719"/>
</p:tagLst>
</file>

<file path=ppt/tags/tag255.xml><?xml version="1.0" encoding="utf-8"?>
<p:tagLst xmlns:a="http://schemas.openxmlformats.org/drawingml/2006/main" xmlns:r="http://schemas.openxmlformats.org/officeDocument/2006/relationships" xmlns:p="http://schemas.openxmlformats.org/presentationml/2006/main">
  <p:tag name="AS_UNIQUEID" val="6720"/>
</p:tagLst>
</file>

<file path=ppt/tags/tag256.xml><?xml version="1.0" encoding="utf-8"?>
<p:tagLst xmlns:a="http://schemas.openxmlformats.org/drawingml/2006/main" xmlns:r="http://schemas.openxmlformats.org/officeDocument/2006/relationships" xmlns:p="http://schemas.openxmlformats.org/presentationml/2006/main">
  <p:tag name="AS_UNIQUEID" val="6721"/>
</p:tagLst>
</file>

<file path=ppt/tags/tag257.xml><?xml version="1.0" encoding="utf-8"?>
<p:tagLst xmlns:a="http://schemas.openxmlformats.org/drawingml/2006/main" xmlns:r="http://schemas.openxmlformats.org/officeDocument/2006/relationships" xmlns:p="http://schemas.openxmlformats.org/presentationml/2006/main">
  <p:tag name="AS_UNIQUEID" val="6722"/>
</p:tagLst>
</file>

<file path=ppt/tags/tag258.xml><?xml version="1.0" encoding="utf-8"?>
<p:tagLst xmlns:a="http://schemas.openxmlformats.org/drawingml/2006/main" xmlns:r="http://schemas.openxmlformats.org/officeDocument/2006/relationships" xmlns:p="http://schemas.openxmlformats.org/presentationml/2006/main">
  <p:tag name="AS_UNIQUEID" val="6712"/>
</p:tagLst>
</file>

<file path=ppt/tags/tag259.xml><?xml version="1.0" encoding="utf-8"?>
<p:tagLst xmlns:a="http://schemas.openxmlformats.org/drawingml/2006/main" xmlns:r="http://schemas.openxmlformats.org/officeDocument/2006/relationships" xmlns:p="http://schemas.openxmlformats.org/presentationml/2006/main">
  <p:tag name="AS_UNIQUEID" val="6713"/>
</p:tagLst>
</file>

<file path=ppt/tags/tag26.xml><?xml version="1.0" encoding="utf-8"?>
<p:tagLst xmlns:a="http://schemas.openxmlformats.org/drawingml/2006/main" xmlns:r="http://schemas.openxmlformats.org/officeDocument/2006/relationships" xmlns:p="http://schemas.openxmlformats.org/presentationml/2006/main">
  <p:tag name="AS_UNIQUEID" val="6438"/>
</p:tagLst>
</file>

<file path=ppt/tags/tag260.xml><?xml version="1.0" encoding="utf-8"?>
<p:tagLst xmlns:a="http://schemas.openxmlformats.org/drawingml/2006/main" xmlns:r="http://schemas.openxmlformats.org/officeDocument/2006/relationships" xmlns:p="http://schemas.openxmlformats.org/presentationml/2006/main">
  <p:tag name="AS_UNIQUEID" val="6714"/>
</p:tagLst>
</file>

<file path=ppt/tags/tag261.xml><?xml version="1.0" encoding="utf-8"?>
<p:tagLst xmlns:a="http://schemas.openxmlformats.org/drawingml/2006/main" xmlns:r="http://schemas.openxmlformats.org/officeDocument/2006/relationships" xmlns:p="http://schemas.openxmlformats.org/presentationml/2006/main">
  <p:tag name="AS_UNIQUEID" val="6724"/>
</p:tagLst>
</file>

<file path=ppt/tags/tag262.xml><?xml version="1.0" encoding="utf-8"?>
<p:tagLst xmlns:a="http://schemas.openxmlformats.org/drawingml/2006/main" xmlns:r="http://schemas.openxmlformats.org/officeDocument/2006/relationships" xmlns:p="http://schemas.openxmlformats.org/presentationml/2006/main">
  <p:tag name="AS_UNIQUEID" val="6725"/>
</p:tagLst>
</file>

<file path=ppt/tags/tag263.xml><?xml version="1.0" encoding="utf-8"?>
<p:tagLst xmlns:a="http://schemas.openxmlformats.org/drawingml/2006/main" xmlns:r="http://schemas.openxmlformats.org/officeDocument/2006/relationships" xmlns:p="http://schemas.openxmlformats.org/presentationml/2006/main">
  <p:tag name="AS_UNIQUEID" val="6726"/>
</p:tagLst>
</file>

<file path=ppt/tags/tag264.xml><?xml version="1.0" encoding="utf-8"?>
<p:tagLst xmlns:a="http://schemas.openxmlformats.org/drawingml/2006/main" xmlns:r="http://schemas.openxmlformats.org/officeDocument/2006/relationships" xmlns:p="http://schemas.openxmlformats.org/presentationml/2006/main">
  <p:tag name="AS_UNIQUEID" val="6727"/>
</p:tagLst>
</file>

<file path=ppt/tags/tag265.xml><?xml version="1.0" encoding="utf-8"?>
<p:tagLst xmlns:a="http://schemas.openxmlformats.org/drawingml/2006/main" xmlns:r="http://schemas.openxmlformats.org/officeDocument/2006/relationships" xmlns:p="http://schemas.openxmlformats.org/presentationml/2006/main">
  <p:tag name="AS_UNIQUEID" val="611"/>
</p:tagLst>
</file>

<file path=ppt/tags/tag266.xml><?xml version="1.0" encoding="utf-8"?>
<p:tagLst xmlns:a="http://schemas.openxmlformats.org/drawingml/2006/main" xmlns:r="http://schemas.openxmlformats.org/officeDocument/2006/relationships" xmlns:p="http://schemas.openxmlformats.org/presentationml/2006/main">
  <p:tag name="AS_UNIQUEID" val="6729"/>
</p:tagLst>
</file>

<file path=ppt/tags/tag267.xml><?xml version="1.0" encoding="utf-8"?>
<p:tagLst xmlns:a="http://schemas.openxmlformats.org/drawingml/2006/main" xmlns:r="http://schemas.openxmlformats.org/officeDocument/2006/relationships" xmlns:p="http://schemas.openxmlformats.org/presentationml/2006/main">
  <p:tag name="AS_UNIQUEID" val="6730"/>
</p:tagLst>
</file>

<file path=ppt/tags/tag268.xml><?xml version="1.0" encoding="utf-8"?>
<p:tagLst xmlns:a="http://schemas.openxmlformats.org/drawingml/2006/main" xmlns:r="http://schemas.openxmlformats.org/officeDocument/2006/relationships" xmlns:p="http://schemas.openxmlformats.org/presentationml/2006/main">
  <p:tag name="AS_UNIQUEID" val="6731"/>
</p:tagLst>
</file>

<file path=ppt/tags/tag269.xml><?xml version="1.0" encoding="utf-8"?>
<p:tagLst xmlns:a="http://schemas.openxmlformats.org/drawingml/2006/main" xmlns:r="http://schemas.openxmlformats.org/officeDocument/2006/relationships" xmlns:p="http://schemas.openxmlformats.org/presentationml/2006/main">
  <p:tag name="AS_UNIQUEID" val="6732"/>
</p:tagLst>
</file>

<file path=ppt/tags/tag27.xml><?xml version="1.0" encoding="utf-8"?>
<p:tagLst xmlns:a="http://schemas.openxmlformats.org/drawingml/2006/main" xmlns:r="http://schemas.openxmlformats.org/officeDocument/2006/relationships" xmlns:p="http://schemas.openxmlformats.org/presentationml/2006/main">
  <p:tag name="AS_UNIQUEID" val="6439"/>
</p:tagLst>
</file>

<file path=ppt/tags/tag270.xml><?xml version="1.0" encoding="utf-8"?>
<p:tagLst xmlns:a="http://schemas.openxmlformats.org/drawingml/2006/main" xmlns:r="http://schemas.openxmlformats.org/officeDocument/2006/relationships" xmlns:p="http://schemas.openxmlformats.org/presentationml/2006/main">
  <p:tag name="AS_UNIQUEID" val="6735"/>
</p:tagLst>
</file>

<file path=ppt/tags/tag271.xml><?xml version="1.0" encoding="utf-8"?>
<p:tagLst xmlns:a="http://schemas.openxmlformats.org/drawingml/2006/main" xmlns:r="http://schemas.openxmlformats.org/officeDocument/2006/relationships" xmlns:p="http://schemas.openxmlformats.org/presentationml/2006/main">
  <p:tag name="AS_UNIQUEID" val="6738"/>
</p:tagLst>
</file>

<file path=ppt/tags/tag272.xml><?xml version="1.0" encoding="utf-8"?>
<p:tagLst xmlns:a="http://schemas.openxmlformats.org/drawingml/2006/main" xmlns:r="http://schemas.openxmlformats.org/officeDocument/2006/relationships" xmlns:p="http://schemas.openxmlformats.org/presentationml/2006/main">
  <p:tag name="AS_UNIQUEID" val="6739"/>
</p:tagLst>
</file>

<file path=ppt/tags/tag273.xml><?xml version="1.0" encoding="utf-8"?>
<p:tagLst xmlns:a="http://schemas.openxmlformats.org/drawingml/2006/main" xmlns:r="http://schemas.openxmlformats.org/officeDocument/2006/relationships" xmlns:p="http://schemas.openxmlformats.org/presentationml/2006/main">
  <p:tag name="AS_UNIQUEID" val="6742"/>
</p:tagLst>
</file>

<file path=ppt/tags/tag274.xml><?xml version="1.0" encoding="utf-8"?>
<p:tagLst xmlns:a="http://schemas.openxmlformats.org/drawingml/2006/main" xmlns:r="http://schemas.openxmlformats.org/officeDocument/2006/relationships" xmlns:p="http://schemas.openxmlformats.org/presentationml/2006/main">
  <p:tag name="AS_UNIQUEID" val="6743"/>
</p:tagLst>
</file>

<file path=ppt/tags/tag275.xml><?xml version="1.0" encoding="utf-8"?>
<p:tagLst xmlns:a="http://schemas.openxmlformats.org/drawingml/2006/main" xmlns:r="http://schemas.openxmlformats.org/officeDocument/2006/relationships" xmlns:p="http://schemas.openxmlformats.org/presentationml/2006/main">
  <p:tag name="AS_UNIQUEID" val="6744"/>
</p:tagLst>
</file>

<file path=ppt/tags/tag276.xml><?xml version="1.0" encoding="utf-8"?>
<p:tagLst xmlns:a="http://schemas.openxmlformats.org/drawingml/2006/main" xmlns:r="http://schemas.openxmlformats.org/officeDocument/2006/relationships" xmlns:p="http://schemas.openxmlformats.org/presentationml/2006/main">
  <p:tag name="AS_UNIQUEID" val="6747"/>
</p:tagLst>
</file>

<file path=ppt/tags/tag277.xml><?xml version="1.0" encoding="utf-8"?>
<p:tagLst xmlns:a="http://schemas.openxmlformats.org/drawingml/2006/main" xmlns:r="http://schemas.openxmlformats.org/officeDocument/2006/relationships" xmlns:p="http://schemas.openxmlformats.org/presentationml/2006/main">
  <p:tag name="AS_UNIQUEID" val="6745"/>
</p:tagLst>
</file>

<file path=ppt/tags/tag278.xml><?xml version="1.0" encoding="utf-8"?>
<p:tagLst xmlns:a="http://schemas.openxmlformats.org/drawingml/2006/main" xmlns:r="http://schemas.openxmlformats.org/officeDocument/2006/relationships" xmlns:p="http://schemas.openxmlformats.org/presentationml/2006/main">
  <p:tag name="AS_UNIQUEID" val="6746"/>
</p:tagLst>
</file>

<file path=ppt/tags/tag279.xml><?xml version="1.0" encoding="utf-8"?>
<p:tagLst xmlns:a="http://schemas.openxmlformats.org/drawingml/2006/main" xmlns:r="http://schemas.openxmlformats.org/officeDocument/2006/relationships" xmlns:p="http://schemas.openxmlformats.org/presentationml/2006/main">
  <p:tag name="AS_UNIQUEID" val="6740"/>
</p:tagLst>
</file>

<file path=ppt/tags/tag28.xml><?xml version="1.0" encoding="utf-8"?>
<p:tagLst xmlns:a="http://schemas.openxmlformats.org/drawingml/2006/main" xmlns:r="http://schemas.openxmlformats.org/officeDocument/2006/relationships" xmlns:p="http://schemas.openxmlformats.org/presentationml/2006/main">
  <p:tag name="AS_UNIQUEID" val="6441"/>
</p:tagLst>
</file>

<file path=ppt/tags/tag280.xml><?xml version="1.0" encoding="utf-8"?>
<p:tagLst xmlns:a="http://schemas.openxmlformats.org/drawingml/2006/main" xmlns:r="http://schemas.openxmlformats.org/officeDocument/2006/relationships" xmlns:p="http://schemas.openxmlformats.org/presentationml/2006/main">
  <p:tag name="AS_UNIQUEID" val="6741"/>
</p:tagLst>
</file>

<file path=ppt/tags/tag281.xml><?xml version="1.0" encoding="utf-8"?>
<p:tagLst xmlns:a="http://schemas.openxmlformats.org/drawingml/2006/main" xmlns:r="http://schemas.openxmlformats.org/officeDocument/2006/relationships" xmlns:p="http://schemas.openxmlformats.org/presentationml/2006/main">
  <p:tag name="AS_UNIQUEID" val="6736"/>
</p:tagLst>
</file>

<file path=ppt/tags/tag282.xml><?xml version="1.0" encoding="utf-8"?>
<p:tagLst xmlns:a="http://schemas.openxmlformats.org/drawingml/2006/main" xmlns:r="http://schemas.openxmlformats.org/officeDocument/2006/relationships" xmlns:p="http://schemas.openxmlformats.org/presentationml/2006/main">
  <p:tag name="AS_UNIQUEID" val="6737"/>
</p:tagLst>
</file>

<file path=ppt/tags/tag283.xml><?xml version="1.0" encoding="utf-8"?>
<p:tagLst xmlns:a="http://schemas.openxmlformats.org/drawingml/2006/main" xmlns:r="http://schemas.openxmlformats.org/officeDocument/2006/relationships" xmlns:p="http://schemas.openxmlformats.org/presentationml/2006/main">
  <p:tag name="AS_UNIQUEID" val="6733"/>
</p:tagLst>
</file>

<file path=ppt/tags/tag284.xml><?xml version="1.0" encoding="utf-8"?>
<p:tagLst xmlns:a="http://schemas.openxmlformats.org/drawingml/2006/main" xmlns:r="http://schemas.openxmlformats.org/officeDocument/2006/relationships" xmlns:p="http://schemas.openxmlformats.org/presentationml/2006/main">
  <p:tag name="AS_UNIQUEID" val="6734"/>
</p:tagLst>
</file>

<file path=ppt/tags/tag285.xml><?xml version="1.0" encoding="utf-8"?>
<p:tagLst xmlns:a="http://schemas.openxmlformats.org/drawingml/2006/main" xmlns:r="http://schemas.openxmlformats.org/officeDocument/2006/relationships" xmlns:p="http://schemas.openxmlformats.org/presentationml/2006/main">
  <p:tag name="AS_UNIQUEID" val="6749"/>
</p:tagLst>
</file>

<file path=ppt/tags/tag286.xml><?xml version="1.0" encoding="utf-8"?>
<p:tagLst xmlns:a="http://schemas.openxmlformats.org/drawingml/2006/main" xmlns:r="http://schemas.openxmlformats.org/officeDocument/2006/relationships" xmlns:p="http://schemas.openxmlformats.org/presentationml/2006/main">
  <p:tag name="AS_UNIQUEID" val="6750"/>
</p:tagLst>
</file>

<file path=ppt/tags/tag287.xml><?xml version="1.0" encoding="utf-8"?>
<p:tagLst xmlns:a="http://schemas.openxmlformats.org/drawingml/2006/main" xmlns:r="http://schemas.openxmlformats.org/officeDocument/2006/relationships" xmlns:p="http://schemas.openxmlformats.org/presentationml/2006/main">
  <p:tag name="AS_UNIQUEID" val="6751"/>
</p:tagLst>
</file>

<file path=ppt/tags/tag288.xml><?xml version="1.0" encoding="utf-8"?>
<p:tagLst xmlns:a="http://schemas.openxmlformats.org/drawingml/2006/main" xmlns:r="http://schemas.openxmlformats.org/officeDocument/2006/relationships" xmlns:p="http://schemas.openxmlformats.org/presentationml/2006/main">
  <p:tag name="AS_UNIQUEID" val="6752"/>
</p:tagLst>
</file>

<file path=ppt/tags/tag289.xml><?xml version="1.0" encoding="utf-8"?>
<p:tagLst xmlns:a="http://schemas.openxmlformats.org/drawingml/2006/main" xmlns:r="http://schemas.openxmlformats.org/officeDocument/2006/relationships" xmlns:p="http://schemas.openxmlformats.org/presentationml/2006/main">
  <p:tag name="AS_UNIQUEID" val="611"/>
</p:tagLst>
</file>

<file path=ppt/tags/tag29.xml><?xml version="1.0" encoding="utf-8"?>
<p:tagLst xmlns:a="http://schemas.openxmlformats.org/drawingml/2006/main" xmlns:r="http://schemas.openxmlformats.org/officeDocument/2006/relationships" xmlns:p="http://schemas.openxmlformats.org/presentationml/2006/main">
  <p:tag name="AS_UNIQUEID" val="6442"/>
</p:tagLst>
</file>

<file path=ppt/tags/tag290.xml><?xml version="1.0" encoding="utf-8"?>
<p:tagLst xmlns:a="http://schemas.openxmlformats.org/drawingml/2006/main" xmlns:r="http://schemas.openxmlformats.org/officeDocument/2006/relationships" xmlns:p="http://schemas.openxmlformats.org/presentationml/2006/main">
  <p:tag name="AS_UNIQUEID" val="681"/>
</p:tagLst>
</file>

<file path=ppt/tags/tag291.xml><?xml version="1.0" encoding="utf-8"?>
<p:tagLst xmlns:a="http://schemas.openxmlformats.org/drawingml/2006/main" xmlns:r="http://schemas.openxmlformats.org/officeDocument/2006/relationships" xmlns:p="http://schemas.openxmlformats.org/presentationml/2006/main">
  <p:tag name="AS_UNIQUEID" val="682"/>
</p:tagLst>
</file>

<file path=ppt/tags/tag292.xml><?xml version="1.0" encoding="utf-8"?>
<p:tagLst xmlns:a="http://schemas.openxmlformats.org/drawingml/2006/main" xmlns:r="http://schemas.openxmlformats.org/officeDocument/2006/relationships" xmlns:p="http://schemas.openxmlformats.org/presentationml/2006/main">
  <p:tag name="AS_UNIQUEID" val="6754"/>
</p:tagLst>
</file>

<file path=ppt/tags/tag293.xml><?xml version="1.0" encoding="utf-8"?>
<p:tagLst xmlns:a="http://schemas.openxmlformats.org/drawingml/2006/main" xmlns:r="http://schemas.openxmlformats.org/officeDocument/2006/relationships" xmlns:p="http://schemas.openxmlformats.org/presentationml/2006/main">
  <p:tag name="AS_UNIQUEID" val="6755"/>
</p:tagLst>
</file>

<file path=ppt/tags/tag294.xml><?xml version="1.0" encoding="utf-8"?>
<p:tagLst xmlns:a="http://schemas.openxmlformats.org/drawingml/2006/main" xmlns:r="http://schemas.openxmlformats.org/officeDocument/2006/relationships" xmlns:p="http://schemas.openxmlformats.org/presentationml/2006/main">
  <p:tag name="AS_UNIQUEID" val="6756"/>
</p:tagLst>
</file>

<file path=ppt/tags/tag295.xml><?xml version="1.0" encoding="utf-8"?>
<p:tagLst xmlns:a="http://schemas.openxmlformats.org/drawingml/2006/main" xmlns:r="http://schemas.openxmlformats.org/officeDocument/2006/relationships" xmlns:p="http://schemas.openxmlformats.org/presentationml/2006/main">
  <p:tag name="AS_UNIQUEID" val="6757"/>
</p:tagLst>
</file>

<file path=ppt/tags/tag296.xml><?xml version="1.0" encoding="utf-8"?>
<p:tagLst xmlns:a="http://schemas.openxmlformats.org/drawingml/2006/main" xmlns:r="http://schemas.openxmlformats.org/officeDocument/2006/relationships" xmlns:p="http://schemas.openxmlformats.org/presentationml/2006/main">
  <p:tag name="AS_UNIQUEID" val="6758"/>
</p:tagLst>
</file>

<file path=ppt/tags/tag297.xml><?xml version="1.0" encoding="utf-8"?>
<p:tagLst xmlns:a="http://schemas.openxmlformats.org/drawingml/2006/main" xmlns:r="http://schemas.openxmlformats.org/officeDocument/2006/relationships" xmlns:p="http://schemas.openxmlformats.org/presentationml/2006/main">
  <p:tag name="AS_UNIQUEID" val="6759"/>
</p:tagLst>
</file>

<file path=ppt/tags/tag298.xml><?xml version="1.0" encoding="utf-8"?>
<p:tagLst xmlns:a="http://schemas.openxmlformats.org/drawingml/2006/main" xmlns:r="http://schemas.openxmlformats.org/officeDocument/2006/relationships" xmlns:p="http://schemas.openxmlformats.org/presentationml/2006/main">
  <p:tag name="AS_UNIQUEID" val="6760"/>
</p:tagLst>
</file>

<file path=ppt/tags/tag299.xml><?xml version="1.0" encoding="utf-8"?>
<p:tagLst xmlns:a="http://schemas.openxmlformats.org/drawingml/2006/main" xmlns:r="http://schemas.openxmlformats.org/officeDocument/2006/relationships" xmlns:p="http://schemas.openxmlformats.org/presentationml/2006/main">
  <p:tag name="AS_UNIQUEID" val="6761"/>
</p:tagLst>
</file>

<file path=ppt/tags/tag3.xml><?xml version="1.0" encoding="utf-8"?>
<p:tagLst xmlns:a="http://schemas.openxmlformats.org/drawingml/2006/main" xmlns:r="http://schemas.openxmlformats.org/officeDocument/2006/relationships" xmlns:p="http://schemas.openxmlformats.org/presentationml/2006/main">
  <p:tag name="AS_UNIQUEID" val="6500"/>
</p:tagLst>
</file>

<file path=ppt/tags/tag30.xml><?xml version="1.0" encoding="utf-8"?>
<p:tagLst xmlns:a="http://schemas.openxmlformats.org/drawingml/2006/main" xmlns:r="http://schemas.openxmlformats.org/officeDocument/2006/relationships" xmlns:p="http://schemas.openxmlformats.org/presentationml/2006/main">
  <p:tag name="AS_UNIQUEID" val="6443"/>
</p:tagLst>
</file>

<file path=ppt/tags/tag300.xml><?xml version="1.0" encoding="utf-8"?>
<p:tagLst xmlns:a="http://schemas.openxmlformats.org/drawingml/2006/main" xmlns:r="http://schemas.openxmlformats.org/officeDocument/2006/relationships" xmlns:p="http://schemas.openxmlformats.org/presentationml/2006/main">
  <p:tag name="AS_UNIQUEID" val="6762"/>
</p:tagLst>
</file>

<file path=ppt/tags/tag301.xml><?xml version="1.0" encoding="utf-8"?>
<p:tagLst xmlns:a="http://schemas.openxmlformats.org/drawingml/2006/main" xmlns:r="http://schemas.openxmlformats.org/officeDocument/2006/relationships" xmlns:p="http://schemas.openxmlformats.org/presentationml/2006/main">
  <p:tag name="AS_UNIQUEID" val="6763"/>
</p:tagLst>
</file>

<file path=ppt/tags/tag302.xml><?xml version="1.0" encoding="utf-8"?>
<p:tagLst xmlns:a="http://schemas.openxmlformats.org/drawingml/2006/main" xmlns:r="http://schemas.openxmlformats.org/officeDocument/2006/relationships" xmlns:p="http://schemas.openxmlformats.org/presentationml/2006/main">
  <p:tag name="AS_UNIQUEID" val="6764"/>
</p:tagLst>
</file>

<file path=ppt/tags/tag303.xml><?xml version="1.0" encoding="utf-8"?>
<p:tagLst xmlns:a="http://schemas.openxmlformats.org/drawingml/2006/main" xmlns:r="http://schemas.openxmlformats.org/officeDocument/2006/relationships" xmlns:p="http://schemas.openxmlformats.org/presentationml/2006/main">
  <p:tag name="AS_UNIQUEID" val="6765"/>
</p:tagLst>
</file>

<file path=ppt/tags/tag304.xml><?xml version="1.0" encoding="utf-8"?>
<p:tagLst xmlns:a="http://schemas.openxmlformats.org/drawingml/2006/main" xmlns:r="http://schemas.openxmlformats.org/officeDocument/2006/relationships" xmlns:p="http://schemas.openxmlformats.org/presentationml/2006/main">
  <p:tag name="AS_UNIQUEID" val="6766"/>
</p:tagLst>
</file>

<file path=ppt/tags/tag305.xml><?xml version="1.0" encoding="utf-8"?>
<p:tagLst xmlns:a="http://schemas.openxmlformats.org/drawingml/2006/main" xmlns:r="http://schemas.openxmlformats.org/officeDocument/2006/relationships" xmlns:p="http://schemas.openxmlformats.org/presentationml/2006/main">
  <p:tag name="AS_UNIQUEID" val="6767"/>
</p:tagLst>
</file>

<file path=ppt/tags/tag306.xml><?xml version="1.0" encoding="utf-8"?>
<p:tagLst xmlns:a="http://schemas.openxmlformats.org/drawingml/2006/main" xmlns:r="http://schemas.openxmlformats.org/officeDocument/2006/relationships" xmlns:p="http://schemas.openxmlformats.org/presentationml/2006/main">
  <p:tag name="AS_UNIQUEID" val="6768"/>
</p:tagLst>
</file>

<file path=ppt/tags/tag307.xml><?xml version="1.0" encoding="utf-8"?>
<p:tagLst xmlns:a="http://schemas.openxmlformats.org/drawingml/2006/main" xmlns:r="http://schemas.openxmlformats.org/officeDocument/2006/relationships" xmlns:p="http://schemas.openxmlformats.org/presentationml/2006/main">
  <p:tag name="AS_UNIQUEID" val="6769"/>
</p:tagLst>
</file>

<file path=ppt/tags/tag308.xml><?xml version="1.0" encoding="utf-8"?>
<p:tagLst xmlns:a="http://schemas.openxmlformats.org/drawingml/2006/main" xmlns:r="http://schemas.openxmlformats.org/officeDocument/2006/relationships" xmlns:p="http://schemas.openxmlformats.org/presentationml/2006/main">
  <p:tag name="AS_UNIQUEID" val="6770"/>
</p:tagLst>
</file>

<file path=ppt/tags/tag309.xml><?xml version="1.0" encoding="utf-8"?>
<p:tagLst xmlns:a="http://schemas.openxmlformats.org/drawingml/2006/main" xmlns:r="http://schemas.openxmlformats.org/officeDocument/2006/relationships" xmlns:p="http://schemas.openxmlformats.org/presentationml/2006/main">
  <p:tag name="AS_UNIQUEID" val="6771"/>
</p:tagLst>
</file>

<file path=ppt/tags/tag31.xml><?xml version="1.0" encoding="utf-8"?>
<p:tagLst xmlns:a="http://schemas.openxmlformats.org/drawingml/2006/main" xmlns:r="http://schemas.openxmlformats.org/officeDocument/2006/relationships" xmlns:p="http://schemas.openxmlformats.org/presentationml/2006/main">
  <p:tag name="AS_UNIQUEID" val="6444"/>
</p:tagLst>
</file>

<file path=ppt/tags/tag310.xml><?xml version="1.0" encoding="utf-8"?>
<p:tagLst xmlns:a="http://schemas.openxmlformats.org/drawingml/2006/main" xmlns:r="http://schemas.openxmlformats.org/officeDocument/2006/relationships" xmlns:p="http://schemas.openxmlformats.org/presentationml/2006/main">
  <p:tag name="AS_UNIQUEID" val="6772"/>
</p:tagLst>
</file>

<file path=ppt/tags/tag311.xml><?xml version="1.0" encoding="utf-8"?>
<p:tagLst xmlns:a="http://schemas.openxmlformats.org/drawingml/2006/main" xmlns:r="http://schemas.openxmlformats.org/officeDocument/2006/relationships" xmlns:p="http://schemas.openxmlformats.org/presentationml/2006/main">
  <p:tag name="AS_UNIQUEID" val="6773"/>
</p:tagLst>
</file>

<file path=ppt/tags/tag312.xml><?xml version="1.0" encoding="utf-8"?>
<p:tagLst xmlns:a="http://schemas.openxmlformats.org/drawingml/2006/main" xmlns:r="http://schemas.openxmlformats.org/officeDocument/2006/relationships" xmlns:p="http://schemas.openxmlformats.org/presentationml/2006/main">
  <p:tag name="AS_UNIQUEID" val="6774"/>
</p:tagLst>
</file>

<file path=ppt/tags/tag313.xml><?xml version="1.0" encoding="utf-8"?>
<p:tagLst xmlns:a="http://schemas.openxmlformats.org/drawingml/2006/main" xmlns:r="http://schemas.openxmlformats.org/officeDocument/2006/relationships" xmlns:p="http://schemas.openxmlformats.org/presentationml/2006/main">
  <p:tag name="AS_UNIQUEID" val="6775"/>
</p:tagLst>
</file>

<file path=ppt/tags/tag314.xml><?xml version="1.0" encoding="utf-8"?>
<p:tagLst xmlns:a="http://schemas.openxmlformats.org/drawingml/2006/main" xmlns:r="http://schemas.openxmlformats.org/officeDocument/2006/relationships" xmlns:p="http://schemas.openxmlformats.org/presentationml/2006/main">
  <p:tag name="AS_UNIQUEID" val="6776"/>
</p:tagLst>
</file>

<file path=ppt/tags/tag315.xml><?xml version="1.0" encoding="utf-8"?>
<p:tagLst xmlns:a="http://schemas.openxmlformats.org/drawingml/2006/main" xmlns:r="http://schemas.openxmlformats.org/officeDocument/2006/relationships" xmlns:p="http://schemas.openxmlformats.org/presentationml/2006/main">
  <p:tag name="AS_UNIQUEID" val="6777"/>
</p:tagLst>
</file>

<file path=ppt/tags/tag316.xml><?xml version="1.0" encoding="utf-8"?>
<p:tagLst xmlns:a="http://schemas.openxmlformats.org/drawingml/2006/main" xmlns:r="http://schemas.openxmlformats.org/officeDocument/2006/relationships" xmlns:p="http://schemas.openxmlformats.org/presentationml/2006/main">
  <p:tag name="AS_UNIQUEID" val="6783"/>
</p:tagLst>
</file>

<file path=ppt/tags/tag317.xml><?xml version="1.0" encoding="utf-8"?>
<p:tagLst xmlns:a="http://schemas.openxmlformats.org/drawingml/2006/main" xmlns:r="http://schemas.openxmlformats.org/officeDocument/2006/relationships" xmlns:p="http://schemas.openxmlformats.org/presentationml/2006/main">
  <p:tag name="AS_UNIQUEID" val="6784"/>
</p:tagLst>
</file>

<file path=ppt/tags/tag318.xml><?xml version="1.0" encoding="utf-8"?>
<p:tagLst xmlns:a="http://schemas.openxmlformats.org/drawingml/2006/main" xmlns:r="http://schemas.openxmlformats.org/officeDocument/2006/relationships" xmlns:p="http://schemas.openxmlformats.org/presentationml/2006/main">
  <p:tag name="AS_UNIQUEID" val="6785"/>
</p:tagLst>
</file>

<file path=ppt/tags/tag319.xml><?xml version="1.0" encoding="utf-8"?>
<p:tagLst xmlns:a="http://schemas.openxmlformats.org/drawingml/2006/main" xmlns:r="http://schemas.openxmlformats.org/officeDocument/2006/relationships" xmlns:p="http://schemas.openxmlformats.org/presentationml/2006/main">
  <p:tag name="AS_UNIQUEID" val="6786"/>
</p:tagLst>
</file>

<file path=ppt/tags/tag32.xml><?xml version="1.0" encoding="utf-8"?>
<p:tagLst xmlns:a="http://schemas.openxmlformats.org/drawingml/2006/main" xmlns:r="http://schemas.openxmlformats.org/officeDocument/2006/relationships" xmlns:p="http://schemas.openxmlformats.org/presentationml/2006/main">
  <p:tag name="AS_UNIQUEID" val="6445"/>
</p:tagLst>
</file>

<file path=ppt/tags/tag320.xml><?xml version="1.0" encoding="utf-8"?>
<p:tagLst xmlns:a="http://schemas.openxmlformats.org/drawingml/2006/main" xmlns:r="http://schemas.openxmlformats.org/officeDocument/2006/relationships" xmlns:p="http://schemas.openxmlformats.org/presentationml/2006/main">
  <p:tag name="AS_UNIQUEID" val="6787"/>
</p:tagLst>
</file>

<file path=ppt/tags/tag321.xml><?xml version="1.0" encoding="utf-8"?>
<p:tagLst xmlns:a="http://schemas.openxmlformats.org/drawingml/2006/main" xmlns:r="http://schemas.openxmlformats.org/officeDocument/2006/relationships" xmlns:p="http://schemas.openxmlformats.org/presentationml/2006/main">
  <p:tag name="AS_UNIQUEID" val="6788"/>
</p:tagLst>
</file>

<file path=ppt/tags/tag322.xml><?xml version="1.0" encoding="utf-8"?>
<p:tagLst xmlns:a="http://schemas.openxmlformats.org/drawingml/2006/main" xmlns:r="http://schemas.openxmlformats.org/officeDocument/2006/relationships" xmlns:p="http://schemas.openxmlformats.org/presentationml/2006/main">
  <p:tag name="AS_UNIQUEID" val="6789"/>
</p:tagLst>
</file>

<file path=ppt/tags/tag323.xml><?xml version="1.0" encoding="utf-8"?>
<p:tagLst xmlns:a="http://schemas.openxmlformats.org/drawingml/2006/main" xmlns:r="http://schemas.openxmlformats.org/officeDocument/2006/relationships" xmlns:p="http://schemas.openxmlformats.org/presentationml/2006/main">
  <p:tag name="AS_UNIQUEID" val="6779"/>
</p:tagLst>
</file>

<file path=ppt/tags/tag324.xml><?xml version="1.0" encoding="utf-8"?>
<p:tagLst xmlns:a="http://schemas.openxmlformats.org/drawingml/2006/main" xmlns:r="http://schemas.openxmlformats.org/officeDocument/2006/relationships" xmlns:p="http://schemas.openxmlformats.org/presentationml/2006/main">
  <p:tag name="AS_UNIQUEID" val="6780"/>
</p:tagLst>
</file>

<file path=ppt/tags/tag325.xml><?xml version="1.0" encoding="utf-8"?>
<p:tagLst xmlns:a="http://schemas.openxmlformats.org/drawingml/2006/main" xmlns:r="http://schemas.openxmlformats.org/officeDocument/2006/relationships" xmlns:p="http://schemas.openxmlformats.org/presentationml/2006/main">
  <p:tag name="AS_UNIQUEID" val="6781"/>
</p:tagLst>
</file>

<file path=ppt/tags/tag326.xml><?xml version="1.0" encoding="utf-8"?>
<p:tagLst xmlns:a="http://schemas.openxmlformats.org/drawingml/2006/main" xmlns:r="http://schemas.openxmlformats.org/officeDocument/2006/relationships" xmlns:p="http://schemas.openxmlformats.org/presentationml/2006/main">
  <p:tag name="AS_UNIQUEID" val="6791"/>
</p:tagLst>
</file>

<file path=ppt/tags/tag327.xml><?xml version="1.0" encoding="utf-8"?>
<p:tagLst xmlns:a="http://schemas.openxmlformats.org/drawingml/2006/main" xmlns:r="http://schemas.openxmlformats.org/officeDocument/2006/relationships" xmlns:p="http://schemas.openxmlformats.org/presentationml/2006/main">
  <p:tag name="AS_UNIQUEID" val="6792"/>
</p:tagLst>
</file>

<file path=ppt/tags/tag328.xml><?xml version="1.0" encoding="utf-8"?>
<p:tagLst xmlns:a="http://schemas.openxmlformats.org/drawingml/2006/main" xmlns:r="http://schemas.openxmlformats.org/officeDocument/2006/relationships" xmlns:p="http://schemas.openxmlformats.org/presentationml/2006/main">
  <p:tag name="AS_UNIQUEID" val="6793"/>
</p:tagLst>
</file>

<file path=ppt/tags/tag329.xml><?xml version="1.0" encoding="utf-8"?>
<p:tagLst xmlns:a="http://schemas.openxmlformats.org/drawingml/2006/main" xmlns:r="http://schemas.openxmlformats.org/officeDocument/2006/relationships" xmlns:p="http://schemas.openxmlformats.org/presentationml/2006/main">
  <p:tag name="AS_UNIQUEID" val="683"/>
</p:tagLst>
</file>

<file path=ppt/tags/tag33.xml><?xml version="1.0" encoding="utf-8"?>
<p:tagLst xmlns:a="http://schemas.openxmlformats.org/drawingml/2006/main" xmlns:r="http://schemas.openxmlformats.org/officeDocument/2006/relationships" xmlns:p="http://schemas.openxmlformats.org/presentationml/2006/main">
  <p:tag name="AS_UNIQUEID" val="6446"/>
</p:tagLst>
</file>

<file path=ppt/tags/tag330.xml><?xml version="1.0" encoding="utf-8"?>
<p:tagLst xmlns:a="http://schemas.openxmlformats.org/drawingml/2006/main" xmlns:r="http://schemas.openxmlformats.org/officeDocument/2006/relationships" xmlns:p="http://schemas.openxmlformats.org/presentationml/2006/main">
  <p:tag name="AS_UNIQUEID" val="684"/>
</p:tagLst>
</file>

<file path=ppt/tags/tag331.xml><?xml version="1.0" encoding="utf-8"?>
<p:tagLst xmlns:a="http://schemas.openxmlformats.org/drawingml/2006/main" xmlns:r="http://schemas.openxmlformats.org/officeDocument/2006/relationships" xmlns:p="http://schemas.openxmlformats.org/presentationml/2006/main">
  <p:tag name="AS_UNIQUEID" val="6795"/>
</p:tagLst>
</file>

<file path=ppt/tags/tag332.xml><?xml version="1.0" encoding="utf-8"?>
<p:tagLst xmlns:a="http://schemas.openxmlformats.org/drawingml/2006/main" xmlns:r="http://schemas.openxmlformats.org/officeDocument/2006/relationships" xmlns:p="http://schemas.openxmlformats.org/presentationml/2006/main">
  <p:tag name="AS_UNIQUEID" val="6796"/>
</p:tagLst>
</file>

<file path=ppt/tags/tag333.xml><?xml version="1.0" encoding="utf-8"?>
<p:tagLst xmlns:a="http://schemas.openxmlformats.org/drawingml/2006/main" xmlns:r="http://schemas.openxmlformats.org/officeDocument/2006/relationships" xmlns:p="http://schemas.openxmlformats.org/presentationml/2006/main">
  <p:tag name="AS_UNIQUEID" val="6797"/>
</p:tagLst>
</file>

<file path=ppt/tags/tag334.xml><?xml version="1.0" encoding="utf-8"?>
<p:tagLst xmlns:a="http://schemas.openxmlformats.org/drawingml/2006/main" xmlns:r="http://schemas.openxmlformats.org/officeDocument/2006/relationships" xmlns:p="http://schemas.openxmlformats.org/presentationml/2006/main">
  <p:tag name="AS_UNIQUEID" val="6798"/>
</p:tagLst>
</file>

<file path=ppt/tags/tag335.xml><?xml version="1.0" encoding="utf-8"?>
<p:tagLst xmlns:a="http://schemas.openxmlformats.org/drawingml/2006/main" xmlns:r="http://schemas.openxmlformats.org/officeDocument/2006/relationships" xmlns:p="http://schemas.openxmlformats.org/presentationml/2006/main">
  <p:tag name="AS_UNIQUEID" val="6804"/>
</p:tagLst>
</file>

<file path=ppt/tags/tag336.xml><?xml version="1.0" encoding="utf-8"?>
<p:tagLst xmlns:a="http://schemas.openxmlformats.org/drawingml/2006/main" xmlns:r="http://schemas.openxmlformats.org/officeDocument/2006/relationships" xmlns:p="http://schemas.openxmlformats.org/presentationml/2006/main">
  <p:tag name="AS_UNIQUEID" val="6805"/>
</p:tagLst>
</file>

<file path=ppt/tags/tag337.xml><?xml version="1.0" encoding="utf-8"?>
<p:tagLst xmlns:a="http://schemas.openxmlformats.org/drawingml/2006/main" xmlns:r="http://schemas.openxmlformats.org/officeDocument/2006/relationships" xmlns:p="http://schemas.openxmlformats.org/presentationml/2006/main">
  <p:tag name="AS_UNIQUEID" val="6800"/>
</p:tagLst>
</file>

<file path=ppt/tags/tag338.xml><?xml version="1.0" encoding="utf-8"?>
<p:tagLst xmlns:a="http://schemas.openxmlformats.org/drawingml/2006/main" xmlns:r="http://schemas.openxmlformats.org/officeDocument/2006/relationships" xmlns:p="http://schemas.openxmlformats.org/presentationml/2006/main">
  <p:tag name="AS_UNIQUEID" val="6801"/>
</p:tagLst>
</file>

<file path=ppt/tags/tag339.xml><?xml version="1.0" encoding="utf-8"?>
<p:tagLst xmlns:a="http://schemas.openxmlformats.org/drawingml/2006/main" xmlns:r="http://schemas.openxmlformats.org/officeDocument/2006/relationships" xmlns:p="http://schemas.openxmlformats.org/presentationml/2006/main">
  <p:tag name="AS_UNIQUEID" val="6802"/>
</p:tagLst>
</file>

<file path=ppt/tags/tag34.xml><?xml version="1.0" encoding="utf-8"?>
<p:tagLst xmlns:a="http://schemas.openxmlformats.org/drawingml/2006/main" xmlns:r="http://schemas.openxmlformats.org/officeDocument/2006/relationships" xmlns:p="http://schemas.openxmlformats.org/presentationml/2006/main">
  <p:tag name="AS_UNIQUEID" val="6447"/>
</p:tagLst>
</file>

<file path=ppt/tags/tag340.xml><?xml version="1.0" encoding="utf-8"?>
<p:tagLst xmlns:a="http://schemas.openxmlformats.org/drawingml/2006/main" xmlns:r="http://schemas.openxmlformats.org/officeDocument/2006/relationships" xmlns:p="http://schemas.openxmlformats.org/presentationml/2006/main">
  <p:tag name="AS_UNIQUEID" val="6811"/>
</p:tagLst>
</file>

<file path=ppt/tags/tag341.xml><?xml version="1.0" encoding="utf-8"?>
<p:tagLst xmlns:a="http://schemas.openxmlformats.org/drawingml/2006/main" xmlns:r="http://schemas.openxmlformats.org/officeDocument/2006/relationships" xmlns:p="http://schemas.openxmlformats.org/presentationml/2006/main">
  <p:tag name="AS_UNIQUEID" val="6812"/>
</p:tagLst>
</file>

<file path=ppt/tags/tag342.xml><?xml version="1.0" encoding="utf-8"?>
<p:tagLst xmlns:a="http://schemas.openxmlformats.org/drawingml/2006/main" xmlns:r="http://schemas.openxmlformats.org/officeDocument/2006/relationships" xmlns:p="http://schemas.openxmlformats.org/presentationml/2006/main">
  <p:tag name="AS_UNIQUEID" val="6813"/>
</p:tagLst>
</file>

<file path=ppt/tags/tag343.xml><?xml version="1.0" encoding="utf-8"?>
<p:tagLst xmlns:a="http://schemas.openxmlformats.org/drawingml/2006/main" xmlns:r="http://schemas.openxmlformats.org/officeDocument/2006/relationships" xmlns:p="http://schemas.openxmlformats.org/presentationml/2006/main">
  <p:tag name="AS_UNIQUEID" val="6814"/>
</p:tagLst>
</file>

<file path=ppt/tags/tag344.xml><?xml version="1.0" encoding="utf-8"?>
<p:tagLst xmlns:a="http://schemas.openxmlformats.org/drawingml/2006/main" xmlns:r="http://schemas.openxmlformats.org/officeDocument/2006/relationships" xmlns:p="http://schemas.openxmlformats.org/presentationml/2006/main">
  <p:tag name="AS_UNIQUEID" val="6815"/>
</p:tagLst>
</file>

<file path=ppt/tags/tag345.xml><?xml version="1.0" encoding="utf-8"?>
<p:tagLst xmlns:a="http://schemas.openxmlformats.org/drawingml/2006/main" xmlns:r="http://schemas.openxmlformats.org/officeDocument/2006/relationships" xmlns:p="http://schemas.openxmlformats.org/presentationml/2006/main">
  <p:tag name="AS_UNIQUEID" val="6816"/>
</p:tagLst>
</file>

<file path=ppt/tags/tag346.xml><?xml version="1.0" encoding="utf-8"?>
<p:tagLst xmlns:a="http://schemas.openxmlformats.org/drawingml/2006/main" xmlns:r="http://schemas.openxmlformats.org/officeDocument/2006/relationships" xmlns:p="http://schemas.openxmlformats.org/presentationml/2006/main">
  <p:tag name="AS_UNIQUEID" val="6817"/>
</p:tagLst>
</file>

<file path=ppt/tags/tag347.xml><?xml version="1.0" encoding="utf-8"?>
<p:tagLst xmlns:a="http://schemas.openxmlformats.org/drawingml/2006/main" xmlns:r="http://schemas.openxmlformats.org/officeDocument/2006/relationships" xmlns:p="http://schemas.openxmlformats.org/presentationml/2006/main">
  <p:tag name="AS_UNIQUEID" val="6818"/>
</p:tagLst>
</file>

<file path=ppt/tags/tag348.xml><?xml version="1.0" encoding="utf-8"?>
<p:tagLst xmlns:a="http://schemas.openxmlformats.org/drawingml/2006/main" xmlns:r="http://schemas.openxmlformats.org/officeDocument/2006/relationships" xmlns:p="http://schemas.openxmlformats.org/presentationml/2006/main">
  <p:tag name="AS_UNIQUEID" val="6807"/>
</p:tagLst>
</file>

<file path=ppt/tags/tag349.xml><?xml version="1.0" encoding="utf-8"?>
<p:tagLst xmlns:a="http://schemas.openxmlformats.org/drawingml/2006/main" xmlns:r="http://schemas.openxmlformats.org/officeDocument/2006/relationships" xmlns:p="http://schemas.openxmlformats.org/presentationml/2006/main">
  <p:tag name="AS_UNIQUEID" val="6808"/>
</p:tagLst>
</file>

<file path=ppt/tags/tag35.xml><?xml version="1.0" encoding="utf-8"?>
<p:tagLst xmlns:a="http://schemas.openxmlformats.org/drawingml/2006/main" xmlns:r="http://schemas.openxmlformats.org/officeDocument/2006/relationships" xmlns:p="http://schemas.openxmlformats.org/presentationml/2006/main">
  <p:tag name="AS_UNIQUEID" val="6448"/>
</p:tagLst>
</file>

<file path=ppt/tags/tag350.xml><?xml version="1.0" encoding="utf-8"?>
<p:tagLst xmlns:a="http://schemas.openxmlformats.org/drawingml/2006/main" xmlns:r="http://schemas.openxmlformats.org/officeDocument/2006/relationships" xmlns:p="http://schemas.openxmlformats.org/presentationml/2006/main">
  <p:tag name="AS_UNIQUEID" val="6809"/>
</p:tagLst>
</file>

<file path=ppt/tags/tag351.xml><?xml version="1.0" encoding="utf-8"?>
<p:tagLst xmlns:a="http://schemas.openxmlformats.org/drawingml/2006/main" xmlns:r="http://schemas.openxmlformats.org/officeDocument/2006/relationships" xmlns:p="http://schemas.openxmlformats.org/presentationml/2006/main">
  <p:tag name="AS_UNIQUEID" val="6820"/>
</p:tagLst>
</file>

<file path=ppt/tags/tag352.xml><?xml version="1.0" encoding="utf-8"?>
<p:tagLst xmlns:a="http://schemas.openxmlformats.org/drawingml/2006/main" xmlns:r="http://schemas.openxmlformats.org/officeDocument/2006/relationships" xmlns:p="http://schemas.openxmlformats.org/presentationml/2006/main">
  <p:tag name="AS_UNIQUEID" val="6821"/>
</p:tagLst>
</file>

<file path=ppt/tags/tag353.xml><?xml version="1.0" encoding="utf-8"?>
<p:tagLst xmlns:a="http://schemas.openxmlformats.org/drawingml/2006/main" xmlns:r="http://schemas.openxmlformats.org/officeDocument/2006/relationships" xmlns:p="http://schemas.openxmlformats.org/presentationml/2006/main">
  <p:tag name="AS_UNIQUEID" val="6822"/>
</p:tagLst>
</file>

<file path=ppt/tags/tag354.xml><?xml version="1.0" encoding="utf-8"?>
<p:tagLst xmlns:a="http://schemas.openxmlformats.org/drawingml/2006/main" xmlns:r="http://schemas.openxmlformats.org/officeDocument/2006/relationships" xmlns:p="http://schemas.openxmlformats.org/presentationml/2006/main">
  <p:tag name="AS_UNIQUEID" val="737"/>
</p:tagLst>
</file>

<file path=ppt/tags/tag355.xml><?xml version="1.0" encoding="utf-8"?>
<p:tagLst xmlns:a="http://schemas.openxmlformats.org/drawingml/2006/main" xmlns:r="http://schemas.openxmlformats.org/officeDocument/2006/relationships" xmlns:p="http://schemas.openxmlformats.org/presentationml/2006/main">
  <p:tag name="AS_UNIQUEID" val="713"/>
</p:tagLst>
</file>

<file path=ppt/tags/tag356.xml><?xml version="1.0" encoding="utf-8"?>
<p:tagLst xmlns:a="http://schemas.openxmlformats.org/drawingml/2006/main" xmlns:r="http://schemas.openxmlformats.org/officeDocument/2006/relationships" xmlns:p="http://schemas.openxmlformats.org/presentationml/2006/main">
  <p:tag name="AS_UNIQUEID" val="6824"/>
</p:tagLst>
</file>

<file path=ppt/tags/tag357.xml><?xml version="1.0" encoding="utf-8"?>
<p:tagLst xmlns:a="http://schemas.openxmlformats.org/drawingml/2006/main" xmlns:r="http://schemas.openxmlformats.org/officeDocument/2006/relationships" xmlns:p="http://schemas.openxmlformats.org/presentationml/2006/main">
  <p:tag name="AS_UNIQUEID" val="6825"/>
</p:tagLst>
</file>

<file path=ppt/tags/tag358.xml><?xml version="1.0" encoding="utf-8"?>
<p:tagLst xmlns:a="http://schemas.openxmlformats.org/drawingml/2006/main" xmlns:r="http://schemas.openxmlformats.org/officeDocument/2006/relationships" xmlns:p="http://schemas.openxmlformats.org/presentationml/2006/main">
  <p:tag name="AS_UNIQUEID" val="6826"/>
</p:tagLst>
</file>

<file path=ppt/tags/tag359.xml><?xml version="1.0" encoding="utf-8"?>
<p:tagLst xmlns:a="http://schemas.openxmlformats.org/drawingml/2006/main" xmlns:r="http://schemas.openxmlformats.org/officeDocument/2006/relationships" xmlns:p="http://schemas.openxmlformats.org/presentationml/2006/main">
  <p:tag name="AS_UNIQUEID" val="6828"/>
</p:tagLst>
</file>

<file path=ppt/tags/tag36.xml><?xml version="1.0" encoding="utf-8"?>
<p:tagLst xmlns:a="http://schemas.openxmlformats.org/drawingml/2006/main" xmlns:r="http://schemas.openxmlformats.org/officeDocument/2006/relationships" xmlns:p="http://schemas.openxmlformats.org/presentationml/2006/main">
  <p:tag name="AS_UNIQUEID" val="6450"/>
</p:tagLst>
</file>

<file path=ppt/tags/tag360.xml><?xml version="1.0" encoding="utf-8"?>
<p:tagLst xmlns:a="http://schemas.openxmlformats.org/drawingml/2006/main" xmlns:r="http://schemas.openxmlformats.org/officeDocument/2006/relationships" xmlns:p="http://schemas.openxmlformats.org/presentationml/2006/main">
  <p:tag name="AS_UNIQUEID" val="6829"/>
</p:tagLst>
</file>

<file path=ppt/tags/tag361.xml><?xml version="1.0" encoding="utf-8"?>
<p:tagLst xmlns:a="http://schemas.openxmlformats.org/drawingml/2006/main" xmlns:r="http://schemas.openxmlformats.org/officeDocument/2006/relationships" xmlns:p="http://schemas.openxmlformats.org/presentationml/2006/main">
  <p:tag name="AS_UNIQUEID" val="6830"/>
</p:tagLst>
</file>

<file path=ppt/tags/tag362.xml><?xml version="1.0" encoding="utf-8"?>
<p:tagLst xmlns:a="http://schemas.openxmlformats.org/drawingml/2006/main" xmlns:r="http://schemas.openxmlformats.org/officeDocument/2006/relationships" xmlns:p="http://schemas.openxmlformats.org/presentationml/2006/main">
  <p:tag name="AS_UNIQUEID" val="721"/>
</p:tagLst>
</file>

<file path=ppt/tags/tag363.xml><?xml version="1.0" encoding="utf-8"?>
<p:tagLst xmlns:a="http://schemas.openxmlformats.org/drawingml/2006/main" xmlns:r="http://schemas.openxmlformats.org/officeDocument/2006/relationships" xmlns:p="http://schemas.openxmlformats.org/presentationml/2006/main">
  <p:tag name="AS_UNIQUEID" val="722"/>
</p:tagLst>
</file>

<file path=ppt/tags/tag364.xml><?xml version="1.0" encoding="utf-8"?>
<p:tagLst xmlns:a="http://schemas.openxmlformats.org/drawingml/2006/main" xmlns:r="http://schemas.openxmlformats.org/officeDocument/2006/relationships" xmlns:p="http://schemas.openxmlformats.org/presentationml/2006/main">
  <p:tag name="AS_UNIQUEID" val="6409"/>
</p:tagLst>
</file>

<file path=ppt/tags/tag365.xml><?xml version="1.0" encoding="utf-8"?>
<p:tagLst xmlns:a="http://schemas.openxmlformats.org/drawingml/2006/main" xmlns:r="http://schemas.openxmlformats.org/officeDocument/2006/relationships" xmlns:p="http://schemas.openxmlformats.org/presentationml/2006/main">
  <p:tag name="AS_UNIQUEID" val="6410"/>
</p:tagLst>
</file>

<file path=ppt/tags/tag366.xml><?xml version="1.0" encoding="utf-8"?>
<p:tagLst xmlns:a="http://schemas.openxmlformats.org/drawingml/2006/main" xmlns:r="http://schemas.openxmlformats.org/officeDocument/2006/relationships" xmlns:p="http://schemas.openxmlformats.org/presentationml/2006/main">
  <p:tag name="AS_UNIQUEID" val="6411"/>
</p:tagLst>
</file>

<file path=ppt/tags/tag367.xml><?xml version="1.0" encoding="utf-8"?>
<p:tagLst xmlns:a="http://schemas.openxmlformats.org/drawingml/2006/main" xmlns:r="http://schemas.openxmlformats.org/officeDocument/2006/relationships" xmlns:p="http://schemas.openxmlformats.org/presentationml/2006/main">
  <p:tag name="AS_UNIQUEID" val="6412"/>
</p:tagLst>
</file>

<file path=ppt/tags/tag368.xml><?xml version="1.0" encoding="utf-8"?>
<p:tagLst xmlns:a="http://schemas.openxmlformats.org/drawingml/2006/main" xmlns:r="http://schemas.openxmlformats.org/officeDocument/2006/relationships" xmlns:p="http://schemas.openxmlformats.org/presentationml/2006/main">
  <p:tag name="AS_UNIQUEID" val="6413"/>
</p:tagLst>
</file>

<file path=ppt/tags/tag369.xml><?xml version="1.0" encoding="utf-8"?>
<p:tagLst xmlns:a="http://schemas.openxmlformats.org/drawingml/2006/main" xmlns:r="http://schemas.openxmlformats.org/officeDocument/2006/relationships" xmlns:p="http://schemas.openxmlformats.org/presentationml/2006/main">
  <p:tag name="AS_UNIQUEID" val="6414"/>
</p:tagLst>
</file>

<file path=ppt/tags/tag37.xml><?xml version="1.0" encoding="utf-8"?>
<p:tagLst xmlns:a="http://schemas.openxmlformats.org/drawingml/2006/main" xmlns:r="http://schemas.openxmlformats.org/officeDocument/2006/relationships" xmlns:p="http://schemas.openxmlformats.org/presentationml/2006/main">
  <p:tag name="AS_UNIQUEID" val="6451"/>
</p:tagLst>
</file>

<file path=ppt/tags/tag370.xml><?xml version="1.0" encoding="utf-8"?>
<p:tagLst xmlns:a="http://schemas.openxmlformats.org/drawingml/2006/main" xmlns:r="http://schemas.openxmlformats.org/officeDocument/2006/relationships" xmlns:p="http://schemas.openxmlformats.org/presentationml/2006/main">
  <p:tag name="AS_UNIQUEID" val="6833"/>
</p:tagLst>
</file>

<file path=ppt/tags/tag371.xml><?xml version="1.0" encoding="utf-8"?>
<p:tagLst xmlns:a="http://schemas.openxmlformats.org/drawingml/2006/main" xmlns:r="http://schemas.openxmlformats.org/officeDocument/2006/relationships" xmlns:p="http://schemas.openxmlformats.org/presentationml/2006/main">
  <p:tag name="AS_UNIQUEID" val="6834"/>
</p:tagLst>
</file>

<file path=ppt/tags/tag372.xml><?xml version="1.0" encoding="utf-8"?>
<p:tagLst xmlns:a="http://schemas.openxmlformats.org/drawingml/2006/main" xmlns:r="http://schemas.openxmlformats.org/officeDocument/2006/relationships" xmlns:p="http://schemas.openxmlformats.org/presentationml/2006/main">
  <p:tag name="AS_UNIQUEID" val="6835"/>
</p:tagLst>
</file>

<file path=ppt/tags/tag373.xml><?xml version="1.0" encoding="utf-8"?>
<p:tagLst xmlns:a="http://schemas.openxmlformats.org/drawingml/2006/main" xmlns:r="http://schemas.openxmlformats.org/officeDocument/2006/relationships" xmlns:p="http://schemas.openxmlformats.org/presentationml/2006/main">
  <p:tag name="AS_UNIQUEID" val="737"/>
</p:tagLst>
</file>

<file path=ppt/tags/tag374.xml><?xml version="1.0" encoding="utf-8"?>
<p:tagLst xmlns:a="http://schemas.openxmlformats.org/drawingml/2006/main" xmlns:r="http://schemas.openxmlformats.org/officeDocument/2006/relationships" xmlns:p="http://schemas.openxmlformats.org/presentationml/2006/main">
  <p:tag name="AS_UNIQUEID" val="738"/>
</p:tagLst>
</file>

<file path=ppt/tags/tag375.xml><?xml version="1.0" encoding="utf-8"?>
<p:tagLst xmlns:a="http://schemas.openxmlformats.org/drawingml/2006/main" xmlns:r="http://schemas.openxmlformats.org/officeDocument/2006/relationships" xmlns:p="http://schemas.openxmlformats.org/presentationml/2006/main">
  <p:tag name="AS_UNIQUEID" val="6063"/>
</p:tagLst>
</file>

<file path=ppt/tags/tag376.xml><?xml version="1.0" encoding="utf-8"?>
<p:tagLst xmlns:a="http://schemas.openxmlformats.org/drawingml/2006/main" xmlns:r="http://schemas.openxmlformats.org/officeDocument/2006/relationships" xmlns:p="http://schemas.openxmlformats.org/presentationml/2006/main">
  <p:tag name="AS_UNIQUEID" val="6065"/>
</p:tagLst>
</file>

<file path=ppt/tags/tag377.xml><?xml version="1.0" encoding="utf-8"?>
<p:tagLst xmlns:a="http://schemas.openxmlformats.org/drawingml/2006/main" xmlns:r="http://schemas.openxmlformats.org/officeDocument/2006/relationships" xmlns:p="http://schemas.openxmlformats.org/presentationml/2006/main">
  <p:tag name="AS_UNIQUEID" val="6066"/>
</p:tagLst>
</file>

<file path=ppt/tags/tag378.xml><?xml version="1.0" encoding="utf-8"?>
<p:tagLst xmlns:a="http://schemas.openxmlformats.org/drawingml/2006/main" xmlns:r="http://schemas.openxmlformats.org/officeDocument/2006/relationships" xmlns:p="http://schemas.openxmlformats.org/presentationml/2006/main">
  <p:tag name="AS_UNIQUEID" val="6067"/>
</p:tagLst>
</file>

<file path=ppt/tags/tag379.xml><?xml version="1.0" encoding="utf-8"?>
<p:tagLst xmlns:a="http://schemas.openxmlformats.org/drawingml/2006/main" xmlns:r="http://schemas.openxmlformats.org/officeDocument/2006/relationships" xmlns:p="http://schemas.openxmlformats.org/presentationml/2006/main">
  <p:tag name="AS_UNIQUEID" val="6068"/>
</p:tagLst>
</file>

<file path=ppt/tags/tag38.xml><?xml version="1.0" encoding="utf-8"?>
<p:tagLst xmlns:a="http://schemas.openxmlformats.org/drawingml/2006/main" xmlns:r="http://schemas.openxmlformats.org/officeDocument/2006/relationships" xmlns:p="http://schemas.openxmlformats.org/presentationml/2006/main">
  <p:tag name="AS_UNIQUEID" val="6452"/>
</p:tagLst>
</file>

<file path=ppt/tags/tag380.xml><?xml version="1.0" encoding="utf-8"?>
<p:tagLst xmlns:a="http://schemas.openxmlformats.org/drawingml/2006/main" xmlns:r="http://schemas.openxmlformats.org/officeDocument/2006/relationships" xmlns:p="http://schemas.openxmlformats.org/presentationml/2006/main">
  <p:tag name="AS_UNIQUEID" val="6069"/>
</p:tagLst>
</file>

<file path=ppt/tags/tag381.xml><?xml version="1.0" encoding="utf-8"?>
<p:tagLst xmlns:a="http://schemas.openxmlformats.org/drawingml/2006/main" xmlns:r="http://schemas.openxmlformats.org/officeDocument/2006/relationships" xmlns:p="http://schemas.openxmlformats.org/presentationml/2006/main">
  <p:tag name="AS_UNIQUEID" val="6070"/>
</p:tagLst>
</file>

<file path=ppt/tags/tag382.xml><?xml version="1.0" encoding="utf-8"?>
<p:tagLst xmlns:a="http://schemas.openxmlformats.org/drawingml/2006/main" xmlns:r="http://schemas.openxmlformats.org/officeDocument/2006/relationships" xmlns:p="http://schemas.openxmlformats.org/presentationml/2006/main">
  <p:tag name="AS_UNIQUEID" val="6071"/>
</p:tagLst>
</file>

<file path=ppt/tags/tag383.xml><?xml version="1.0" encoding="utf-8"?>
<p:tagLst xmlns:a="http://schemas.openxmlformats.org/drawingml/2006/main" xmlns:r="http://schemas.openxmlformats.org/officeDocument/2006/relationships" xmlns:p="http://schemas.openxmlformats.org/presentationml/2006/main">
  <p:tag name="AS_UNIQUEID" val="6072"/>
</p:tagLst>
</file>

<file path=ppt/tags/tag384.xml><?xml version="1.0" encoding="utf-8"?>
<p:tagLst xmlns:a="http://schemas.openxmlformats.org/drawingml/2006/main" xmlns:r="http://schemas.openxmlformats.org/officeDocument/2006/relationships" xmlns:p="http://schemas.openxmlformats.org/presentationml/2006/main">
  <p:tag name="AS_UNIQUEID" val="6073"/>
</p:tagLst>
</file>

<file path=ppt/tags/tag385.xml><?xml version="1.0" encoding="utf-8"?>
<p:tagLst xmlns:a="http://schemas.openxmlformats.org/drawingml/2006/main" xmlns:r="http://schemas.openxmlformats.org/officeDocument/2006/relationships" xmlns:p="http://schemas.openxmlformats.org/presentationml/2006/main">
  <p:tag name="AS_UNIQUEID" val="6074"/>
</p:tagLst>
</file>

<file path=ppt/tags/tag386.xml><?xml version="1.0" encoding="utf-8"?>
<p:tagLst xmlns:a="http://schemas.openxmlformats.org/drawingml/2006/main" xmlns:r="http://schemas.openxmlformats.org/officeDocument/2006/relationships" xmlns:p="http://schemas.openxmlformats.org/presentationml/2006/main">
  <p:tag name="AS_UNIQUEID" val="6075"/>
</p:tagLst>
</file>

<file path=ppt/tags/tag387.xml><?xml version="1.0" encoding="utf-8"?>
<p:tagLst xmlns:a="http://schemas.openxmlformats.org/drawingml/2006/main" xmlns:r="http://schemas.openxmlformats.org/officeDocument/2006/relationships" xmlns:p="http://schemas.openxmlformats.org/presentationml/2006/main">
  <p:tag name="AS_UNIQUEID" val="6076"/>
</p:tagLst>
</file>

<file path=ppt/tags/tag388.xml><?xml version="1.0" encoding="utf-8"?>
<p:tagLst xmlns:a="http://schemas.openxmlformats.org/drawingml/2006/main" xmlns:r="http://schemas.openxmlformats.org/officeDocument/2006/relationships" xmlns:p="http://schemas.openxmlformats.org/presentationml/2006/main">
  <p:tag name="AS_UNIQUEID" val="6077"/>
</p:tagLst>
</file>

<file path=ppt/tags/tag389.xml><?xml version="1.0" encoding="utf-8"?>
<p:tagLst xmlns:a="http://schemas.openxmlformats.org/drawingml/2006/main" xmlns:r="http://schemas.openxmlformats.org/officeDocument/2006/relationships" xmlns:p="http://schemas.openxmlformats.org/presentationml/2006/main">
  <p:tag name="AS_UNIQUEID" val="6078"/>
</p:tagLst>
</file>

<file path=ppt/tags/tag39.xml><?xml version="1.0" encoding="utf-8"?>
<p:tagLst xmlns:a="http://schemas.openxmlformats.org/drawingml/2006/main" xmlns:r="http://schemas.openxmlformats.org/officeDocument/2006/relationships" xmlns:p="http://schemas.openxmlformats.org/presentationml/2006/main">
  <p:tag name="AS_UNIQUEID" val="6453"/>
</p:tagLst>
</file>

<file path=ppt/tags/tag390.xml><?xml version="1.0" encoding="utf-8"?>
<p:tagLst xmlns:a="http://schemas.openxmlformats.org/drawingml/2006/main" xmlns:r="http://schemas.openxmlformats.org/officeDocument/2006/relationships" xmlns:p="http://schemas.openxmlformats.org/presentationml/2006/main">
  <p:tag name="AS_UNIQUEID" val="6079"/>
</p:tagLst>
</file>

<file path=ppt/tags/tag391.xml><?xml version="1.0" encoding="utf-8"?>
<p:tagLst xmlns:a="http://schemas.openxmlformats.org/drawingml/2006/main" xmlns:r="http://schemas.openxmlformats.org/officeDocument/2006/relationships" xmlns:p="http://schemas.openxmlformats.org/presentationml/2006/main">
  <p:tag name="AS_UNIQUEID" val="933"/>
</p:tagLst>
</file>

<file path=ppt/tags/tag392.xml><?xml version="1.0" encoding="utf-8"?>
<p:tagLst xmlns:a="http://schemas.openxmlformats.org/drawingml/2006/main" xmlns:r="http://schemas.openxmlformats.org/officeDocument/2006/relationships" xmlns:p="http://schemas.openxmlformats.org/presentationml/2006/main">
  <p:tag name="AS_UNIQUEID" val="940"/>
</p:tagLst>
</file>

<file path=ppt/tags/tag393.xml><?xml version="1.0" encoding="utf-8"?>
<p:tagLst xmlns:a="http://schemas.openxmlformats.org/drawingml/2006/main" xmlns:r="http://schemas.openxmlformats.org/officeDocument/2006/relationships" xmlns:p="http://schemas.openxmlformats.org/presentationml/2006/main">
  <p:tag name="AS_UNIQUEID" val="941"/>
</p:tagLst>
</file>

<file path=ppt/tags/tag394.xml><?xml version="1.0" encoding="utf-8"?>
<p:tagLst xmlns:a="http://schemas.openxmlformats.org/drawingml/2006/main" xmlns:r="http://schemas.openxmlformats.org/officeDocument/2006/relationships" xmlns:p="http://schemas.openxmlformats.org/presentationml/2006/main">
  <p:tag name="AS_UNIQUEID" val="943"/>
</p:tagLst>
</file>

<file path=ppt/tags/tag395.xml><?xml version="1.0" encoding="utf-8"?>
<p:tagLst xmlns:a="http://schemas.openxmlformats.org/drawingml/2006/main" xmlns:r="http://schemas.openxmlformats.org/officeDocument/2006/relationships" xmlns:p="http://schemas.openxmlformats.org/presentationml/2006/main">
  <p:tag name="AS_UNIQUEID" val="947"/>
</p:tagLst>
</file>

<file path=ppt/tags/tag396.xml><?xml version="1.0" encoding="utf-8"?>
<p:tagLst xmlns:a="http://schemas.openxmlformats.org/drawingml/2006/main" xmlns:r="http://schemas.openxmlformats.org/officeDocument/2006/relationships" xmlns:p="http://schemas.openxmlformats.org/presentationml/2006/main">
  <p:tag name="AS_UNIQUEID" val="949"/>
</p:tagLst>
</file>

<file path=ppt/tags/tag397.xml><?xml version="1.0" encoding="utf-8"?>
<p:tagLst xmlns:a="http://schemas.openxmlformats.org/drawingml/2006/main" xmlns:r="http://schemas.openxmlformats.org/officeDocument/2006/relationships" xmlns:p="http://schemas.openxmlformats.org/presentationml/2006/main">
  <p:tag name="AS_UNIQUEID" val="953"/>
</p:tagLst>
</file>

<file path=ppt/tags/tag398.xml><?xml version="1.0" encoding="utf-8"?>
<p:tagLst xmlns:a="http://schemas.openxmlformats.org/drawingml/2006/main" xmlns:r="http://schemas.openxmlformats.org/officeDocument/2006/relationships" xmlns:p="http://schemas.openxmlformats.org/presentationml/2006/main">
  <p:tag name="AS_UNIQUEID" val="955"/>
</p:tagLst>
</file>

<file path=ppt/tags/tag399.xml><?xml version="1.0" encoding="utf-8"?>
<p:tagLst xmlns:a="http://schemas.openxmlformats.org/drawingml/2006/main" xmlns:r="http://schemas.openxmlformats.org/officeDocument/2006/relationships" xmlns:p="http://schemas.openxmlformats.org/presentationml/2006/main">
  <p:tag name="AS_UNIQUEID" val="960"/>
</p:tagLst>
</file>

<file path=ppt/tags/tag4.xml><?xml version="1.0" encoding="utf-8"?>
<p:tagLst xmlns:a="http://schemas.openxmlformats.org/drawingml/2006/main" xmlns:r="http://schemas.openxmlformats.org/officeDocument/2006/relationships" xmlns:p="http://schemas.openxmlformats.org/presentationml/2006/main">
  <p:tag name="AS_UNIQUEID" val="6501"/>
</p:tagLst>
</file>

<file path=ppt/tags/tag40.xml><?xml version="1.0" encoding="utf-8"?>
<p:tagLst xmlns:a="http://schemas.openxmlformats.org/drawingml/2006/main" xmlns:r="http://schemas.openxmlformats.org/officeDocument/2006/relationships" xmlns:p="http://schemas.openxmlformats.org/presentationml/2006/main">
  <p:tag name="AS_UNIQUEID" val="6455"/>
</p:tagLst>
</file>

<file path=ppt/tags/tag41.xml><?xml version="1.0" encoding="utf-8"?>
<p:tagLst xmlns:a="http://schemas.openxmlformats.org/drawingml/2006/main" xmlns:r="http://schemas.openxmlformats.org/officeDocument/2006/relationships" xmlns:p="http://schemas.openxmlformats.org/presentationml/2006/main">
  <p:tag name="AS_UNIQUEID" val="6456"/>
</p:tagLst>
</file>

<file path=ppt/tags/tag42.xml><?xml version="1.0" encoding="utf-8"?>
<p:tagLst xmlns:a="http://schemas.openxmlformats.org/drawingml/2006/main" xmlns:r="http://schemas.openxmlformats.org/officeDocument/2006/relationships" xmlns:p="http://schemas.openxmlformats.org/presentationml/2006/main">
  <p:tag name="AS_UNIQUEID" val="6457"/>
</p:tagLst>
</file>

<file path=ppt/tags/tag43.xml><?xml version="1.0" encoding="utf-8"?>
<p:tagLst xmlns:a="http://schemas.openxmlformats.org/drawingml/2006/main" xmlns:r="http://schemas.openxmlformats.org/officeDocument/2006/relationships" xmlns:p="http://schemas.openxmlformats.org/presentationml/2006/main">
  <p:tag name="AS_UNIQUEID" val="6459"/>
</p:tagLst>
</file>

<file path=ppt/tags/tag44.xml><?xml version="1.0" encoding="utf-8"?>
<p:tagLst xmlns:a="http://schemas.openxmlformats.org/drawingml/2006/main" xmlns:r="http://schemas.openxmlformats.org/officeDocument/2006/relationships" xmlns:p="http://schemas.openxmlformats.org/presentationml/2006/main">
  <p:tag name="AS_UNIQUEID" val="6460"/>
</p:tagLst>
</file>

<file path=ppt/tags/tag45.xml><?xml version="1.0" encoding="utf-8"?>
<p:tagLst xmlns:a="http://schemas.openxmlformats.org/drawingml/2006/main" xmlns:r="http://schemas.openxmlformats.org/officeDocument/2006/relationships" xmlns:p="http://schemas.openxmlformats.org/presentationml/2006/main">
  <p:tag name="AS_UNIQUEID" val="6461"/>
</p:tagLst>
</file>

<file path=ppt/tags/tag46.xml><?xml version="1.0" encoding="utf-8"?>
<p:tagLst xmlns:a="http://schemas.openxmlformats.org/drawingml/2006/main" xmlns:r="http://schemas.openxmlformats.org/officeDocument/2006/relationships" xmlns:p="http://schemas.openxmlformats.org/presentationml/2006/main">
  <p:tag name="AS_UNIQUEID" val="6462"/>
</p:tagLst>
</file>

<file path=ppt/tags/tag47.xml><?xml version="1.0" encoding="utf-8"?>
<p:tagLst xmlns:a="http://schemas.openxmlformats.org/drawingml/2006/main" xmlns:r="http://schemas.openxmlformats.org/officeDocument/2006/relationships" xmlns:p="http://schemas.openxmlformats.org/presentationml/2006/main">
  <p:tag name="AS_UNIQUEID" val="6463"/>
</p:tagLst>
</file>

<file path=ppt/tags/tag48.xml><?xml version="1.0" encoding="utf-8"?>
<p:tagLst xmlns:a="http://schemas.openxmlformats.org/drawingml/2006/main" xmlns:r="http://schemas.openxmlformats.org/officeDocument/2006/relationships" xmlns:p="http://schemas.openxmlformats.org/presentationml/2006/main">
  <p:tag name="AS_UNIQUEID" val="6464"/>
</p:tagLst>
</file>

<file path=ppt/tags/tag49.xml><?xml version="1.0" encoding="utf-8"?>
<p:tagLst xmlns:a="http://schemas.openxmlformats.org/drawingml/2006/main" xmlns:r="http://schemas.openxmlformats.org/officeDocument/2006/relationships" xmlns:p="http://schemas.openxmlformats.org/presentationml/2006/main">
  <p:tag name="AS_UNIQUEID" val="6466"/>
</p:tagLst>
</file>

<file path=ppt/tags/tag5.xml><?xml version="1.0" encoding="utf-8"?>
<p:tagLst xmlns:a="http://schemas.openxmlformats.org/drawingml/2006/main" xmlns:r="http://schemas.openxmlformats.org/officeDocument/2006/relationships" xmlns:p="http://schemas.openxmlformats.org/presentationml/2006/main">
  <p:tag name="AS_UNIQUEID" val="6502"/>
</p:tagLst>
</file>

<file path=ppt/tags/tag50.xml><?xml version="1.0" encoding="utf-8"?>
<p:tagLst xmlns:a="http://schemas.openxmlformats.org/drawingml/2006/main" xmlns:r="http://schemas.openxmlformats.org/officeDocument/2006/relationships" xmlns:p="http://schemas.openxmlformats.org/presentationml/2006/main">
  <p:tag name="AS_UNIQUEID" val="6467"/>
</p:tagLst>
</file>

<file path=ppt/tags/tag51.xml><?xml version="1.0" encoding="utf-8"?>
<p:tagLst xmlns:a="http://schemas.openxmlformats.org/drawingml/2006/main" xmlns:r="http://schemas.openxmlformats.org/officeDocument/2006/relationships" xmlns:p="http://schemas.openxmlformats.org/presentationml/2006/main">
  <p:tag name="AS_UNIQUEID" val="6468"/>
</p:tagLst>
</file>

<file path=ppt/tags/tag52.xml><?xml version="1.0" encoding="utf-8"?>
<p:tagLst xmlns:a="http://schemas.openxmlformats.org/drawingml/2006/main" xmlns:r="http://schemas.openxmlformats.org/officeDocument/2006/relationships" xmlns:p="http://schemas.openxmlformats.org/presentationml/2006/main">
  <p:tag name="AS_UNIQUEID" val="6469"/>
</p:tagLst>
</file>

<file path=ppt/tags/tag53.xml><?xml version="1.0" encoding="utf-8"?>
<p:tagLst xmlns:a="http://schemas.openxmlformats.org/drawingml/2006/main" xmlns:r="http://schemas.openxmlformats.org/officeDocument/2006/relationships" xmlns:p="http://schemas.openxmlformats.org/presentationml/2006/main">
  <p:tag name="AS_UNIQUEID" val="6470"/>
</p:tagLst>
</file>

<file path=ppt/tags/tag54.xml><?xml version="1.0" encoding="utf-8"?>
<p:tagLst xmlns:a="http://schemas.openxmlformats.org/drawingml/2006/main" xmlns:r="http://schemas.openxmlformats.org/officeDocument/2006/relationships" xmlns:p="http://schemas.openxmlformats.org/presentationml/2006/main">
  <p:tag name="AS_UNIQUEID" val="6471"/>
</p:tagLst>
</file>

<file path=ppt/tags/tag55.xml><?xml version="1.0" encoding="utf-8"?>
<p:tagLst xmlns:a="http://schemas.openxmlformats.org/drawingml/2006/main" xmlns:r="http://schemas.openxmlformats.org/officeDocument/2006/relationships" xmlns:p="http://schemas.openxmlformats.org/presentationml/2006/main">
  <p:tag name="AS_UNIQUEID" val="6473"/>
</p:tagLst>
</file>

<file path=ppt/tags/tag56.xml><?xml version="1.0" encoding="utf-8"?>
<p:tagLst xmlns:a="http://schemas.openxmlformats.org/drawingml/2006/main" xmlns:r="http://schemas.openxmlformats.org/officeDocument/2006/relationships" xmlns:p="http://schemas.openxmlformats.org/presentationml/2006/main">
  <p:tag name="AS_UNIQUEID" val="6474"/>
</p:tagLst>
</file>

<file path=ppt/tags/tag57.xml><?xml version="1.0" encoding="utf-8"?>
<p:tagLst xmlns:a="http://schemas.openxmlformats.org/drawingml/2006/main" xmlns:r="http://schemas.openxmlformats.org/officeDocument/2006/relationships" xmlns:p="http://schemas.openxmlformats.org/presentationml/2006/main">
  <p:tag name="AS_UNIQUEID" val="6475"/>
</p:tagLst>
</file>

<file path=ppt/tags/tag58.xml><?xml version="1.0" encoding="utf-8"?>
<p:tagLst xmlns:a="http://schemas.openxmlformats.org/drawingml/2006/main" xmlns:r="http://schemas.openxmlformats.org/officeDocument/2006/relationships" xmlns:p="http://schemas.openxmlformats.org/presentationml/2006/main">
  <p:tag name="AS_UNIQUEID" val="6476"/>
</p:tagLst>
</file>

<file path=ppt/tags/tag59.xml><?xml version="1.0" encoding="utf-8"?>
<p:tagLst xmlns:a="http://schemas.openxmlformats.org/drawingml/2006/main" xmlns:r="http://schemas.openxmlformats.org/officeDocument/2006/relationships" xmlns:p="http://schemas.openxmlformats.org/presentationml/2006/main">
  <p:tag name="AS_UNIQUEID" val="6477"/>
</p:tagLst>
</file>

<file path=ppt/tags/tag6.xml><?xml version="1.0" encoding="utf-8"?>
<p:tagLst xmlns:a="http://schemas.openxmlformats.org/drawingml/2006/main" xmlns:r="http://schemas.openxmlformats.org/officeDocument/2006/relationships" xmlns:p="http://schemas.openxmlformats.org/presentationml/2006/main">
  <p:tag name="AS_UNIQUEID" val="6503"/>
</p:tagLst>
</file>

<file path=ppt/tags/tag60.xml><?xml version="1.0" encoding="utf-8"?>
<p:tagLst xmlns:a="http://schemas.openxmlformats.org/drawingml/2006/main" xmlns:r="http://schemas.openxmlformats.org/officeDocument/2006/relationships" xmlns:p="http://schemas.openxmlformats.org/presentationml/2006/main">
  <p:tag name="AS_UNIQUEID" val="6479"/>
</p:tagLst>
</file>

<file path=ppt/tags/tag61.xml><?xml version="1.0" encoding="utf-8"?>
<p:tagLst xmlns:a="http://schemas.openxmlformats.org/drawingml/2006/main" xmlns:r="http://schemas.openxmlformats.org/officeDocument/2006/relationships" xmlns:p="http://schemas.openxmlformats.org/presentationml/2006/main">
  <p:tag name="AS_UNIQUEID" val="6480"/>
</p:tagLst>
</file>

<file path=ppt/tags/tag62.xml><?xml version="1.0" encoding="utf-8"?>
<p:tagLst xmlns:a="http://schemas.openxmlformats.org/drawingml/2006/main" xmlns:r="http://schemas.openxmlformats.org/officeDocument/2006/relationships" xmlns:p="http://schemas.openxmlformats.org/presentationml/2006/main">
  <p:tag name="AS_UNIQUEID" val="6481"/>
</p:tagLst>
</file>

<file path=ppt/tags/tag63.xml><?xml version="1.0" encoding="utf-8"?>
<p:tagLst xmlns:a="http://schemas.openxmlformats.org/drawingml/2006/main" xmlns:r="http://schemas.openxmlformats.org/officeDocument/2006/relationships" xmlns:p="http://schemas.openxmlformats.org/presentationml/2006/main">
  <p:tag name="AS_UNIQUEID" val="6482"/>
</p:tagLst>
</file>

<file path=ppt/tags/tag64.xml><?xml version="1.0" encoding="utf-8"?>
<p:tagLst xmlns:a="http://schemas.openxmlformats.org/drawingml/2006/main" xmlns:r="http://schemas.openxmlformats.org/officeDocument/2006/relationships" xmlns:p="http://schemas.openxmlformats.org/presentationml/2006/main">
  <p:tag name="AS_UNIQUEID" val="6483"/>
</p:tagLst>
</file>

<file path=ppt/tags/tag65.xml><?xml version="1.0" encoding="utf-8"?>
<p:tagLst xmlns:a="http://schemas.openxmlformats.org/drawingml/2006/main" xmlns:r="http://schemas.openxmlformats.org/officeDocument/2006/relationships" xmlns:p="http://schemas.openxmlformats.org/presentationml/2006/main">
  <p:tag name="AS_UNIQUEID" val="6485"/>
</p:tagLst>
</file>

<file path=ppt/tags/tag66.xml><?xml version="1.0" encoding="utf-8"?>
<p:tagLst xmlns:a="http://schemas.openxmlformats.org/drawingml/2006/main" xmlns:r="http://schemas.openxmlformats.org/officeDocument/2006/relationships" xmlns:p="http://schemas.openxmlformats.org/presentationml/2006/main">
  <p:tag name="AS_UNIQUEID" val="6486"/>
</p:tagLst>
</file>

<file path=ppt/tags/tag67.xml><?xml version="1.0" encoding="utf-8"?>
<p:tagLst xmlns:a="http://schemas.openxmlformats.org/drawingml/2006/main" xmlns:r="http://schemas.openxmlformats.org/officeDocument/2006/relationships" xmlns:p="http://schemas.openxmlformats.org/presentationml/2006/main">
  <p:tag name="AS_UNIQUEID" val="6487"/>
</p:tagLst>
</file>

<file path=ppt/tags/tag68.xml><?xml version="1.0" encoding="utf-8"?>
<p:tagLst xmlns:a="http://schemas.openxmlformats.org/drawingml/2006/main" xmlns:r="http://schemas.openxmlformats.org/officeDocument/2006/relationships" xmlns:p="http://schemas.openxmlformats.org/presentationml/2006/main">
  <p:tag name="AS_UNIQUEID" val="6488"/>
</p:tagLst>
</file>

<file path=ppt/tags/tag69.xml><?xml version="1.0" encoding="utf-8"?>
<p:tagLst xmlns:a="http://schemas.openxmlformats.org/drawingml/2006/main" xmlns:r="http://schemas.openxmlformats.org/officeDocument/2006/relationships" xmlns:p="http://schemas.openxmlformats.org/presentationml/2006/main">
  <p:tag name="AS_UNIQUEID" val="6489"/>
</p:tagLst>
</file>

<file path=ppt/tags/tag7.xml><?xml version="1.0" encoding="utf-8"?>
<p:tagLst xmlns:a="http://schemas.openxmlformats.org/drawingml/2006/main" xmlns:r="http://schemas.openxmlformats.org/officeDocument/2006/relationships" xmlns:p="http://schemas.openxmlformats.org/presentationml/2006/main">
  <p:tag name="AS_UNIQUEID" val="6416"/>
</p:tagLst>
</file>

<file path=ppt/tags/tag70.xml><?xml version="1.0" encoding="utf-8"?>
<p:tagLst xmlns:a="http://schemas.openxmlformats.org/drawingml/2006/main" xmlns:r="http://schemas.openxmlformats.org/officeDocument/2006/relationships" xmlns:p="http://schemas.openxmlformats.org/presentationml/2006/main">
  <p:tag name="AS_UNIQUEID" val="6490"/>
</p:tagLst>
</file>

<file path=ppt/tags/tag71.xml><?xml version="1.0" encoding="utf-8"?>
<p:tagLst xmlns:a="http://schemas.openxmlformats.org/drawingml/2006/main" xmlns:r="http://schemas.openxmlformats.org/officeDocument/2006/relationships" xmlns:p="http://schemas.openxmlformats.org/presentationml/2006/main">
  <p:tag name="AS_UNIQUEID" val="6491"/>
</p:tagLst>
</file>

<file path=ppt/tags/tag72.xml><?xml version="1.0" encoding="utf-8"?>
<p:tagLst xmlns:a="http://schemas.openxmlformats.org/drawingml/2006/main" xmlns:r="http://schemas.openxmlformats.org/officeDocument/2006/relationships" xmlns:p="http://schemas.openxmlformats.org/presentationml/2006/main">
  <p:tag name="AS_UNIQUEID" val="6492"/>
</p:tagLst>
</file>

<file path=ppt/tags/tag73.xml><?xml version="1.0" encoding="utf-8"?>
<p:tagLst xmlns:a="http://schemas.openxmlformats.org/drawingml/2006/main" xmlns:r="http://schemas.openxmlformats.org/officeDocument/2006/relationships" xmlns:p="http://schemas.openxmlformats.org/presentationml/2006/main">
  <p:tag name="AS_UNIQUEID" val="6494"/>
</p:tagLst>
</file>

<file path=ppt/tags/tag74.xml><?xml version="1.0" encoding="utf-8"?>
<p:tagLst xmlns:a="http://schemas.openxmlformats.org/drawingml/2006/main" xmlns:r="http://schemas.openxmlformats.org/officeDocument/2006/relationships" xmlns:p="http://schemas.openxmlformats.org/presentationml/2006/main">
  <p:tag name="AS_UNIQUEID" val="6495"/>
</p:tagLst>
</file>

<file path=ppt/tags/tag75.xml><?xml version="1.0" encoding="utf-8"?>
<p:tagLst xmlns:a="http://schemas.openxmlformats.org/drawingml/2006/main" xmlns:r="http://schemas.openxmlformats.org/officeDocument/2006/relationships" xmlns:p="http://schemas.openxmlformats.org/presentationml/2006/main">
  <p:tag name="AS_UNIQUEID" val="6496"/>
</p:tagLst>
</file>

<file path=ppt/tags/tag76.xml><?xml version="1.0" encoding="utf-8"?>
<p:tagLst xmlns:a="http://schemas.openxmlformats.org/drawingml/2006/main" xmlns:r="http://schemas.openxmlformats.org/officeDocument/2006/relationships" xmlns:p="http://schemas.openxmlformats.org/presentationml/2006/main">
  <p:tag name="AS_UNIQUEID" val="6497"/>
</p:tagLst>
</file>

<file path=ppt/tags/tag77.xml><?xml version="1.0" encoding="utf-8"?>
<p:tagLst xmlns:a="http://schemas.openxmlformats.org/drawingml/2006/main" xmlns:r="http://schemas.openxmlformats.org/officeDocument/2006/relationships" xmlns:p="http://schemas.openxmlformats.org/presentationml/2006/main">
  <p:tag name="AS_UNIQUEID" val="6583"/>
</p:tagLst>
</file>

<file path=ppt/tags/tag78.xml><?xml version="1.0" encoding="utf-8"?>
<p:tagLst xmlns:a="http://schemas.openxmlformats.org/drawingml/2006/main" xmlns:r="http://schemas.openxmlformats.org/officeDocument/2006/relationships" xmlns:p="http://schemas.openxmlformats.org/presentationml/2006/main">
  <p:tag name="AS_UNIQUEID" val="6584"/>
</p:tagLst>
</file>

<file path=ppt/tags/tag79.xml><?xml version="1.0" encoding="utf-8"?>
<p:tagLst xmlns:a="http://schemas.openxmlformats.org/drawingml/2006/main" xmlns:r="http://schemas.openxmlformats.org/officeDocument/2006/relationships" xmlns:p="http://schemas.openxmlformats.org/presentationml/2006/main">
  <p:tag name="AS_UNIQUEID" val="6585"/>
</p:tagLst>
</file>

<file path=ppt/tags/tag8.xml><?xml version="1.0" encoding="utf-8"?>
<p:tagLst xmlns:a="http://schemas.openxmlformats.org/drawingml/2006/main" xmlns:r="http://schemas.openxmlformats.org/officeDocument/2006/relationships" xmlns:p="http://schemas.openxmlformats.org/presentationml/2006/main">
  <p:tag name="AS_UNIQUEID" val="6417"/>
</p:tagLst>
</file>

<file path=ppt/tags/tag80.xml><?xml version="1.0" encoding="utf-8"?>
<p:tagLst xmlns:a="http://schemas.openxmlformats.org/drawingml/2006/main" xmlns:r="http://schemas.openxmlformats.org/officeDocument/2006/relationships" xmlns:p="http://schemas.openxmlformats.org/presentationml/2006/main">
  <p:tag name="AS_UNIQUEID" val="6586"/>
</p:tagLst>
</file>

<file path=ppt/tags/tag81.xml><?xml version="1.0" encoding="utf-8"?>
<p:tagLst xmlns:a="http://schemas.openxmlformats.org/drawingml/2006/main" xmlns:r="http://schemas.openxmlformats.org/officeDocument/2006/relationships" xmlns:p="http://schemas.openxmlformats.org/presentationml/2006/main">
  <p:tag name="AS_UNIQUEID" val="6587"/>
</p:tagLst>
</file>

<file path=ppt/tags/tag82.xml><?xml version="1.0" encoding="utf-8"?>
<p:tagLst xmlns:a="http://schemas.openxmlformats.org/drawingml/2006/main" xmlns:r="http://schemas.openxmlformats.org/officeDocument/2006/relationships" xmlns:p="http://schemas.openxmlformats.org/presentationml/2006/main">
  <p:tag name="AS_UNIQUEID" val="6505"/>
</p:tagLst>
</file>

<file path=ppt/tags/tag83.xml><?xml version="1.0" encoding="utf-8"?>
<p:tagLst xmlns:a="http://schemas.openxmlformats.org/drawingml/2006/main" xmlns:r="http://schemas.openxmlformats.org/officeDocument/2006/relationships" xmlns:p="http://schemas.openxmlformats.org/presentationml/2006/main">
  <p:tag name="AS_UNIQUEID" val="6506"/>
</p:tagLst>
</file>

<file path=ppt/tags/tag84.xml><?xml version="1.0" encoding="utf-8"?>
<p:tagLst xmlns:a="http://schemas.openxmlformats.org/drawingml/2006/main" xmlns:r="http://schemas.openxmlformats.org/officeDocument/2006/relationships" xmlns:p="http://schemas.openxmlformats.org/presentationml/2006/main">
  <p:tag name="AS_UNIQUEID" val="6507"/>
</p:tagLst>
</file>

<file path=ppt/tags/tag85.xml><?xml version="1.0" encoding="utf-8"?>
<p:tagLst xmlns:a="http://schemas.openxmlformats.org/drawingml/2006/main" xmlns:r="http://schemas.openxmlformats.org/officeDocument/2006/relationships" xmlns:p="http://schemas.openxmlformats.org/presentationml/2006/main">
  <p:tag name="AS_UNIQUEID" val="6508"/>
</p:tagLst>
</file>

<file path=ppt/tags/tag86.xml><?xml version="1.0" encoding="utf-8"?>
<p:tagLst xmlns:a="http://schemas.openxmlformats.org/drawingml/2006/main" xmlns:r="http://schemas.openxmlformats.org/officeDocument/2006/relationships" xmlns:p="http://schemas.openxmlformats.org/presentationml/2006/main">
  <p:tag name="AS_UNIQUEID" val="6509"/>
</p:tagLst>
</file>

<file path=ppt/tags/tag87.xml><?xml version="1.0" encoding="utf-8"?>
<p:tagLst xmlns:a="http://schemas.openxmlformats.org/drawingml/2006/main" xmlns:r="http://schemas.openxmlformats.org/officeDocument/2006/relationships" xmlns:p="http://schemas.openxmlformats.org/presentationml/2006/main">
  <p:tag name="AS_UNIQUEID" val="6511"/>
</p:tagLst>
</file>

<file path=ppt/tags/tag88.xml><?xml version="1.0" encoding="utf-8"?>
<p:tagLst xmlns:a="http://schemas.openxmlformats.org/drawingml/2006/main" xmlns:r="http://schemas.openxmlformats.org/officeDocument/2006/relationships" xmlns:p="http://schemas.openxmlformats.org/presentationml/2006/main">
  <p:tag name="AS_UNIQUEID" val="6512"/>
</p:tagLst>
</file>

<file path=ppt/tags/tag89.xml><?xml version="1.0" encoding="utf-8"?>
<p:tagLst xmlns:a="http://schemas.openxmlformats.org/drawingml/2006/main" xmlns:r="http://schemas.openxmlformats.org/officeDocument/2006/relationships" xmlns:p="http://schemas.openxmlformats.org/presentationml/2006/main">
  <p:tag name="AS_UNIQUEID" val="6513"/>
</p:tagLst>
</file>

<file path=ppt/tags/tag9.xml><?xml version="1.0" encoding="utf-8"?>
<p:tagLst xmlns:a="http://schemas.openxmlformats.org/drawingml/2006/main" xmlns:r="http://schemas.openxmlformats.org/officeDocument/2006/relationships" xmlns:p="http://schemas.openxmlformats.org/presentationml/2006/main">
  <p:tag name="AS_UNIQUEID" val="6418"/>
</p:tagLst>
</file>

<file path=ppt/tags/tag90.xml><?xml version="1.0" encoding="utf-8"?>
<p:tagLst xmlns:a="http://schemas.openxmlformats.org/drawingml/2006/main" xmlns:r="http://schemas.openxmlformats.org/officeDocument/2006/relationships" xmlns:p="http://schemas.openxmlformats.org/presentationml/2006/main">
  <p:tag name="AS_UNIQUEID" val="6514"/>
</p:tagLst>
</file>

<file path=ppt/tags/tag91.xml><?xml version="1.0" encoding="utf-8"?>
<p:tagLst xmlns:a="http://schemas.openxmlformats.org/drawingml/2006/main" xmlns:r="http://schemas.openxmlformats.org/officeDocument/2006/relationships" xmlns:p="http://schemas.openxmlformats.org/presentationml/2006/main">
  <p:tag name="AS_UNIQUEID" val="6515"/>
</p:tagLst>
</file>

<file path=ppt/tags/tag92.xml><?xml version="1.0" encoding="utf-8"?>
<p:tagLst xmlns:a="http://schemas.openxmlformats.org/drawingml/2006/main" xmlns:r="http://schemas.openxmlformats.org/officeDocument/2006/relationships" xmlns:p="http://schemas.openxmlformats.org/presentationml/2006/main">
  <p:tag name="AS_UNIQUEID" val="6517"/>
</p:tagLst>
</file>

<file path=ppt/tags/tag93.xml><?xml version="1.0" encoding="utf-8"?>
<p:tagLst xmlns:a="http://schemas.openxmlformats.org/drawingml/2006/main" xmlns:r="http://schemas.openxmlformats.org/officeDocument/2006/relationships" xmlns:p="http://schemas.openxmlformats.org/presentationml/2006/main">
  <p:tag name="AS_UNIQUEID" val="6518"/>
</p:tagLst>
</file>

<file path=ppt/tags/tag94.xml><?xml version="1.0" encoding="utf-8"?>
<p:tagLst xmlns:a="http://schemas.openxmlformats.org/drawingml/2006/main" xmlns:r="http://schemas.openxmlformats.org/officeDocument/2006/relationships" xmlns:p="http://schemas.openxmlformats.org/presentationml/2006/main">
  <p:tag name="AS_UNIQUEID" val="6519"/>
</p:tagLst>
</file>

<file path=ppt/tags/tag95.xml><?xml version="1.0" encoding="utf-8"?>
<p:tagLst xmlns:a="http://schemas.openxmlformats.org/drawingml/2006/main" xmlns:r="http://schemas.openxmlformats.org/officeDocument/2006/relationships" xmlns:p="http://schemas.openxmlformats.org/presentationml/2006/main">
  <p:tag name="AS_UNIQUEID" val="6520"/>
</p:tagLst>
</file>

<file path=ppt/tags/tag96.xml><?xml version="1.0" encoding="utf-8"?>
<p:tagLst xmlns:a="http://schemas.openxmlformats.org/drawingml/2006/main" xmlns:r="http://schemas.openxmlformats.org/officeDocument/2006/relationships" xmlns:p="http://schemas.openxmlformats.org/presentationml/2006/main">
  <p:tag name="AS_UNIQUEID" val="6521"/>
</p:tagLst>
</file>

<file path=ppt/tags/tag97.xml><?xml version="1.0" encoding="utf-8"?>
<p:tagLst xmlns:a="http://schemas.openxmlformats.org/drawingml/2006/main" xmlns:r="http://schemas.openxmlformats.org/officeDocument/2006/relationships" xmlns:p="http://schemas.openxmlformats.org/presentationml/2006/main">
  <p:tag name="AS_UNIQUEID" val="6523"/>
</p:tagLst>
</file>

<file path=ppt/tags/tag98.xml><?xml version="1.0" encoding="utf-8"?>
<p:tagLst xmlns:a="http://schemas.openxmlformats.org/drawingml/2006/main" xmlns:r="http://schemas.openxmlformats.org/officeDocument/2006/relationships" xmlns:p="http://schemas.openxmlformats.org/presentationml/2006/main">
  <p:tag name="AS_UNIQUEID" val="6524"/>
</p:tagLst>
</file>

<file path=ppt/tags/tag99.xml><?xml version="1.0" encoding="utf-8"?>
<p:tagLst xmlns:a="http://schemas.openxmlformats.org/drawingml/2006/main" xmlns:r="http://schemas.openxmlformats.org/officeDocument/2006/relationships" xmlns:p="http://schemas.openxmlformats.org/presentationml/2006/main">
  <p:tag name="AS_UNIQUEID" val="6525"/>
</p:tagLst>
</file>

<file path=ppt/theme/theme1.xml><?xml version="1.0" encoding="utf-8"?>
<a:theme xmlns:a="http://schemas.openxmlformats.org/drawingml/2006/main" name="Office 主题">
  <a:themeElements>
    <a:clrScheme name="海边度假风">
      <a:dk1>
        <a:srgbClr val="000000"/>
      </a:dk1>
      <a:lt1>
        <a:srgbClr val="FFFFFF"/>
      </a:lt1>
      <a:dk2>
        <a:srgbClr val="B5D5E7"/>
      </a:dk2>
      <a:lt2>
        <a:srgbClr val="90CCF7"/>
      </a:lt2>
      <a:accent1>
        <a:srgbClr val="68A0BB"/>
      </a:accent1>
      <a:accent2>
        <a:srgbClr val="017CCB"/>
      </a:accent2>
      <a:accent3>
        <a:srgbClr val="00A2E5"/>
      </a:accent3>
      <a:accent4>
        <a:srgbClr val="0166B9"/>
      </a:accent4>
      <a:accent5>
        <a:srgbClr val="FFF6E6"/>
      </a:accent5>
      <a:accent6>
        <a:srgbClr val="DECCBB"/>
      </a:accent6>
      <a:hlink>
        <a:srgbClr val="DB9C48"/>
      </a:hlink>
      <a:folHlink>
        <a:srgbClr val="EBCAA6"/>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海边度假风">
      <a:dk1>
        <a:srgbClr val="000000"/>
      </a:dk1>
      <a:lt1>
        <a:srgbClr val="FFFFFF"/>
      </a:lt1>
      <a:dk2>
        <a:srgbClr val="B5D5E7"/>
      </a:dk2>
      <a:lt2>
        <a:srgbClr val="90CCF7"/>
      </a:lt2>
      <a:accent1>
        <a:srgbClr val="68A0BB"/>
      </a:accent1>
      <a:accent2>
        <a:srgbClr val="017CCB"/>
      </a:accent2>
      <a:accent3>
        <a:srgbClr val="00A2E5"/>
      </a:accent3>
      <a:accent4>
        <a:srgbClr val="0166B9"/>
      </a:accent4>
      <a:accent5>
        <a:srgbClr val="FFF6E6"/>
      </a:accent5>
      <a:accent6>
        <a:srgbClr val="DECCBB"/>
      </a:accent6>
      <a:hlink>
        <a:srgbClr val="DB9C48"/>
      </a:hlink>
      <a:folHlink>
        <a:srgbClr val="EBCAA6"/>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1766</Words>
  <Application>Microsoft Office PowerPoint</Application>
  <PresentationFormat>全屏显示(4:3)</PresentationFormat>
  <Paragraphs>206</Paragraphs>
  <Slides>38</Slides>
  <Notes>6</Notes>
  <HiddenSlides>0</HiddenSlides>
  <MMClips>2</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38</vt:i4>
      </vt:variant>
    </vt:vector>
  </HeadingPairs>
  <TitlesOfParts>
    <vt:vector size="51" baseType="lpstr">
      <vt:lpstr>等线 Light</vt:lpstr>
      <vt:lpstr>黑体</vt:lpstr>
      <vt:lpstr>华文行楷</vt:lpstr>
      <vt:lpstr>楷体</vt:lpstr>
      <vt:lpstr>楷体_GB2312</vt:lpstr>
      <vt:lpstr>宋体</vt:lpstr>
      <vt:lpstr>微软雅黑</vt:lpstr>
      <vt:lpstr>Arial</vt:lpstr>
      <vt:lpstr>Calibri</vt:lpstr>
      <vt:lpstr>Times New Roman</vt:lpstr>
      <vt:lpstr>Wingdings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1</cp:lastModifiedBy>
  <cp:revision>2</cp:revision>
  <cp:lastPrinted>2021-10-06T15:48:30Z</cp:lastPrinted>
  <dcterms:created xsi:type="dcterms:W3CDTF">2021-10-06T15:48:30Z</dcterms:created>
  <dcterms:modified xsi:type="dcterms:W3CDTF">2021-10-08T08:42:06Z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