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notesSlides/notesSlide7.xml" ContentType="application/vnd.openxmlformats-officedocument.presentationml.notesSlide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notesSlides/notesSlide4.xml" ContentType="application/vnd.openxmlformats-officedocument.presentationml.notesSlide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Default Extension="svg" ContentType="image/svg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notesSlides/notesSlide5.xml" ContentType="application/vnd.openxmlformats-officedocument.presentationml.notesSlide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notesSlides/notesSlide6.xml" ContentType="application/vnd.openxmlformats-officedocument.presentationml.notesSlide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353" r:id="rId3"/>
    <p:sldId id="374" r:id="rId4"/>
    <p:sldId id="375" r:id="rId5"/>
    <p:sldId id="376" r:id="rId6"/>
    <p:sldId id="377" r:id="rId7"/>
    <p:sldId id="378" r:id="rId8"/>
    <p:sldId id="379" r:id="rId9"/>
    <p:sldId id="380" r:id="rId10"/>
    <p:sldId id="355" r:id="rId11"/>
    <p:sldId id="391" r:id="rId12"/>
    <p:sldId id="356" r:id="rId13"/>
    <p:sldId id="357" r:id="rId14"/>
    <p:sldId id="358" r:id="rId15"/>
    <p:sldId id="392" r:id="rId16"/>
    <p:sldId id="394" r:id="rId17"/>
    <p:sldId id="393" r:id="rId18"/>
    <p:sldId id="395" r:id="rId19"/>
    <p:sldId id="359" r:id="rId20"/>
    <p:sldId id="396" r:id="rId21"/>
    <p:sldId id="361" r:id="rId22"/>
    <p:sldId id="398" r:id="rId23"/>
    <p:sldId id="399" r:id="rId24"/>
    <p:sldId id="362" r:id="rId25"/>
    <p:sldId id="400" r:id="rId26"/>
    <p:sldId id="37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3"/>
    <p:restoredTop sz="79042"/>
  </p:normalViewPr>
  <p:slideViewPr>
    <p:cSldViewPr showGuides="1">
      <p:cViewPr varScale="1">
        <p:scale>
          <a:sx n="129" d="100"/>
          <a:sy n="129" d="100"/>
        </p:scale>
        <p:origin x="-186" y="-78"/>
      </p:cViewPr>
      <p:guideLst>
        <p:guide orient="horz" pos="2147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8" name="Rectangle 4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>
                <a:buNone/>
              </a:pPr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1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25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8371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3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B9319FA-0BFE-48BB-A345-C65960E2D73A}" type="slidenum">
              <a:rPr lang="en-US" altLang="zh-CN" smtClean="0">
                <a:ea typeface="等线" panose="02010600030101010101" charset="-122"/>
              </a:rPr>
              <a:pPr/>
              <a:t>5</a:t>
            </a:fld>
            <a:endParaRPr lang="en-US" altLang="zh-CN" smtClean="0"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9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Pre-task </a:t>
            </a:r>
          </a:p>
          <a:p>
            <a:pPr lvl="0" eaLnBrk="1" hangingPunct="1"/>
            <a:r>
              <a:rPr lang="en-US" altLang="zh-CN"/>
              <a:t>Activity 2 : Ask and answer</a:t>
            </a:r>
          </a:p>
          <a:p>
            <a:pPr lvl="0" eaLnBrk="1" hangingPunct="1"/>
            <a:r>
              <a:rPr lang="zh-CN" altLang="en-US"/>
              <a:t>教师问学生： </a:t>
            </a:r>
            <a:r>
              <a:rPr lang="en-US" altLang="zh-CN"/>
              <a:t>What do you see on the table?</a:t>
            </a:r>
          </a:p>
          <a:p>
            <a:pPr lvl="0" eaLnBrk="1" hangingPunct="1"/>
            <a:r>
              <a:rPr lang="zh-CN" altLang="en-US"/>
              <a:t>复习晚餐吃的食物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11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27651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marL="228600" lvl="0" indent="-228600" eaLnBrk="1" hangingPunct="1"/>
            <a:r>
              <a:rPr lang="en-US" altLang="zh-CN"/>
              <a:t>Pre-task </a:t>
            </a:r>
          </a:p>
          <a:p>
            <a:pPr marL="228600" lvl="0" indent="-228600" eaLnBrk="1" hangingPunct="1"/>
            <a:r>
              <a:rPr lang="en-US" altLang="zh-CN"/>
              <a:t>Activity 3</a:t>
            </a:r>
            <a:r>
              <a:rPr lang="zh-CN" altLang="en-US"/>
              <a:t>：</a:t>
            </a:r>
            <a:r>
              <a:rPr lang="en-US" altLang="zh-CN"/>
              <a:t>Look and say</a:t>
            </a:r>
          </a:p>
          <a:p>
            <a:pPr marL="228600" lvl="0" indent="-228600" eaLnBrk="1" hangingPunct="1">
              <a:buAutoNum type="arabicPeriod"/>
            </a:pPr>
            <a:r>
              <a:rPr lang="zh-CN" altLang="en-US"/>
              <a:t>复习所有名词</a:t>
            </a:r>
          </a:p>
          <a:p>
            <a:pPr marL="228600" lvl="0" indent="-228600" eaLnBrk="1" hangingPunct="1">
              <a:buAutoNum type="arabicPeriod"/>
            </a:pPr>
            <a:r>
              <a:rPr lang="zh-CN" altLang="en-US"/>
              <a:t>用</a:t>
            </a:r>
            <a:r>
              <a:rPr lang="en-US" altLang="zh-CN"/>
              <a:t>Taste ... Smell ... </a:t>
            </a:r>
            <a:r>
              <a:rPr lang="zh-CN" altLang="en-US"/>
              <a:t>来说说喜欢的事物</a:t>
            </a:r>
          </a:p>
          <a:p>
            <a:pPr marL="228600" lvl="0" indent="-228600" eaLnBrk="1" hangingPunct="1">
              <a:buAutoNum type="arabicPeriod"/>
            </a:pP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12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29699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Pre-task </a:t>
            </a:r>
          </a:p>
          <a:p>
            <a:pPr lvl="0" eaLnBrk="1" hangingPunct="1"/>
            <a:r>
              <a:rPr lang="en-US" altLang="zh-CN"/>
              <a:t>Activity 4</a:t>
            </a:r>
            <a:r>
              <a:rPr lang="zh-CN" altLang="en-US"/>
              <a:t>：</a:t>
            </a:r>
            <a:r>
              <a:rPr lang="en-US" altLang="zh-CN"/>
              <a:t>Let’s talk</a:t>
            </a:r>
          </a:p>
          <a:p>
            <a:pPr lvl="0" eaLnBrk="1" hangingPunct="1"/>
            <a:r>
              <a:rPr lang="zh-CN" altLang="en-US"/>
              <a:t>交流昨天回家作业当中勾出的晚餐所吃的食物，为引出新的食物做准备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13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31747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While-task </a:t>
            </a:r>
          </a:p>
          <a:p>
            <a:pPr lvl="0" eaLnBrk="1" hangingPunct="1"/>
            <a:r>
              <a:rPr lang="en-US" altLang="zh-CN"/>
              <a:t>Activity 1. Let’s learn</a:t>
            </a:r>
          </a:p>
          <a:p>
            <a:pPr lvl="0" eaLnBrk="1" hangingPunct="1"/>
            <a:r>
              <a:rPr lang="en-US" altLang="zh-CN"/>
              <a:t>1. </a:t>
            </a:r>
            <a:r>
              <a:rPr lang="zh-CN" altLang="en-US"/>
              <a:t>学习三个拓展词汇：</a:t>
            </a:r>
            <a:r>
              <a:rPr lang="en-US" altLang="zh-CN"/>
              <a:t>chicken, meat, greens</a:t>
            </a:r>
          </a:p>
          <a:p>
            <a:pPr lvl="0" eaLnBrk="1" hangingPunct="1"/>
            <a:r>
              <a:rPr lang="en-US" altLang="zh-CN"/>
              <a:t>2. </a:t>
            </a:r>
            <a:r>
              <a:rPr lang="zh-CN" altLang="en-US"/>
              <a:t>用</a:t>
            </a:r>
            <a:r>
              <a:rPr lang="en-US" altLang="zh-CN"/>
              <a:t>taste</a:t>
            </a:r>
            <a:r>
              <a:rPr lang="zh-CN" altLang="en-US"/>
              <a:t>和</a:t>
            </a:r>
            <a:r>
              <a:rPr lang="en-US" altLang="zh-CN"/>
              <a:t>smell</a:t>
            </a:r>
            <a:r>
              <a:rPr lang="zh-CN" altLang="en-US"/>
              <a:t>来进行描述</a:t>
            </a:r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18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33795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While-task </a:t>
            </a:r>
          </a:p>
          <a:p>
            <a:pPr lvl="0" eaLnBrk="1" hangingPunct="1"/>
            <a:r>
              <a:rPr lang="en-US" altLang="zh-CN"/>
              <a:t>Activity 2. Circle and say</a:t>
            </a:r>
          </a:p>
          <a:p>
            <a:pPr lvl="0" eaLnBrk="1" hangingPunct="1"/>
            <a:r>
              <a:rPr lang="en-US" altLang="zh-CN"/>
              <a:t>1.</a:t>
            </a:r>
            <a:r>
              <a:rPr lang="zh-CN" altLang="en-US"/>
              <a:t>让学生判断红色圈内的饮食是否够合理</a:t>
            </a:r>
          </a:p>
          <a:p>
            <a:pPr lvl="0" eaLnBrk="1" hangingPunct="1"/>
            <a:r>
              <a:rPr lang="en-US" altLang="zh-CN"/>
              <a:t>2.</a:t>
            </a:r>
            <a:r>
              <a:rPr lang="zh-CN" altLang="en-US"/>
              <a:t>自己选出合理的饮食，并和同桌交流。</a:t>
            </a:r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20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35843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While-task </a:t>
            </a:r>
          </a:p>
          <a:p>
            <a:pPr lvl="0" eaLnBrk="1" hangingPunct="1"/>
            <a:r>
              <a:rPr lang="en-US" altLang="zh-CN"/>
              <a:t>Activity 4. Let’s play</a:t>
            </a:r>
          </a:p>
          <a:p>
            <a:pPr lvl="0" eaLnBrk="1" hangingPunct="1"/>
            <a:r>
              <a:rPr lang="en-US" altLang="zh-CN"/>
              <a:t>4. Play the game: </a:t>
            </a:r>
          </a:p>
          <a:p>
            <a:pPr lvl="0" eaLnBrk="1" hangingPunct="1"/>
            <a:r>
              <a:rPr lang="zh-CN" altLang="en-US"/>
              <a:t>以书上的游戏为准则，玩抢椅子的游戏。教师事先准备一些食物、水果等卡片（特别是本单元学的内容），让学生运用。</a:t>
            </a:r>
          </a:p>
          <a:p>
            <a:pPr lvl="0" eaLnBrk="1" hangingPunct="1"/>
            <a:r>
              <a:rPr lang="en-US" altLang="zh-CN"/>
              <a:t>S1</a:t>
            </a:r>
            <a:r>
              <a:rPr lang="zh-CN" altLang="en-US"/>
              <a:t>： </a:t>
            </a:r>
            <a:r>
              <a:rPr lang="en-US" altLang="zh-CN"/>
              <a:t>Touch your ... S2-3 plays.</a:t>
            </a:r>
          </a:p>
          <a:p>
            <a:pPr lvl="0" eaLnBrk="1" hangingPunct="1"/>
            <a:r>
              <a:rPr lang="zh-CN" altLang="en-US"/>
              <a:t>做错的同学就只能起立来说指令，其余三人再做动作。</a:t>
            </a:r>
          </a:p>
          <a:p>
            <a:pPr lvl="0" eaLnBrk="1" hangingPunct="1"/>
            <a:r>
              <a:rPr lang="en-US" altLang="zh-CN"/>
              <a:t>1</a:t>
            </a:r>
            <a:r>
              <a:rPr lang="zh-CN" altLang="en-US"/>
              <a:t>）集体示范一组</a:t>
            </a:r>
          </a:p>
          <a:p>
            <a:pPr lvl="0" eaLnBrk="1" hangingPunct="1"/>
            <a:r>
              <a:rPr lang="en-US" altLang="zh-CN"/>
              <a:t>2</a:t>
            </a:r>
            <a:r>
              <a:rPr lang="zh-CN" altLang="en-US"/>
              <a:t>）小组内自己来说一说，做一做，先由组长说指令。</a:t>
            </a:r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  <a:pPr lvl="0" algn="r"/>
              <a:t>23</a:t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While-task 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Activity 5.Let’s act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1)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了解</a:t>
            </a: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Kitty</a:t>
            </a: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正在餐厅里吃午饭。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4.jpeg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1.xml"/><Relationship Id="rId7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6.xml"/><Relationship Id="rId7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5.jpeg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7.xml"/><Relationship Id="rId7" Type="http://schemas.openxmlformats.org/officeDocument/2006/relationships/image" Target="../media/image2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7.xml"/><Relationship Id="rId7" Type="http://schemas.openxmlformats.org/officeDocument/2006/relationships/image" Target="../media/image2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7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9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6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1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414395" y="2105660"/>
            <a:ext cx="7363211" cy="132334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949100" y="3549256"/>
            <a:ext cx="4332100" cy="472796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3949700" y="4378325"/>
            <a:ext cx="2208213" cy="339725"/>
          </a:xfrm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4" hasCustomPrompt="1"/>
          </p:nvPr>
        </p:nvSpPr>
        <p:spPr>
          <a:xfrm>
            <a:off x="6375400" y="4378325"/>
            <a:ext cx="2179638" cy="339725"/>
          </a:xfrm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6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pic>
          <p:nvPicPr>
            <p:cNvPr id="4100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1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5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497" y="3668759"/>
            <a:ext cx="3416400" cy="55440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3000" b="1" i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152197" y="4432225"/>
            <a:ext cx="4813200" cy="108902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7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pic>
          <p:nvPicPr>
            <p:cNvPr id="6148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9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pic>
          <p:nvPicPr>
            <p:cNvPr id="7172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7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pic>
          <p:nvPicPr>
            <p:cNvPr id="10244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7" name="组合 6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sp>
          <p:nvSpPr>
            <p:cNvPr id="8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17715" y="212271"/>
              <a:ext cx="11756571" cy="643345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1126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5"/>
          <p:cNvGrpSpPr/>
          <p:nvPr userDrawn="1"/>
        </p:nvGrpSpPr>
        <p:grpSpPr>
          <a:xfrm>
            <a:off x="0" y="0"/>
            <a:ext cx="12074525" cy="6878638"/>
            <a:chOff x="0" y="0"/>
            <a:chExt cx="12074455" cy="6877861"/>
          </a:xfrm>
        </p:grpSpPr>
        <p:sp>
          <p:nvSpPr>
            <p:cNvPr id="8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17715" y="212271"/>
              <a:ext cx="11756571" cy="643345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800" strike="noStrike" noProof="1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12293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5675079"/>
              <a:ext cx="1149531" cy="12027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4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9"/>
            <a:stretch>
              <a:fillRect/>
            </a:stretch>
          </p:blipFill>
          <p:spPr>
            <a:xfrm flipV="1">
              <a:off x="10969780" y="0"/>
              <a:ext cx="1104675" cy="11306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29853" y="1900555"/>
            <a:ext cx="6584315" cy="1952625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50000"/>
              </a:lnSpc>
              <a:buNone/>
              <a:defRPr kumimoji="0" lang="zh-CN" altLang="en-US" sz="100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2629535" y="3853180"/>
            <a:ext cx="6584950" cy="52324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17488" y="212725"/>
            <a:ext cx="11757025" cy="6432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latin typeface="Arial" panose="020B0604020202020204" pitchFamily="34" charset="0"/>
            </a:endParaRPr>
          </a:p>
        </p:txBody>
      </p:sp>
      <p:pic>
        <p:nvPicPr>
          <p:cNvPr id="15364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6388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7412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8436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rot="20700000">
            <a:off x="136525" y="5768340"/>
            <a:ext cx="805180" cy="1162685"/>
          </a:xfrm>
          <a:custGeom>
            <a:avLst/>
            <a:gdLst>
              <a:gd name="connsiteX0" fmla="*/ 805186 w 805186"/>
              <a:gd name="connsiteY0" fmla="*/ 0 h 1162725"/>
              <a:gd name="connsiteX1" fmla="*/ 805186 w 805186"/>
              <a:gd name="connsiteY1" fmla="*/ 1162725 h 1162725"/>
              <a:gd name="connsiteX2" fmla="*/ 608860 w 805186"/>
              <a:gd name="connsiteY2" fmla="*/ 1162725 h 1162725"/>
              <a:gd name="connsiteX3" fmla="*/ 0 w 805186"/>
              <a:gd name="connsiteY3" fmla="*/ 999582 h 1162725"/>
              <a:gd name="connsiteX4" fmla="*/ 0 w 805186"/>
              <a:gd name="connsiteY4" fmla="*/ 0 h 116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186" h="1162725">
                <a:moveTo>
                  <a:pt x="805186" y="0"/>
                </a:moveTo>
                <a:lnTo>
                  <a:pt x="805186" y="1162725"/>
                </a:lnTo>
                <a:lnTo>
                  <a:pt x="608860" y="1162725"/>
                </a:lnTo>
                <a:lnTo>
                  <a:pt x="0" y="9995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 marL="0" indent="0">
              <a:buNone/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20700000">
            <a:off x="11386813" y="5768470"/>
            <a:ext cx="805186" cy="1162725"/>
          </a:xfrm>
          <a:custGeom>
            <a:avLst/>
            <a:gdLst>
              <a:gd name="connsiteX0" fmla="*/ 805186 w 805186"/>
              <a:gd name="connsiteY0" fmla="*/ 0 h 1162725"/>
              <a:gd name="connsiteX1" fmla="*/ 805186 w 805186"/>
              <a:gd name="connsiteY1" fmla="*/ 1162725 h 1162725"/>
              <a:gd name="connsiteX2" fmla="*/ 608860 w 805186"/>
              <a:gd name="connsiteY2" fmla="*/ 1162725 h 1162725"/>
              <a:gd name="connsiteX3" fmla="*/ 0 w 805186"/>
              <a:gd name="connsiteY3" fmla="*/ 999582 h 1162725"/>
              <a:gd name="connsiteX4" fmla="*/ 0 w 805186"/>
              <a:gd name="connsiteY4" fmla="*/ 0 h 116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186" h="1162725">
                <a:moveTo>
                  <a:pt x="805186" y="0"/>
                </a:moveTo>
                <a:lnTo>
                  <a:pt x="805186" y="1162725"/>
                </a:lnTo>
                <a:lnTo>
                  <a:pt x="608860" y="1162725"/>
                </a:lnTo>
                <a:lnTo>
                  <a:pt x="0" y="99958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strike="noStrike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二级</a:t>
            </a:r>
          </a:p>
          <a:p>
            <a:pPr lvl="2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三级</a:t>
            </a:r>
          </a:p>
          <a:p>
            <a:pPr lvl="3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四级</a:t>
            </a:r>
          </a:p>
          <a:p>
            <a:pPr lvl="4" fontAlgn="auto"/>
            <a:r>
              <a:rPr lang="zh-CN" altLang="en-US" strike="noStrike" noProof="1">
                <a:sym typeface="+mn-ea"/>
              </a:rPr>
              <a:t>第</a:t>
            </a:r>
            <a:r>
              <a:rPr lang="zh-CN" altLang="en-US" strike="noStrike" noProof="1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0700000">
            <a:off x="102001" y="4775683"/>
            <a:ext cx="1555482" cy="2246186"/>
          </a:xfrm>
          <a:custGeom>
            <a:avLst/>
            <a:gdLst>
              <a:gd name="connsiteX0" fmla="*/ 805186 w 805186"/>
              <a:gd name="connsiteY0" fmla="*/ 0 h 1162725"/>
              <a:gd name="connsiteX1" fmla="*/ 805186 w 805186"/>
              <a:gd name="connsiteY1" fmla="*/ 1162725 h 1162725"/>
              <a:gd name="connsiteX2" fmla="*/ 608860 w 805186"/>
              <a:gd name="connsiteY2" fmla="*/ 1162725 h 1162725"/>
              <a:gd name="connsiteX3" fmla="*/ 0 w 805186"/>
              <a:gd name="connsiteY3" fmla="*/ 999582 h 1162725"/>
              <a:gd name="connsiteX4" fmla="*/ 0 w 805186"/>
              <a:gd name="connsiteY4" fmla="*/ 0 h 116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186" h="1162725">
                <a:moveTo>
                  <a:pt x="805186" y="0"/>
                </a:moveTo>
                <a:lnTo>
                  <a:pt x="805186" y="1162725"/>
                </a:lnTo>
                <a:lnTo>
                  <a:pt x="608860" y="1162725"/>
                </a:lnTo>
                <a:lnTo>
                  <a:pt x="0" y="99958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485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10372725" y="0"/>
            <a:ext cx="1701800" cy="174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2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u="none" strike="noStrike" kern="1200" cap="none" spc="20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2022-04-19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u="none" strike="noStrike" kern="1200" cap="none" spc="20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u="none" strike="noStrike" kern="1200" cap="none" spc="20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image" Target="../media/image3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7" Type="http://schemas.openxmlformats.org/officeDocument/2006/relationships/image" Target="../media/image3.pn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7" Type="http://schemas.openxmlformats.org/officeDocument/2006/relationships/image" Target="../media/image3.png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image" Target="../media/image3.pn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1.xml"/><Relationship Id="rId5" Type="http://schemas.microsoft.com/office/2007/relationships/hdphoto" Target="../media/image28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35.xml"/><Relationship Id="rId7" Type="http://schemas.openxmlformats.org/officeDocument/2006/relationships/image" Target="../media/image3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47800" y="2209483"/>
            <a:ext cx="8882063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4800" b="1" smtClean="0">
                <a:solidFill>
                  <a:schemeClr val="tx1"/>
                </a:solidFill>
                <a:latin typeface="Britannic Bold" panose="020B0903060703020204" charset="0"/>
                <a:ea typeface="方正粗黑宋简体" panose="02000000000000000000" pitchFamily="2" charset="-122"/>
                <a:cs typeface="Britannic Bold" panose="020B0903060703020204" charset="0"/>
                <a:sym typeface="+mn-ea"/>
              </a:rPr>
              <a:t>Unit6 </a:t>
            </a:r>
            <a:r>
              <a:rPr lang="en-US" altLang="zh-CN" sz="4800" b="1">
                <a:solidFill>
                  <a:schemeClr val="tx1"/>
                </a:solidFill>
                <a:latin typeface="Britannic Bold" panose="020B0903060703020204" charset="0"/>
                <a:ea typeface="方正粗黑宋简体" panose="02000000000000000000" pitchFamily="2" charset="-122"/>
                <a:cs typeface="Britannic Bold" panose="020B0903060703020204" charset="0"/>
              </a:rPr>
              <a:t>Outdoor fun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4800" b="1" err="1">
                <a:solidFill>
                  <a:schemeClr val="tx1"/>
                </a:solidFill>
                <a:latin typeface="Britannic Bold" panose="020B0903060703020204" charset="0"/>
                <a:ea typeface="方正粗黑宋简体" panose="02000000000000000000" pitchFamily="2" charset="-122"/>
                <a:cs typeface="Britannic Bold" panose="020B0903060703020204" charset="0"/>
              </a:rPr>
              <a:t>Inegrated skills&amp;Study skills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7470" y="1066679"/>
            <a:ext cx="11540647" cy="829945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00025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区分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be made of, be made from, be made in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be made up of</a:t>
            </a:r>
            <a:endParaRPr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9897" y="2209555"/>
          <a:ext cx="10346055" cy="2926080"/>
        </p:xfrm>
        <a:graphic>
          <a:graphicData uri="http://schemas.openxmlformats.org/drawingml/2006/table">
            <a:tbl>
              <a:tblPr/>
              <a:tblGrid>
                <a:gridCol w="2842895"/>
                <a:gridCol w="7503160"/>
              </a:tblGrid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made of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制成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从成品中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________________)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made from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制成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从成品中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________________)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made in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生产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制造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后接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________)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made up of </a:t>
                      </a:r>
                      <a:endParaRPr lang="zh-CN" sz="3200" b="1" kern="1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组成；由</a:t>
                      </a:r>
                      <a:r>
                        <a:rPr lang="en-US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 kern="1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构成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7837209" y="2365225"/>
            <a:ext cx="2632710" cy="5835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看得出原材料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762053" y="3116786"/>
            <a:ext cx="2632710" cy="5835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看不出原材料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8588772" y="3780666"/>
            <a:ext cx="999490" cy="5835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endParaRPr lang="en-US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7200" y="914400"/>
            <a:ext cx="109988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2.In the ______ century, an Italian man called 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___________ visited 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China. 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81158" y="928670"/>
            <a:ext cx="7665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13th</a:t>
            </a:r>
            <a:endParaRPr lang="zh-CN" altLang="en-US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310446" y="928670"/>
            <a:ext cx="1706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Marco Polo</a:t>
            </a:r>
            <a:endParaRPr lang="zh-CN" altLang="en-US" b="1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020" y="1917700"/>
            <a:ext cx="948436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century</a:t>
            </a:r>
            <a:r>
              <a:rPr lang="zh-CN" altLang="en-US" sz="2800"/>
              <a:t>，可数名词，</a:t>
            </a:r>
            <a:r>
              <a:rPr lang="en-US" altLang="zh-CN" sz="2800"/>
              <a:t>“</a:t>
            </a:r>
            <a:r>
              <a:rPr lang="zh-CN" altLang="en-US" sz="2800"/>
              <a:t>百年，世纪</a:t>
            </a:r>
            <a:r>
              <a:rPr lang="en-US" altLang="zh-CN" sz="2800"/>
              <a:t>”</a:t>
            </a:r>
            <a:r>
              <a:rPr lang="zh-CN" altLang="en-US" sz="2800"/>
              <a:t>、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表示</a:t>
            </a:r>
            <a:r>
              <a:rPr lang="en-US" altLang="zh-CN" sz="2800"/>
              <a:t>“</a:t>
            </a:r>
            <a:r>
              <a:rPr lang="zh-CN" altLang="en-US" sz="2800"/>
              <a:t>第几世纪</a:t>
            </a:r>
            <a:r>
              <a:rPr lang="en-US" altLang="zh-CN" sz="2800"/>
              <a:t>”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固定结构：</a:t>
            </a:r>
            <a:r>
              <a:rPr lang="en-US" altLang="zh-CN" sz="2800">
                <a:solidFill>
                  <a:schemeClr val="tx1"/>
                </a:solidFill>
                <a:highlight>
                  <a:srgbClr val="FFFF00"/>
                </a:highlight>
              </a:rPr>
              <a:t>the</a:t>
            </a: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</a:rPr>
              <a:t>＋</a:t>
            </a:r>
            <a:r>
              <a:rPr lang="en-US" altLang="zh-CN" sz="2800">
                <a:solidFill>
                  <a:schemeClr val="tx1"/>
                </a:solidFill>
                <a:highlight>
                  <a:srgbClr val="FFFF00"/>
                </a:highlight>
              </a:rPr>
              <a:t> </a:t>
            </a: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</a:rPr>
              <a:t>序数词</a:t>
            </a:r>
            <a:r>
              <a:rPr lang="en-US" altLang="zh-CN" sz="2800">
                <a:solidFill>
                  <a:schemeClr val="tx1"/>
                </a:solidFill>
                <a:highlight>
                  <a:srgbClr val="FFFF00"/>
                </a:highlight>
              </a:rPr>
              <a:t>+century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</a:rPr>
              <a:t>举例：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</a:rPr>
              <a:t>在</a:t>
            </a:r>
            <a:r>
              <a:rPr lang="en-US" altLang="zh-CN" sz="2800">
                <a:solidFill>
                  <a:schemeClr val="tx1"/>
                </a:solidFill>
              </a:rPr>
              <a:t>20</a:t>
            </a:r>
            <a:r>
              <a:rPr lang="zh-CN" altLang="en-US" sz="2800">
                <a:solidFill>
                  <a:schemeClr val="tx1"/>
                </a:solidFill>
              </a:rPr>
              <a:t>世纪：</a:t>
            </a:r>
            <a:r>
              <a:rPr lang="en-US" altLang="zh-CN" sz="2800" b="1">
                <a:solidFill>
                  <a:schemeClr val="tx1"/>
                </a:solidFill>
                <a:highlight>
                  <a:srgbClr val="FFFF00"/>
                </a:highlight>
              </a:rPr>
              <a:t>in the twentieth century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5" name="Text Box 33"/>
          <p:cNvSpPr txBox="1"/>
          <p:nvPr>
            <p:custDataLst>
              <p:tags r:id="rId4"/>
            </p:custDataLst>
          </p:nvPr>
        </p:nvSpPr>
        <p:spPr>
          <a:xfrm>
            <a:off x="2882900" y="1193800"/>
            <a:ext cx="311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635" y="852805"/>
            <a:ext cx="967359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3.Weifang, a city in Shandong Province, has become famous for making ________ from then on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91498" y="137147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kites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235" y="2133600"/>
            <a:ext cx="9293225" cy="95313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b="1"/>
              <a:t>become</a:t>
            </a:r>
            <a:r>
              <a:rPr lang="zh-CN" altLang="en-US" sz="2000" b="1"/>
              <a:t>在此句中作</a:t>
            </a:r>
            <a:r>
              <a:rPr lang="zh-CN" altLang="en-US" sz="2000" b="1">
                <a:highlight>
                  <a:srgbClr val="FFFF00"/>
                </a:highlight>
              </a:rPr>
              <a:t>连系动词</a:t>
            </a:r>
            <a:r>
              <a:rPr lang="zh-CN" altLang="en-US" sz="2000" b="1"/>
              <a:t>，意：开始变得，变成，后可接形容词，名词作表语。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143635" y="3962400"/>
          <a:ext cx="9283700" cy="212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/>
                <a:gridCol w="7569200"/>
              </a:tblGrid>
              <a:tr h="5588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分类</a:t>
                      </a: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800" spc="130">
                          <a:latin typeface="微软雅黑" panose="020B0503020204020204" charset="-122"/>
                          <a:ea typeface="微软雅黑" panose="020B0503020204020204" charset="-122"/>
                        </a:rPr>
                        <a:t>例词</a:t>
                      </a:r>
                    </a:p>
                  </a:txBody>
                  <a:tcPr marL="177800" marR="177800" marT="107950" marB="107950" anchor="ctr"/>
                </a:tc>
              </a:tr>
              <a:tr h="5207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表示状态</a:t>
                      </a: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be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（是），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seem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（似乎）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Keep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（保持）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stay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（保持）</a:t>
                      </a:r>
                    </a:p>
                  </a:txBody>
                  <a:tcPr marL="177800" marR="177800" marT="107950" marB="107950" anchor="ctr"/>
                </a:tc>
              </a:tr>
              <a:tr h="5207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表示感觉</a:t>
                      </a: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look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feel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smell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sound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taste</a:t>
                      </a:r>
                    </a:p>
                  </a:txBody>
                  <a:tcPr marL="177800" marR="177800" marT="107950" marB="107950" anchor="ctr"/>
                </a:tc>
              </a:tr>
              <a:tr h="52070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表示变化</a:t>
                      </a:r>
                    </a:p>
                  </a:txBody>
                  <a:tcPr marL="177800" marR="177800" marT="107950" marB="10795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become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get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grow</a:t>
                      </a:r>
                      <a:r>
                        <a:rPr lang="zh-CN" altLang="en-US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lang="en-US" altLang="zh-CN" sz="160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turn</a:t>
                      </a:r>
                    </a:p>
                  </a:txBody>
                  <a:tcPr marL="177800" marR="177800" marT="107950" marB="107950"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91235" y="3317240"/>
            <a:ext cx="19697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 b="1">
                <a:sym typeface="+mn-ea"/>
              </a:rPr>
              <a:t>常见的连系动词</a:t>
            </a:r>
            <a:endParaRPr lang="zh-CN" altLang="en-US" sz="2000" b="1"/>
          </a:p>
        </p:txBody>
      </p:sp>
      <p:sp>
        <p:nvSpPr>
          <p:cNvPr id="6" name="圆角矩形 5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1870" y="1447800"/>
            <a:ext cx="873379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400"/>
              <a:t>②</a:t>
            </a:r>
            <a:r>
              <a:rPr lang="en-US" altLang="zh-CN" sz="2400"/>
              <a:t> from  then on“</a:t>
            </a:r>
            <a:r>
              <a:rPr lang="zh-CN" altLang="en-US" sz="2400"/>
              <a:t>从那时起</a:t>
            </a:r>
            <a:r>
              <a:rPr lang="en-US" altLang="zh-CN" sz="2400"/>
              <a:t>”</a:t>
            </a:r>
            <a:r>
              <a:rPr lang="zh-CN" altLang="en-US" sz="2400"/>
              <a:t>，用于一般过去时</a:t>
            </a:r>
          </a:p>
          <a:p>
            <a:pPr>
              <a:lnSpc>
                <a:spcPct val="210000"/>
              </a:lnSpc>
            </a:pPr>
            <a:r>
              <a:rPr lang="zh-CN" altLang="en-US" sz="2400"/>
              <a:t>表示从现在起：</a:t>
            </a:r>
            <a:r>
              <a:rPr lang="en-US" altLang="zh-CN" sz="2400"/>
              <a:t> </a:t>
            </a:r>
            <a:r>
              <a:rPr lang="en-US" altLang="zh-CN" sz="2400">
                <a:solidFill>
                  <a:srgbClr val="FF0000"/>
                </a:solidFill>
              </a:rPr>
              <a:t>from now on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2670" y="3403600"/>
            <a:ext cx="8631555" cy="207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30000"/>
              </a:lnSpc>
            </a:pPr>
            <a:r>
              <a:rPr lang="zh-CN" altLang="en-US" sz="2800"/>
              <a:t>例句：①</a:t>
            </a:r>
            <a:r>
              <a:rPr lang="en-US" altLang="zh-CN" sz="2800"/>
              <a:t> </a:t>
            </a:r>
            <a:r>
              <a:rPr lang="zh-CN" altLang="en-US" sz="2800"/>
              <a:t>从那以后他再也没有见过他叔叔了。</a:t>
            </a:r>
          </a:p>
          <a:p>
            <a:pPr>
              <a:lnSpc>
                <a:spcPct val="230000"/>
              </a:lnSpc>
            </a:pPr>
            <a:r>
              <a:rPr lang="en-US" altLang="zh-CN" sz="2800"/>
              <a:t>           </a:t>
            </a:r>
            <a:r>
              <a:rPr lang="zh-CN" altLang="en-US" sz="2800"/>
              <a:t>②</a:t>
            </a:r>
            <a:r>
              <a:rPr lang="en-US" altLang="zh-CN" sz="2800"/>
              <a:t> </a:t>
            </a:r>
            <a:r>
              <a:rPr lang="zh-CN" altLang="en-US" sz="2800"/>
              <a:t>从现在起她将和你一起生活。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 txBox="1"/>
          <p:nvPr/>
        </p:nvSpPr>
        <p:spPr bwMode="auto">
          <a:xfrm>
            <a:off x="1295400" y="152400"/>
            <a:ext cx="2295525" cy="6661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黑体" panose="02010609060101010101" charset="-122"/>
                <a:cs typeface="Calibri" panose="020F0502020204030204" pitchFamily="34" charset="0"/>
              </a:rPr>
              <a:t>Speak up</a:t>
            </a:r>
          </a:p>
        </p:txBody>
      </p:sp>
      <p:sp>
        <p:nvSpPr>
          <p:cNvPr id="41987" name="Rectangle 2"/>
          <p:cNvSpPr>
            <a:spLocks noGrp="1"/>
          </p:cNvSpPr>
          <p:nvPr>
            <p:ph type="title"/>
          </p:nvPr>
        </p:nvSpPr>
        <p:spPr>
          <a:xfrm>
            <a:off x="1935480" y="908050"/>
            <a:ext cx="8895715" cy="909955"/>
          </a:xfrm>
        </p:spPr>
        <p:txBody>
          <a:bodyPr vert="horz" wrap="square" lIns="91440" tIns="45720" rIns="91440" bIns="45720" anchor="ctr" anchorCtr="0"/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Amy and her cousin Shirley are going for a picnic. Listen and write “T” or “F”.</a:t>
            </a:r>
          </a:p>
        </p:txBody>
      </p:sp>
      <p:grpSp>
        <p:nvGrpSpPr>
          <p:cNvPr id="41988" name="组合 8"/>
          <p:cNvGrpSpPr/>
          <p:nvPr/>
        </p:nvGrpSpPr>
        <p:grpSpPr>
          <a:xfrm>
            <a:off x="610053" y="685483"/>
            <a:ext cx="943792" cy="584200"/>
            <a:chOff x="468313" y="1043256"/>
            <a:chExt cx="942788" cy="584775"/>
          </a:xfrm>
        </p:grpSpPr>
        <p:sp>
          <p:nvSpPr>
            <p:cNvPr id="41995" name="椭圆 9"/>
            <p:cNvSpPr/>
            <p:nvPr/>
          </p:nvSpPr>
          <p:spPr>
            <a:xfrm>
              <a:off x="468313" y="1052736"/>
              <a:ext cx="625475" cy="57529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pPr eaLnBrk="1" hangingPunct="1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996" name="文本框 10"/>
            <p:cNvSpPr txBox="1"/>
            <p:nvPr/>
          </p:nvSpPr>
          <p:spPr>
            <a:xfrm>
              <a:off x="619782" y="1043256"/>
              <a:ext cx="791319" cy="5841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en-US" sz="32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Rectangle 19"/>
          <p:cNvSpPr/>
          <p:nvPr/>
        </p:nvSpPr>
        <p:spPr>
          <a:xfrm>
            <a:off x="2279650" y="1916113"/>
            <a:ext cx="6911975" cy="3025775"/>
          </a:xfrm>
          <a:prstGeom prst="rect">
            <a:avLst/>
          </a:prstGeom>
          <a:solidFill>
            <a:srgbClr val="92D050">
              <a:alpha val="74901"/>
            </a:srgbClr>
          </a:solidFill>
          <a:ln w="9525">
            <a:noFill/>
          </a:ln>
        </p:spPr>
        <p:txBody>
          <a:bodyPr anchor="ctr" anchorCtr="0"/>
          <a:lstStyle/>
          <a:p>
            <a:pPr eaLnBrk="1" hangingPunct="1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They had a picnic yesterday.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It’s dangerous to fly a kite there.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They won’t swim in the lake.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4. Shirley will take the mobile phone.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72488" y="4292600"/>
            <a:ext cx="719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64425" y="3573463"/>
            <a:ext cx="719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96225" y="2852738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19963" y="2133600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94" name="Picture 2" descr="C:\Users\Administrator\Desktop\QQ截图2016042215202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030" y="5013325"/>
            <a:ext cx="5128895" cy="18434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33400" y="457200"/>
            <a:ext cx="5361940" cy="61912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457214" y="352264"/>
            <a:ext cx="5222102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5000"/>
              </a:lnSpc>
            </a:pPr>
            <a:r>
              <a:rPr lang="en-US" altLang="zh-CN" sz="2800" b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Speak </a:t>
            </a:r>
            <a:r>
              <a:rPr lang="en-US" altLang="zh-CN" sz="2800" b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up: We're having a picnic.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990600" y="1524000"/>
            <a:ext cx="9802495" cy="511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86155" indent="-9861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Shirley: 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We're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having a picnic today. I'm so excited.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Amy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: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Me too. It'll be a great day.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Shirley: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What can we do there, Amy?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Amy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: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We can fly kites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</a:p>
          <a:p>
            <a:pPr marL="0" lvl="0" indent="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Shirley: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Good. Can we go swimming too?</a:t>
            </a:r>
          </a:p>
          <a:p>
            <a:pPr marL="0" lvl="0" indent="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Amy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: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No, I'm afraid not. It's dangerous to swim in the lake.</a:t>
            </a:r>
          </a:p>
          <a:p>
            <a:pPr marL="0" lvl="0" indent="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Shirley: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I see. Remember to take your mobile 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phone, Amy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</a:p>
          <a:p>
            <a:pPr marL="0" lvl="0" indent="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Amy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: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OK. Now everything is ready. Shall we 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go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?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567" y="228627"/>
            <a:ext cx="4772025" cy="15705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1576709" y="917702"/>
            <a:ext cx="55864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excited /ɪk'saɪtɪd/ 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adj.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激动的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76709" y="1425500"/>
            <a:ext cx="8792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eg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He was too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excited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to say a word</a:t>
            </a:r>
            <a:r>
              <a:rPr lang="en-US" altLang="zh-CN" sz="24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  </a:t>
            </a:r>
            <a:r>
              <a:rPr lang="zh-CN" altLang="en-US" sz="24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激动得一句话也说不出来。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289468" y="1946200"/>
            <a:ext cx="3364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[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辨析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]excited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exciting</a:t>
            </a:r>
            <a:endParaRPr lang="zh-CN" altLang="zh-CN" sz="240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572079" y="2709640"/>
          <a:ext cx="9442390" cy="23625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7640"/>
                <a:gridCol w="2761419"/>
                <a:gridCol w="5243331"/>
              </a:tblGrid>
              <a:tr h="10568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excited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兴奋的；激动的。指人</a:t>
                      </a:r>
                      <a:r>
                        <a:rPr lang="zh-CN" altLang="en-US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的心理感受</a:t>
                      </a:r>
                      <a:r>
                        <a:rPr lang="zh-CN" altLang="zh-CN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。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Are you </a:t>
                      </a:r>
                      <a:r>
                        <a:rPr lang="en-US" altLang="zh-CN" sz="2400" b="1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excited</a:t>
                      </a:r>
                      <a:r>
                        <a:rPr lang="en-US" altLang="zh-CN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 about going to Australia?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去澳大利亚你兴奋吗？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173842">
                <a:tc>
                  <a:txBody>
                    <a:bodyPr/>
                    <a:lstStyle/>
                    <a:p>
                      <a:pPr>
                        <a:lnSpc>
                          <a:spcPct val="135000"/>
                        </a:lnSpc>
                      </a:pPr>
                      <a:r>
                        <a:rPr lang="en-US" altLang="zh-CN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exciting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45754" marB="4575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5000"/>
                        </a:lnSpc>
                      </a:pPr>
                      <a:r>
                        <a:rPr lang="zh-CN" altLang="zh-CN" sz="2400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令人兴奋的；使人激动的。指事物。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45754" marB="4575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5000"/>
                        </a:lnSpc>
                      </a:pPr>
                      <a:r>
                        <a:rPr lang="en-US" altLang="zh-CN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The teacher told us an </a:t>
                      </a:r>
                      <a:r>
                        <a:rPr lang="en-US" altLang="zh-CN" sz="2400" b="1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exciting</a:t>
                      </a:r>
                      <a:r>
                        <a:rPr lang="en-US" altLang="zh-CN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 story.</a:t>
                      </a:r>
                    </a:p>
                    <a:p>
                      <a:pPr>
                        <a:lnSpc>
                          <a:spcPct val="135000"/>
                        </a:lnSpc>
                      </a:pPr>
                      <a:r>
                        <a:rPr lang="zh-CN" altLang="en-US" sz="240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老师给我们讲了一个令人兴奋的故事。</a:t>
                      </a:r>
                    </a:p>
                  </a:txBody>
                  <a:tcPr marT="45754" marB="45754" anchor="ctr"/>
                </a:tc>
              </a:tr>
            </a:tbl>
          </a:graphicData>
        </a:graphic>
      </p:graphicFrame>
      <p:sp>
        <p:nvSpPr>
          <p:cNvPr id="22" name="TextBox 39"/>
          <p:cNvSpPr txBox="1">
            <a:spLocks noChangeArrowheads="1"/>
          </p:cNvSpPr>
          <p:nvPr/>
        </p:nvSpPr>
        <p:spPr bwMode="auto">
          <a:xfrm>
            <a:off x="1572079" y="5340991"/>
            <a:ext cx="858838" cy="497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拓展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572079" y="5243364"/>
            <a:ext cx="94423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     类似的还有：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interested – interesting 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； 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surprised – surprising 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endParaRPr lang="en-US" altLang="zh-CN" sz="2400" smtClean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amazed – amazing 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bored – boring 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tired – tiring 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moved – moving …</a:t>
            </a:r>
            <a:endParaRPr lang="zh-CN" altLang="zh-CN" sz="240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605051" y="1066512"/>
            <a:ext cx="10981691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It's dangerous to swim in the lake.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在湖里游泳是危险的。</a:t>
            </a: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456927" y="2667110"/>
            <a:ext cx="10981691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(for sb.) to do sth.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意为“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对某人来说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做某事是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的”，其中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为形式主语，动词不定式为真正的主语。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(2)dangerous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作形容词，意为“危险的”，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其名词形式为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danger</a:t>
            </a:r>
            <a:r>
              <a:rPr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意为“处于危险中”。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Rectangle 3"/>
          <p:cNvSpPr txBox="1"/>
          <p:nvPr/>
        </p:nvSpPr>
        <p:spPr>
          <a:xfrm>
            <a:off x="407035" y="609600"/>
            <a:ext cx="1147572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)1. Lu Xn is famous _______ a writer.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A. of      B. by     C. as     D. with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)2.Remember ________ your dictionary to school when you come tomorrow..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to take    B. to bring   C. taking    D. bringing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)3. –I don’t know the answer. –Me_______.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either         B. not        C. too      D . also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)4. I can make a gun(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枪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 _______ wood.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out          B. out of       C. from     D. of 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)5. He is very ______ to see his old friends.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exciting    B. excited    C. surprising   D. interesting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970" y="177800"/>
            <a:ext cx="161226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Britannic Bold" panose="020B0903060703020204" charset="0"/>
                <a:cs typeface="Britannic Bold" panose="020B0903060703020204" charset="0"/>
              </a:rPr>
              <a:t>practice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57200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4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466725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Picture 3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485775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Picture 2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504825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1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981075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Rectangle 3"/>
          <p:cNvSpPr txBox="1"/>
          <p:nvPr/>
        </p:nvSpPr>
        <p:spPr>
          <a:xfrm>
            <a:off x="2171700" y="1484630"/>
            <a:ext cx="858520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)1. Lu Xn is famous _______ a writer.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A. of      B. by     C. as     D. with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)2.Remember ________ your dictionary to school when you come tomorrow..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to take    B. to bring   C. taking    D. bringing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)3. –I don’t know the answer. –Me_______.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either         B. not        C. too      D . also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)4. I can make a gun(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枪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) _______ wood.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out          B. out of       C. from     D. of 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(   )5. He is very ______ to see his old friends.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A. exciting    B. excited    C. surprising   D. interesting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4" name="Rectangle 2"/>
          <p:cNvSpPr txBox="1"/>
          <p:nvPr/>
        </p:nvSpPr>
        <p:spPr>
          <a:xfrm>
            <a:off x="457200" y="762000"/>
            <a:ext cx="1085215" cy="533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eaLnBrk="1" hangingPunct="1">
              <a:buNone/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charset="-122"/>
              </a:rPr>
              <a:t>答案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79650" y="1484313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1088" y="240188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79650" y="364490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79650" y="450850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1088" y="5300663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/>
        </p:nvSpPr>
        <p:spPr bwMode="auto">
          <a:xfrm>
            <a:off x="5065807" y="1167929"/>
            <a:ext cx="2182954" cy="656843"/>
          </a:xfrm>
          <a:prstGeom prst="rect">
            <a:avLst/>
          </a:prstGeom>
          <a:solidFill>
            <a:srgbClr val="487059"/>
          </a:solidFill>
          <a:ln>
            <a:noFill/>
          </a:ln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Free talk</a:t>
            </a:r>
          </a:p>
        </p:txBody>
      </p:sp>
      <p:sp>
        <p:nvSpPr>
          <p:cNvPr id="8" name="Rectangle 8"/>
          <p:cNvSpPr>
            <a:spLocks noGrp="1" noChangeArrowheads="1"/>
          </p:cNvSpPr>
          <p:nvPr/>
        </p:nvSpPr>
        <p:spPr bwMode="auto">
          <a:xfrm>
            <a:off x="1234660" y="2019110"/>
            <a:ext cx="6520077" cy="398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Do you like outdoor activities?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What outdoor activity do you often do?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Do you like flying kites?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Where do you often fly your kites?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What’s your kite made of?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What does your kite look like?</a:t>
            </a:r>
          </a:p>
        </p:txBody>
      </p:sp>
      <p:sp>
        <p:nvSpPr>
          <p:cNvPr id="44" name="图形 25"/>
          <p:cNvSpPr/>
          <p:nvPr>
            <p:custDataLst>
              <p:tags r:id="rId2"/>
            </p:custDataLst>
          </p:nvPr>
        </p:nvSpPr>
        <p:spPr>
          <a:xfrm>
            <a:off x="8682267" y="3430975"/>
            <a:ext cx="1733393" cy="2388438"/>
          </a:xfrm>
          <a:custGeom>
            <a:avLst/>
            <a:gdLst>
              <a:gd name="connsiteX0" fmla="*/ 1120621 w 4032402"/>
              <a:gd name="connsiteY0" fmla="*/ 5449557 h 5556237"/>
              <a:gd name="connsiteX1" fmla="*/ 1321598 w 4032402"/>
              <a:gd name="connsiteY1" fmla="*/ 5201907 h 5556237"/>
              <a:gd name="connsiteX2" fmla="*/ 1734031 w 4032402"/>
              <a:gd name="connsiteY2" fmla="*/ 4936160 h 5556237"/>
              <a:gd name="connsiteX3" fmla="*/ 1825471 w 4032402"/>
              <a:gd name="connsiteY3" fmla="*/ 4879010 h 5556237"/>
              <a:gd name="connsiteX4" fmla="*/ 2004541 w 4032402"/>
              <a:gd name="connsiteY4" fmla="*/ 4615167 h 5556237"/>
              <a:gd name="connsiteX5" fmla="*/ 2093123 w 4032402"/>
              <a:gd name="connsiteY5" fmla="*/ 4390377 h 5556237"/>
              <a:gd name="connsiteX6" fmla="*/ 2160751 w 4032402"/>
              <a:gd name="connsiteY6" fmla="*/ 4213212 h 5556237"/>
              <a:gd name="connsiteX7" fmla="*/ 2142654 w 4032402"/>
              <a:gd name="connsiteY7" fmla="*/ 4204640 h 5556237"/>
              <a:gd name="connsiteX8" fmla="*/ 2108363 w 4032402"/>
              <a:gd name="connsiteY8" fmla="*/ 4257980 h 5556237"/>
              <a:gd name="connsiteX9" fmla="*/ 1993111 w 4032402"/>
              <a:gd name="connsiteY9" fmla="*/ 4473245 h 5556237"/>
              <a:gd name="connsiteX10" fmla="*/ 1868333 w 4032402"/>
              <a:gd name="connsiteY10" fmla="*/ 4635170 h 5556237"/>
              <a:gd name="connsiteX11" fmla="*/ 1786419 w 4032402"/>
              <a:gd name="connsiteY11" fmla="*/ 4652315 h 5556237"/>
              <a:gd name="connsiteX12" fmla="*/ 1423516 w 4032402"/>
              <a:gd name="connsiteY12" fmla="*/ 4514202 h 5556237"/>
              <a:gd name="connsiteX13" fmla="*/ 1395894 w 4032402"/>
              <a:gd name="connsiteY13" fmla="*/ 4509440 h 5556237"/>
              <a:gd name="connsiteX14" fmla="*/ 1167293 w 4032402"/>
              <a:gd name="connsiteY14" fmla="*/ 4428477 h 5556237"/>
              <a:gd name="connsiteX15" fmla="*/ 1133003 w 4032402"/>
              <a:gd name="connsiteY15" fmla="*/ 4413237 h 5556237"/>
              <a:gd name="connsiteX16" fmla="*/ 870113 w 4032402"/>
              <a:gd name="connsiteY16" fmla="*/ 4302747 h 5556237"/>
              <a:gd name="connsiteX17" fmla="*/ 815821 w 4032402"/>
              <a:gd name="connsiteY17" fmla="*/ 4226547 h 5556237"/>
              <a:gd name="connsiteX18" fmla="*/ 783436 w 4032402"/>
              <a:gd name="connsiteY18" fmla="*/ 4160825 h 5556237"/>
              <a:gd name="connsiteX19" fmla="*/ 782483 w 4032402"/>
              <a:gd name="connsiteY19" fmla="*/ 3997947 h 5556237"/>
              <a:gd name="connsiteX20" fmla="*/ 962506 w 4032402"/>
              <a:gd name="connsiteY20" fmla="*/ 3820782 h 5556237"/>
              <a:gd name="connsiteX21" fmla="*/ 994891 w 4032402"/>
              <a:gd name="connsiteY21" fmla="*/ 3765537 h 5556237"/>
              <a:gd name="connsiteX22" fmla="*/ 932026 w 4032402"/>
              <a:gd name="connsiteY22" fmla="*/ 3775062 h 5556237"/>
              <a:gd name="connsiteX23" fmla="*/ 706283 w 4032402"/>
              <a:gd name="connsiteY23" fmla="*/ 3766490 h 5556237"/>
              <a:gd name="connsiteX24" fmla="*/ 611986 w 4032402"/>
              <a:gd name="connsiteY24" fmla="*/ 3688385 h 5556237"/>
              <a:gd name="connsiteX25" fmla="*/ 631036 w 4032402"/>
              <a:gd name="connsiteY25" fmla="*/ 3580752 h 5556237"/>
              <a:gd name="connsiteX26" fmla="*/ 1034896 w 4032402"/>
              <a:gd name="connsiteY26" fmla="*/ 3496932 h 5556237"/>
              <a:gd name="connsiteX27" fmla="*/ 1089188 w 4032402"/>
              <a:gd name="connsiteY27" fmla="*/ 3510267 h 5556237"/>
              <a:gd name="connsiteX28" fmla="*/ 952028 w 4032402"/>
              <a:gd name="connsiteY28" fmla="*/ 3383585 h 5556237"/>
              <a:gd name="connsiteX29" fmla="*/ 772006 w 4032402"/>
              <a:gd name="connsiteY29" fmla="*/ 3438830 h 5556237"/>
              <a:gd name="connsiteX30" fmla="*/ 608176 w 4032402"/>
              <a:gd name="connsiteY30" fmla="*/ 3525507 h 5556237"/>
              <a:gd name="connsiteX31" fmla="*/ 534833 w 4032402"/>
              <a:gd name="connsiteY31" fmla="*/ 3535032 h 5556237"/>
              <a:gd name="connsiteX32" fmla="*/ 471016 w 4032402"/>
              <a:gd name="connsiteY32" fmla="*/ 3418827 h 5556237"/>
              <a:gd name="connsiteX33" fmla="*/ 704378 w 4032402"/>
              <a:gd name="connsiteY33" fmla="*/ 3282620 h 5556237"/>
              <a:gd name="connsiteX34" fmla="*/ 775816 w 4032402"/>
              <a:gd name="connsiteY34" fmla="*/ 3266427 h 5556237"/>
              <a:gd name="connsiteX35" fmla="*/ 773911 w 4032402"/>
              <a:gd name="connsiteY35" fmla="*/ 3243567 h 5556237"/>
              <a:gd name="connsiteX36" fmla="*/ 691996 w 4032402"/>
              <a:gd name="connsiteY36" fmla="*/ 3238805 h 5556237"/>
              <a:gd name="connsiteX37" fmla="*/ 544358 w 4032402"/>
              <a:gd name="connsiteY37" fmla="*/ 3283572 h 5556237"/>
              <a:gd name="connsiteX38" fmla="*/ 336713 w 4032402"/>
              <a:gd name="connsiteY38" fmla="*/ 3315957 h 5556237"/>
              <a:gd name="connsiteX39" fmla="*/ 277658 w 4032402"/>
              <a:gd name="connsiteY39" fmla="*/ 3306432 h 5556237"/>
              <a:gd name="connsiteX40" fmla="*/ 245273 w 4032402"/>
              <a:gd name="connsiteY40" fmla="*/ 3162605 h 5556237"/>
              <a:gd name="connsiteX41" fmla="*/ 601508 w 4032402"/>
              <a:gd name="connsiteY41" fmla="*/ 3052115 h 5556237"/>
              <a:gd name="connsiteX42" fmla="*/ 619606 w 4032402"/>
              <a:gd name="connsiteY42" fmla="*/ 3055925 h 5556237"/>
              <a:gd name="connsiteX43" fmla="*/ 660563 w 4032402"/>
              <a:gd name="connsiteY43" fmla="*/ 3046400 h 5556237"/>
              <a:gd name="connsiteX44" fmla="*/ 631988 w 4032402"/>
              <a:gd name="connsiteY44" fmla="*/ 3015920 h 5556237"/>
              <a:gd name="connsiteX45" fmla="*/ 444346 w 4032402"/>
              <a:gd name="connsiteY45" fmla="*/ 3001632 h 5556237"/>
              <a:gd name="connsiteX46" fmla="*/ 169073 w 4032402"/>
              <a:gd name="connsiteY46" fmla="*/ 3050210 h 5556237"/>
              <a:gd name="connsiteX47" fmla="*/ 6196 w 4032402"/>
              <a:gd name="connsiteY47" fmla="*/ 2889237 h 5556237"/>
              <a:gd name="connsiteX48" fmla="*/ 25246 w 4032402"/>
              <a:gd name="connsiteY48" fmla="*/ 2834945 h 5556237"/>
              <a:gd name="connsiteX49" fmla="*/ 2386 w 4032402"/>
              <a:gd name="connsiteY49" fmla="*/ 2770175 h 5556237"/>
              <a:gd name="connsiteX50" fmla="*/ 241463 w 4032402"/>
              <a:gd name="connsiteY50" fmla="*/ 2805417 h 5556237"/>
              <a:gd name="connsiteX51" fmla="*/ 338618 w 4032402"/>
              <a:gd name="connsiteY51" fmla="*/ 2838755 h 5556237"/>
              <a:gd name="connsiteX52" fmla="*/ 382433 w 4032402"/>
              <a:gd name="connsiteY52" fmla="*/ 2796845 h 5556237"/>
              <a:gd name="connsiteX53" fmla="*/ 341476 w 4032402"/>
              <a:gd name="connsiteY53" fmla="*/ 2731122 h 5556237"/>
              <a:gd name="connsiteX54" fmla="*/ 81443 w 4032402"/>
              <a:gd name="connsiteY54" fmla="*/ 2412035 h 5556237"/>
              <a:gd name="connsiteX55" fmla="*/ 7148 w 4032402"/>
              <a:gd name="connsiteY55" fmla="*/ 2188197 h 5556237"/>
              <a:gd name="connsiteX56" fmla="*/ 5243 w 4032402"/>
              <a:gd name="connsiteY56" fmla="*/ 1930070 h 5556237"/>
              <a:gd name="connsiteX57" fmla="*/ 47153 w 4032402"/>
              <a:gd name="connsiteY57" fmla="*/ 1883397 h 5556237"/>
              <a:gd name="connsiteX58" fmla="*/ 93826 w 4032402"/>
              <a:gd name="connsiteY58" fmla="*/ 1839582 h 5556237"/>
              <a:gd name="connsiteX59" fmla="*/ 150976 w 4032402"/>
              <a:gd name="connsiteY59" fmla="*/ 1807197 h 5556237"/>
              <a:gd name="connsiteX60" fmla="*/ 230033 w 4032402"/>
              <a:gd name="connsiteY60" fmla="*/ 1770050 h 5556237"/>
              <a:gd name="connsiteX61" fmla="*/ 250988 w 4032402"/>
              <a:gd name="connsiteY61" fmla="*/ 1728140 h 5556237"/>
              <a:gd name="connsiteX62" fmla="*/ 454823 w 4032402"/>
              <a:gd name="connsiteY62" fmla="*/ 2272970 h 5556237"/>
              <a:gd name="connsiteX63" fmla="*/ 450061 w 4032402"/>
              <a:gd name="connsiteY63" fmla="*/ 2567292 h 5556237"/>
              <a:gd name="connsiteX64" fmla="*/ 471968 w 4032402"/>
              <a:gd name="connsiteY64" fmla="*/ 2659685 h 5556237"/>
              <a:gd name="connsiteX65" fmla="*/ 540548 w 4032402"/>
              <a:gd name="connsiteY65" fmla="*/ 2649207 h 5556237"/>
              <a:gd name="connsiteX66" fmla="*/ 568171 w 4032402"/>
              <a:gd name="connsiteY66" fmla="*/ 2469185 h 5556237"/>
              <a:gd name="connsiteX67" fmla="*/ 649133 w 4032402"/>
              <a:gd name="connsiteY67" fmla="*/ 2240585 h 5556237"/>
              <a:gd name="connsiteX68" fmla="*/ 743431 w 4032402"/>
              <a:gd name="connsiteY68" fmla="*/ 2137715 h 5556237"/>
              <a:gd name="connsiteX69" fmla="*/ 750098 w 4032402"/>
              <a:gd name="connsiteY69" fmla="*/ 2152955 h 5556237"/>
              <a:gd name="connsiteX70" fmla="*/ 836776 w 4032402"/>
              <a:gd name="connsiteY70" fmla="*/ 2196770 h 5556237"/>
              <a:gd name="connsiteX71" fmla="*/ 852016 w 4032402"/>
              <a:gd name="connsiteY71" fmla="*/ 2246300 h 5556237"/>
              <a:gd name="connsiteX72" fmla="*/ 915833 w 4032402"/>
              <a:gd name="connsiteY72" fmla="*/ 2235822 h 5556237"/>
              <a:gd name="connsiteX73" fmla="*/ 870113 w 4032402"/>
              <a:gd name="connsiteY73" fmla="*/ 2433942 h 5556237"/>
              <a:gd name="connsiteX74" fmla="*/ 716761 w 4032402"/>
              <a:gd name="connsiteY74" fmla="*/ 2634920 h 5556237"/>
              <a:gd name="connsiteX75" fmla="*/ 677708 w 4032402"/>
              <a:gd name="connsiteY75" fmla="*/ 2852090 h 5556237"/>
              <a:gd name="connsiteX76" fmla="*/ 700568 w 4032402"/>
              <a:gd name="connsiteY76" fmla="*/ 2886380 h 5556237"/>
              <a:gd name="connsiteX77" fmla="*/ 758671 w 4032402"/>
              <a:gd name="connsiteY77" fmla="*/ 2868282 h 5556237"/>
              <a:gd name="connsiteX78" fmla="*/ 787246 w 4032402"/>
              <a:gd name="connsiteY78" fmla="*/ 2716835 h 5556237"/>
              <a:gd name="connsiteX79" fmla="*/ 989176 w 4032402"/>
              <a:gd name="connsiteY79" fmla="*/ 2548242 h 5556237"/>
              <a:gd name="connsiteX80" fmla="*/ 964411 w 4032402"/>
              <a:gd name="connsiteY80" fmla="*/ 2729217 h 5556237"/>
              <a:gd name="connsiteX81" fmla="*/ 875828 w 4032402"/>
              <a:gd name="connsiteY81" fmla="*/ 2988297 h 5556237"/>
              <a:gd name="connsiteX82" fmla="*/ 887258 w 4032402"/>
              <a:gd name="connsiteY82" fmla="*/ 3034017 h 5556237"/>
              <a:gd name="connsiteX83" fmla="*/ 925358 w 4032402"/>
              <a:gd name="connsiteY83" fmla="*/ 3007347 h 5556237"/>
              <a:gd name="connsiteX84" fmla="*/ 955838 w 4032402"/>
              <a:gd name="connsiteY84" fmla="*/ 2934005 h 5556237"/>
              <a:gd name="connsiteX85" fmla="*/ 1040611 w 4032402"/>
              <a:gd name="connsiteY85" fmla="*/ 2819705 h 5556237"/>
              <a:gd name="connsiteX86" fmla="*/ 1120621 w 4032402"/>
              <a:gd name="connsiteY86" fmla="*/ 2854947 h 5556237"/>
              <a:gd name="connsiteX87" fmla="*/ 1055851 w 4032402"/>
              <a:gd name="connsiteY87" fmla="*/ 3054020 h 5556237"/>
              <a:gd name="connsiteX88" fmla="*/ 1029181 w 4032402"/>
              <a:gd name="connsiteY88" fmla="*/ 3092120 h 5556237"/>
              <a:gd name="connsiteX89" fmla="*/ 1087283 w 4032402"/>
              <a:gd name="connsiteY89" fmla="*/ 3192132 h 5556237"/>
              <a:gd name="connsiteX90" fmla="*/ 1283498 w 4032402"/>
              <a:gd name="connsiteY90" fmla="*/ 2870187 h 5556237"/>
              <a:gd name="connsiteX91" fmla="*/ 1247303 w 4032402"/>
              <a:gd name="connsiteY91" fmla="*/ 3199752 h 5556237"/>
              <a:gd name="connsiteX92" fmla="*/ 1233969 w 4032402"/>
              <a:gd name="connsiteY92" fmla="*/ 3218802 h 5556237"/>
              <a:gd name="connsiteX93" fmla="*/ 1235873 w 4032402"/>
              <a:gd name="connsiteY93" fmla="*/ 3342627 h 5556237"/>
              <a:gd name="connsiteX94" fmla="*/ 1271116 w 4032402"/>
              <a:gd name="connsiteY94" fmla="*/ 3417875 h 5556237"/>
              <a:gd name="connsiteX95" fmla="*/ 1327313 w 4032402"/>
              <a:gd name="connsiteY95" fmla="*/ 3439782 h 5556237"/>
              <a:gd name="connsiteX96" fmla="*/ 1495906 w 4032402"/>
              <a:gd name="connsiteY96" fmla="*/ 3399777 h 5556237"/>
              <a:gd name="connsiteX97" fmla="*/ 1544483 w 4032402"/>
              <a:gd name="connsiteY97" fmla="*/ 3386442 h 5556237"/>
              <a:gd name="connsiteX98" fmla="*/ 1648306 w 4032402"/>
              <a:gd name="connsiteY98" fmla="*/ 3343580 h 5556237"/>
              <a:gd name="connsiteX99" fmla="*/ 1714028 w 4032402"/>
              <a:gd name="connsiteY99" fmla="*/ 3296907 h 5556237"/>
              <a:gd name="connsiteX100" fmla="*/ 1804516 w 4032402"/>
              <a:gd name="connsiteY100" fmla="*/ 3250235 h 5556237"/>
              <a:gd name="connsiteX101" fmla="*/ 1814041 w 4032402"/>
              <a:gd name="connsiteY101" fmla="*/ 3250235 h 5556237"/>
              <a:gd name="connsiteX102" fmla="*/ 1929294 w 4032402"/>
              <a:gd name="connsiteY102" fmla="*/ 3145460 h 5556237"/>
              <a:gd name="connsiteX103" fmla="*/ 1943581 w 4032402"/>
              <a:gd name="connsiteY103" fmla="*/ 3038780 h 5556237"/>
              <a:gd name="connsiteX104" fmla="*/ 1927388 w 4032402"/>
              <a:gd name="connsiteY104" fmla="*/ 2873045 h 5556237"/>
              <a:gd name="connsiteX105" fmla="*/ 1786419 w 4032402"/>
              <a:gd name="connsiteY105" fmla="*/ 2791130 h 5556237"/>
              <a:gd name="connsiteX106" fmla="*/ 1315883 w 4032402"/>
              <a:gd name="connsiteY106" fmla="*/ 2744457 h 5556237"/>
              <a:gd name="connsiteX107" fmla="*/ 1158721 w 4032402"/>
              <a:gd name="connsiteY107" fmla="*/ 2513000 h 5556237"/>
              <a:gd name="connsiteX108" fmla="*/ 1092998 w 4032402"/>
              <a:gd name="connsiteY108" fmla="*/ 2321547 h 5556237"/>
              <a:gd name="connsiteX109" fmla="*/ 1080616 w 4032402"/>
              <a:gd name="connsiteY109" fmla="*/ 2279637 h 5556237"/>
              <a:gd name="connsiteX110" fmla="*/ 1082521 w 4032402"/>
              <a:gd name="connsiteY110" fmla="*/ 2266302 h 5556237"/>
              <a:gd name="connsiteX111" fmla="*/ 1089188 w 4032402"/>
              <a:gd name="connsiteY111" fmla="*/ 2100567 h 5556237"/>
              <a:gd name="connsiteX112" fmla="*/ 1062518 w 4032402"/>
              <a:gd name="connsiteY112" fmla="*/ 2050085 h 5556237"/>
              <a:gd name="connsiteX113" fmla="*/ 990128 w 4032402"/>
              <a:gd name="connsiteY113" fmla="*/ 1947215 h 5556237"/>
              <a:gd name="connsiteX114" fmla="*/ 1012988 w 4032402"/>
              <a:gd name="connsiteY114" fmla="*/ 1880540 h 5556237"/>
              <a:gd name="connsiteX115" fmla="*/ 1114906 w 4032402"/>
              <a:gd name="connsiteY115" fmla="*/ 1833867 h 5556237"/>
              <a:gd name="connsiteX116" fmla="*/ 1175866 w 4032402"/>
              <a:gd name="connsiteY116" fmla="*/ 1702422 h 5556237"/>
              <a:gd name="connsiteX117" fmla="*/ 1111096 w 4032402"/>
              <a:gd name="connsiteY117" fmla="*/ 1496682 h 5556237"/>
              <a:gd name="connsiteX118" fmla="*/ 1031086 w 4032402"/>
              <a:gd name="connsiteY118" fmla="*/ 1193787 h 5556237"/>
              <a:gd name="connsiteX119" fmla="*/ 955838 w 4032402"/>
              <a:gd name="connsiteY119" fmla="*/ 1068057 h 5556237"/>
              <a:gd name="connsiteX120" fmla="*/ 948218 w 4032402"/>
              <a:gd name="connsiteY120" fmla="*/ 1031862 h 5556237"/>
              <a:gd name="connsiteX121" fmla="*/ 998701 w 4032402"/>
              <a:gd name="connsiteY121" fmla="*/ 809930 h 5556237"/>
              <a:gd name="connsiteX122" fmla="*/ 1217776 w 4032402"/>
              <a:gd name="connsiteY122" fmla="*/ 323202 h 5556237"/>
              <a:gd name="connsiteX123" fmla="*/ 1570201 w 4032402"/>
              <a:gd name="connsiteY123" fmla="*/ 168897 h 5556237"/>
              <a:gd name="connsiteX124" fmla="*/ 1803563 w 4032402"/>
              <a:gd name="connsiteY124" fmla="*/ 90792 h 5556237"/>
              <a:gd name="connsiteX125" fmla="*/ 2227426 w 4032402"/>
              <a:gd name="connsiteY125" fmla="*/ 1257 h 5556237"/>
              <a:gd name="connsiteX126" fmla="*/ 2797973 w 4032402"/>
              <a:gd name="connsiteY126" fmla="*/ 58407 h 5556237"/>
              <a:gd name="connsiteX127" fmla="*/ 3120871 w 4032402"/>
              <a:gd name="connsiteY127" fmla="*/ 191757 h 5556237"/>
              <a:gd name="connsiteX128" fmla="*/ 3217073 w 4032402"/>
              <a:gd name="connsiteY128" fmla="*/ 227000 h 5556237"/>
              <a:gd name="connsiteX129" fmla="*/ 3491394 w 4032402"/>
              <a:gd name="connsiteY129" fmla="*/ 390830 h 5556237"/>
              <a:gd name="connsiteX130" fmla="*/ 3626648 w 4032402"/>
              <a:gd name="connsiteY130" fmla="*/ 533705 h 5556237"/>
              <a:gd name="connsiteX131" fmla="*/ 3739996 w 4032402"/>
              <a:gd name="connsiteY131" fmla="*/ 704202 h 5556237"/>
              <a:gd name="connsiteX132" fmla="*/ 3853344 w 4032402"/>
              <a:gd name="connsiteY132" fmla="*/ 1167117 h 5556237"/>
              <a:gd name="connsiteX133" fmla="*/ 3810481 w 4032402"/>
              <a:gd name="connsiteY133" fmla="*/ 1542402 h 5556237"/>
              <a:gd name="connsiteX134" fmla="*/ 3666654 w 4032402"/>
              <a:gd name="connsiteY134" fmla="*/ 1922450 h 5556237"/>
              <a:gd name="connsiteX135" fmla="*/ 3613313 w 4032402"/>
              <a:gd name="connsiteY135" fmla="*/ 1987220 h 5556237"/>
              <a:gd name="connsiteX136" fmla="*/ 3399001 w 4032402"/>
              <a:gd name="connsiteY136" fmla="*/ 2240585 h 5556237"/>
              <a:gd name="connsiteX137" fmla="*/ 3269461 w 4032402"/>
              <a:gd name="connsiteY137" fmla="*/ 2365362 h 5556237"/>
              <a:gd name="connsiteX138" fmla="*/ 3167544 w 4032402"/>
              <a:gd name="connsiteY138" fmla="*/ 2459660 h 5556237"/>
              <a:gd name="connsiteX139" fmla="*/ 3008476 w 4032402"/>
              <a:gd name="connsiteY139" fmla="*/ 2567292 h 5556237"/>
              <a:gd name="connsiteX140" fmla="*/ 2949421 w 4032402"/>
              <a:gd name="connsiteY140" fmla="*/ 2582532 h 5556237"/>
              <a:gd name="connsiteX141" fmla="*/ 2863696 w 4032402"/>
              <a:gd name="connsiteY141" fmla="*/ 2706357 h 5556237"/>
              <a:gd name="connsiteX142" fmla="*/ 2912273 w 4032402"/>
              <a:gd name="connsiteY142" fmla="*/ 3043542 h 5556237"/>
              <a:gd name="connsiteX143" fmla="*/ 2953231 w 4032402"/>
              <a:gd name="connsiteY143" fmla="*/ 3148317 h 5556237"/>
              <a:gd name="connsiteX144" fmla="*/ 2997046 w 4032402"/>
              <a:gd name="connsiteY144" fmla="*/ 3187370 h 5556237"/>
              <a:gd name="connsiteX145" fmla="*/ 3377094 w 4032402"/>
              <a:gd name="connsiteY145" fmla="*/ 3283572 h 5556237"/>
              <a:gd name="connsiteX146" fmla="*/ 3549496 w 4032402"/>
              <a:gd name="connsiteY146" fmla="*/ 3325482 h 5556237"/>
              <a:gd name="connsiteX147" fmla="*/ 3653319 w 4032402"/>
              <a:gd name="connsiteY147" fmla="*/ 3347390 h 5556237"/>
              <a:gd name="connsiteX148" fmla="*/ 3790479 w 4032402"/>
              <a:gd name="connsiteY148" fmla="*/ 3395967 h 5556237"/>
              <a:gd name="connsiteX149" fmla="*/ 3841913 w 4032402"/>
              <a:gd name="connsiteY149" fmla="*/ 3425495 h 5556237"/>
              <a:gd name="connsiteX150" fmla="*/ 4012411 w 4032402"/>
              <a:gd name="connsiteY150" fmla="*/ 3573132 h 5556237"/>
              <a:gd name="connsiteX151" fmla="*/ 4022888 w 4032402"/>
              <a:gd name="connsiteY151" fmla="*/ 3765537 h 5556237"/>
              <a:gd name="connsiteX152" fmla="*/ 3798098 w 4032402"/>
              <a:gd name="connsiteY152" fmla="*/ 4163682 h 5556237"/>
              <a:gd name="connsiteX153" fmla="*/ 3730471 w 4032402"/>
              <a:gd name="connsiteY153" fmla="*/ 4202735 h 5556237"/>
              <a:gd name="connsiteX154" fmla="*/ 3515206 w 4032402"/>
              <a:gd name="connsiteY154" fmla="*/ 4348467 h 5556237"/>
              <a:gd name="connsiteX155" fmla="*/ 3469486 w 4032402"/>
              <a:gd name="connsiteY155" fmla="*/ 4380852 h 5556237"/>
              <a:gd name="connsiteX156" fmla="*/ 3212311 w 4032402"/>
              <a:gd name="connsiteY156" fmla="*/ 4491342 h 5556237"/>
              <a:gd name="connsiteX157" fmla="*/ 3190404 w 4032402"/>
              <a:gd name="connsiteY157" fmla="*/ 4499915 h 5556237"/>
              <a:gd name="connsiteX158" fmla="*/ 3045623 w 4032402"/>
              <a:gd name="connsiteY158" fmla="*/ 4604690 h 5556237"/>
              <a:gd name="connsiteX159" fmla="*/ 2692246 w 4032402"/>
              <a:gd name="connsiteY159" fmla="*/ 4131297 h 5556237"/>
              <a:gd name="connsiteX160" fmla="*/ 2585566 w 4032402"/>
              <a:gd name="connsiteY160" fmla="*/ 3995090 h 5556237"/>
              <a:gd name="connsiteX161" fmla="*/ 2545561 w 4032402"/>
              <a:gd name="connsiteY161" fmla="*/ 3970325 h 5556237"/>
              <a:gd name="connsiteX162" fmla="*/ 2574136 w 4032402"/>
              <a:gd name="connsiteY162" fmla="*/ 4130345 h 5556237"/>
              <a:gd name="connsiteX163" fmla="*/ 2851313 w 4032402"/>
              <a:gd name="connsiteY163" fmla="*/ 4441812 h 5556237"/>
              <a:gd name="connsiteX164" fmla="*/ 3153256 w 4032402"/>
              <a:gd name="connsiteY164" fmla="*/ 4801857 h 5556237"/>
              <a:gd name="connsiteX165" fmla="*/ 3433291 w 4032402"/>
              <a:gd name="connsiteY165" fmla="*/ 5102847 h 5556237"/>
              <a:gd name="connsiteX166" fmla="*/ 3786669 w 4032402"/>
              <a:gd name="connsiteY166" fmla="*/ 5246675 h 5556237"/>
              <a:gd name="connsiteX167" fmla="*/ 3946688 w 4032402"/>
              <a:gd name="connsiteY167" fmla="*/ 5288585 h 5556237"/>
              <a:gd name="connsiteX168" fmla="*/ 3945736 w 4032402"/>
              <a:gd name="connsiteY168" fmla="*/ 5303825 h 5556237"/>
              <a:gd name="connsiteX169" fmla="*/ 3899063 w 4032402"/>
              <a:gd name="connsiteY169" fmla="*/ 5331447 h 5556237"/>
              <a:gd name="connsiteX170" fmla="*/ 3937163 w 4032402"/>
              <a:gd name="connsiteY170" fmla="*/ 5405743 h 5556237"/>
              <a:gd name="connsiteX171" fmla="*/ 3722851 w 4032402"/>
              <a:gd name="connsiteY171" fmla="*/ 5357165 h 5556237"/>
              <a:gd name="connsiteX172" fmla="*/ 3180879 w 4032402"/>
              <a:gd name="connsiteY172" fmla="*/ 5072368 h 5556237"/>
              <a:gd name="connsiteX173" fmla="*/ 3047529 w 4032402"/>
              <a:gd name="connsiteY173" fmla="*/ 4887582 h 5556237"/>
              <a:gd name="connsiteX174" fmla="*/ 2673196 w 4032402"/>
              <a:gd name="connsiteY174" fmla="*/ 4378947 h 5556237"/>
              <a:gd name="connsiteX175" fmla="*/ 2565563 w 4032402"/>
              <a:gd name="connsiteY175" fmla="*/ 4274172 h 5556237"/>
              <a:gd name="connsiteX176" fmla="*/ 2495079 w 4032402"/>
              <a:gd name="connsiteY176" fmla="*/ 4236072 h 5556237"/>
              <a:gd name="connsiteX177" fmla="*/ 2484601 w 4032402"/>
              <a:gd name="connsiteY177" fmla="*/ 4248455 h 5556237"/>
              <a:gd name="connsiteX178" fmla="*/ 2514129 w 4032402"/>
              <a:gd name="connsiteY178" fmla="*/ 4297032 h 5556237"/>
              <a:gd name="connsiteX179" fmla="*/ 2765588 w 4032402"/>
              <a:gd name="connsiteY179" fmla="*/ 4599927 h 5556237"/>
              <a:gd name="connsiteX180" fmla="*/ 2961804 w 4032402"/>
              <a:gd name="connsiteY180" fmla="*/ 5008550 h 5556237"/>
              <a:gd name="connsiteX181" fmla="*/ 3017048 w 4032402"/>
              <a:gd name="connsiteY181" fmla="*/ 5152377 h 5556237"/>
              <a:gd name="connsiteX182" fmla="*/ 2841788 w 4032402"/>
              <a:gd name="connsiteY182" fmla="*/ 5437175 h 5556237"/>
              <a:gd name="connsiteX183" fmla="*/ 2768446 w 4032402"/>
              <a:gd name="connsiteY183" fmla="*/ 5415268 h 5556237"/>
              <a:gd name="connsiteX184" fmla="*/ 2639859 w 4032402"/>
              <a:gd name="connsiteY184" fmla="*/ 5246675 h 5556237"/>
              <a:gd name="connsiteX185" fmla="*/ 2561754 w 4032402"/>
              <a:gd name="connsiteY185" fmla="*/ 4785665 h 5556237"/>
              <a:gd name="connsiteX186" fmla="*/ 2439834 w 4032402"/>
              <a:gd name="connsiteY186" fmla="*/ 4446575 h 5556237"/>
              <a:gd name="connsiteX187" fmla="*/ 2415069 w 4032402"/>
              <a:gd name="connsiteY187" fmla="*/ 4424667 h 5556237"/>
              <a:gd name="connsiteX188" fmla="*/ 2408401 w 4032402"/>
              <a:gd name="connsiteY188" fmla="*/ 4475150 h 5556237"/>
              <a:gd name="connsiteX189" fmla="*/ 2388399 w 4032402"/>
              <a:gd name="connsiteY189" fmla="*/ 5212385 h 5556237"/>
              <a:gd name="connsiteX190" fmla="*/ 2324581 w 4032402"/>
              <a:gd name="connsiteY190" fmla="*/ 5405743 h 5556237"/>
              <a:gd name="connsiteX191" fmla="*/ 2223616 w 4032402"/>
              <a:gd name="connsiteY191" fmla="*/ 5463845 h 5556237"/>
              <a:gd name="connsiteX192" fmla="*/ 1979776 w 4032402"/>
              <a:gd name="connsiteY192" fmla="*/ 5361927 h 5556237"/>
              <a:gd name="connsiteX193" fmla="*/ 1944533 w 4032402"/>
              <a:gd name="connsiteY193" fmla="*/ 5044745 h 5556237"/>
              <a:gd name="connsiteX194" fmla="*/ 1971203 w 4032402"/>
              <a:gd name="connsiteY194" fmla="*/ 4983785 h 5556237"/>
              <a:gd name="connsiteX195" fmla="*/ 1652116 w 4032402"/>
              <a:gd name="connsiteY195" fmla="*/ 5141900 h 5556237"/>
              <a:gd name="connsiteX196" fmla="*/ 1309216 w 4032402"/>
              <a:gd name="connsiteY196" fmla="*/ 5474322 h 5556237"/>
              <a:gd name="connsiteX197" fmla="*/ 1244446 w 4032402"/>
              <a:gd name="connsiteY197" fmla="*/ 5556237 h 5556237"/>
              <a:gd name="connsiteX198" fmla="*/ 1202536 w 4032402"/>
              <a:gd name="connsiteY198" fmla="*/ 5471465 h 5556237"/>
              <a:gd name="connsiteX199" fmla="*/ 1120621 w 4032402"/>
              <a:gd name="connsiteY199" fmla="*/ 5449557 h 5556237"/>
              <a:gd name="connsiteX200" fmla="*/ 2137891 w 4032402"/>
              <a:gd name="connsiteY200" fmla="*/ 4669460 h 5556237"/>
              <a:gd name="connsiteX201" fmla="*/ 2155036 w 4032402"/>
              <a:gd name="connsiteY201" fmla="*/ 4675175 h 5556237"/>
              <a:gd name="connsiteX202" fmla="*/ 2253144 w 4032402"/>
              <a:gd name="connsiteY202" fmla="*/ 4302747 h 5556237"/>
              <a:gd name="connsiteX203" fmla="*/ 2137891 w 4032402"/>
              <a:gd name="connsiteY203" fmla="*/ 4669460 h 555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4032402" h="5556237">
                <a:moveTo>
                  <a:pt x="1120621" y="5449557"/>
                </a:moveTo>
                <a:cubicBezTo>
                  <a:pt x="1168246" y="5344782"/>
                  <a:pt x="1245398" y="5273345"/>
                  <a:pt x="1321598" y="5201907"/>
                </a:cubicBezTo>
                <a:cubicBezTo>
                  <a:pt x="1442566" y="5087607"/>
                  <a:pt x="1588298" y="5011407"/>
                  <a:pt x="1734031" y="4936160"/>
                </a:cubicBezTo>
                <a:cubicBezTo>
                  <a:pt x="1765463" y="4919968"/>
                  <a:pt x="1795944" y="4899012"/>
                  <a:pt x="1825471" y="4879010"/>
                </a:cubicBezTo>
                <a:cubicBezTo>
                  <a:pt x="1921673" y="4816145"/>
                  <a:pt x="1977871" y="4729467"/>
                  <a:pt x="2004541" y="4615167"/>
                </a:cubicBezTo>
                <a:cubicBezTo>
                  <a:pt x="2022638" y="4538015"/>
                  <a:pt x="2063596" y="4465625"/>
                  <a:pt x="2093123" y="4390377"/>
                </a:cubicBezTo>
                <a:cubicBezTo>
                  <a:pt x="2116936" y="4331322"/>
                  <a:pt x="2138844" y="4272267"/>
                  <a:pt x="2160751" y="4213212"/>
                </a:cubicBezTo>
                <a:cubicBezTo>
                  <a:pt x="2155036" y="4210355"/>
                  <a:pt x="2149321" y="4207497"/>
                  <a:pt x="2142654" y="4204640"/>
                </a:cubicBezTo>
                <a:cubicBezTo>
                  <a:pt x="2131224" y="4222737"/>
                  <a:pt x="2118841" y="4239882"/>
                  <a:pt x="2108363" y="4257980"/>
                </a:cubicBezTo>
                <a:cubicBezTo>
                  <a:pt x="2070263" y="4329417"/>
                  <a:pt x="2035973" y="4404665"/>
                  <a:pt x="1993111" y="4473245"/>
                </a:cubicBezTo>
                <a:cubicBezTo>
                  <a:pt x="1956916" y="4530395"/>
                  <a:pt x="1910244" y="4581830"/>
                  <a:pt x="1868333" y="4635170"/>
                </a:cubicBezTo>
                <a:cubicBezTo>
                  <a:pt x="1845473" y="4664697"/>
                  <a:pt x="1820708" y="4665650"/>
                  <a:pt x="1786419" y="4652315"/>
                </a:cubicBezTo>
                <a:cubicBezTo>
                  <a:pt x="1666403" y="4604690"/>
                  <a:pt x="1544483" y="4559922"/>
                  <a:pt x="1423516" y="4514202"/>
                </a:cubicBezTo>
                <a:cubicBezTo>
                  <a:pt x="1414944" y="4511345"/>
                  <a:pt x="1405419" y="4509440"/>
                  <a:pt x="1395894" y="4509440"/>
                </a:cubicBezTo>
                <a:cubicBezTo>
                  <a:pt x="1311121" y="4505630"/>
                  <a:pt x="1233969" y="4482770"/>
                  <a:pt x="1167293" y="4428477"/>
                </a:cubicBezTo>
                <a:cubicBezTo>
                  <a:pt x="1157768" y="4420857"/>
                  <a:pt x="1144433" y="4414190"/>
                  <a:pt x="1133003" y="4413237"/>
                </a:cubicBezTo>
                <a:cubicBezTo>
                  <a:pt x="1032038" y="4407522"/>
                  <a:pt x="952028" y="4352277"/>
                  <a:pt x="870113" y="4302747"/>
                </a:cubicBezTo>
                <a:cubicBezTo>
                  <a:pt x="845348" y="4287507"/>
                  <a:pt x="832013" y="4254170"/>
                  <a:pt x="815821" y="4226547"/>
                </a:cubicBezTo>
                <a:cubicBezTo>
                  <a:pt x="803438" y="4205592"/>
                  <a:pt x="798676" y="4178922"/>
                  <a:pt x="783436" y="4160825"/>
                </a:cubicBezTo>
                <a:cubicBezTo>
                  <a:pt x="742478" y="4115105"/>
                  <a:pt x="739621" y="4040810"/>
                  <a:pt x="782483" y="3997947"/>
                </a:cubicBezTo>
                <a:cubicBezTo>
                  <a:pt x="841538" y="3938892"/>
                  <a:pt x="903451" y="3880790"/>
                  <a:pt x="962506" y="3820782"/>
                </a:cubicBezTo>
                <a:cubicBezTo>
                  <a:pt x="973936" y="3809352"/>
                  <a:pt x="980603" y="3791255"/>
                  <a:pt x="994891" y="3765537"/>
                </a:cubicBezTo>
                <a:cubicBezTo>
                  <a:pt x="964411" y="3769347"/>
                  <a:pt x="948218" y="3770300"/>
                  <a:pt x="932026" y="3775062"/>
                </a:cubicBezTo>
                <a:cubicBezTo>
                  <a:pt x="855826" y="3795065"/>
                  <a:pt x="778673" y="3795065"/>
                  <a:pt x="706283" y="3766490"/>
                </a:cubicBezTo>
                <a:cubicBezTo>
                  <a:pt x="670088" y="3752202"/>
                  <a:pt x="635798" y="3720770"/>
                  <a:pt x="611986" y="3688385"/>
                </a:cubicBezTo>
                <a:cubicBezTo>
                  <a:pt x="584363" y="3652190"/>
                  <a:pt x="599603" y="3614090"/>
                  <a:pt x="631036" y="3580752"/>
                </a:cubicBezTo>
                <a:cubicBezTo>
                  <a:pt x="746288" y="3455022"/>
                  <a:pt x="885353" y="3451212"/>
                  <a:pt x="1034896" y="3496932"/>
                </a:cubicBezTo>
                <a:cubicBezTo>
                  <a:pt x="1052041" y="3502647"/>
                  <a:pt x="1070138" y="3505505"/>
                  <a:pt x="1089188" y="3510267"/>
                </a:cubicBezTo>
                <a:cubicBezTo>
                  <a:pt x="1083473" y="3445497"/>
                  <a:pt x="1012988" y="3379775"/>
                  <a:pt x="952028" y="3383585"/>
                </a:cubicBezTo>
                <a:cubicBezTo>
                  <a:pt x="888211" y="3387395"/>
                  <a:pt x="827251" y="3396920"/>
                  <a:pt x="772006" y="3438830"/>
                </a:cubicBezTo>
                <a:cubicBezTo>
                  <a:pt x="723428" y="3475025"/>
                  <a:pt x="664373" y="3499790"/>
                  <a:pt x="608176" y="3525507"/>
                </a:cubicBezTo>
                <a:cubicBezTo>
                  <a:pt x="586268" y="3535032"/>
                  <a:pt x="558646" y="3535985"/>
                  <a:pt x="534833" y="3535032"/>
                </a:cubicBezTo>
                <a:cubicBezTo>
                  <a:pt x="463396" y="3530270"/>
                  <a:pt x="437678" y="3480740"/>
                  <a:pt x="471016" y="3418827"/>
                </a:cubicBezTo>
                <a:cubicBezTo>
                  <a:pt x="521498" y="3325482"/>
                  <a:pt x="609128" y="3297860"/>
                  <a:pt x="704378" y="3282620"/>
                </a:cubicBezTo>
                <a:cubicBezTo>
                  <a:pt x="728191" y="3278810"/>
                  <a:pt x="752003" y="3272142"/>
                  <a:pt x="775816" y="3266427"/>
                </a:cubicBezTo>
                <a:cubicBezTo>
                  <a:pt x="774863" y="3258807"/>
                  <a:pt x="774863" y="3251187"/>
                  <a:pt x="773911" y="3243567"/>
                </a:cubicBezTo>
                <a:cubicBezTo>
                  <a:pt x="746288" y="3241662"/>
                  <a:pt x="717713" y="3233090"/>
                  <a:pt x="691996" y="3238805"/>
                </a:cubicBezTo>
                <a:cubicBezTo>
                  <a:pt x="641513" y="3250235"/>
                  <a:pt x="594841" y="3272142"/>
                  <a:pt x="544358" y="3283572"/>
                </a:cubicBezTo>
                <a:cubicBezTo>
                  <a:pt x="475778" y="3297860"/>
                  <a:pt x="406246" y="3307385"/>
                  <a:pt x="336713" y="3315957"/>
                </a:cubicBezTo>
                <a:cubicBezTo>
                  <a:pt x="317663" y="3317862"/>
                  <a:pt x="295756" y="3313100"/>
                  <a:pt x="277658" y="3306432"/>
                </a:cubicBezTo>
                <a:cubicBezTo>
                  <a:pt x="203363" y="3278810"/>
                  <a:pt x="186218" y="3214992"/>
                  <a:pt x="245273" y="3162605"/>
                </a:cubicBezTo>
                <a:cubicBezTo>
                  <a:pt x="346238" y="3072117"/>
                  <a:pt x="468158" y="3040685"/>
                  <a:pt x="601508" y="3052115"/>
                </a:cubicBezTo>
                <a:cubicBezTo>
                  <a:pt x="607223" y="3053067"/>
                  <a:pt x="613891" y="3056877"/>
                  <a:pt x="619606" y="3055925"/>
                </a:cubicBezTo>
                <a:cubicBezTo>
                  <a:pt x="633893" y="3054020"/>
                  <a:pt x="647228" y="3049257"/>
                  <a:pt x="660563" y="3046400"/>
                </a:cubicBezTo>
                <a:cubicBezTo>
                  <a:pt x="651038" y="3035922"/>
                  <a:pt x="643418" y="3020682"/>
                  <a:pt x="631988" y="3015920"/>
                </a:cubicBezTo>
                <a:cubicBezTo>
                  <a:pt x="571981" y="2989250"/>
                  <a:pt x="510068" y="2987345"/>
                  <a:pt x="444346" y="3001632"/>
                </a:cubicBezTo>
                <a:cubicBezTo>
                  <a:pt x="353858" y="3022587"/>
                  <a:pt x="261466" y="3037827"/>
                  <a:pt x="169073" y="3050210"/>
                </a:cubicBezTo>
                <a:cubicBezTo>
                  <a:pt x="84301" y="3060687"/>
                  <a:pt x="-2377" y="2972105"/>
                  <a:pt x="6196" y="2889237"/>
                </a:cubicBezTo>
                <a:cubicBezTo>
                  <a:pt x="8101" y="2871140"/>
                  <a:pt x="24293" y="2853042"/>
                  <a:pt x="25246" y="2834945"/>
                </a:cubicBezTo>
                <a:cubicBezTo>
                  <a:pt x="26198" y="2817800"/>
                  <a:pt x="13816" y="2800655"/>
                  <a:pt x="2386" y="2770175"/>
                </a:cubicBezTo>
                <a:cubicBezTo>
                  <a:pt x="89063" y="2782557"/>
                  <a:pt x="166216" y="2791130"/>
                  <a:pt x="241463" y="2805417"/>
                </a:cubicBezTo>
                <a:cubicBezTo>
                  <a:pt x="274801" y="2811132"/>
                  <a:pt x="306233" y="2829230"/>
                  <a:pt x="338618" y="2838755"/>
                </a:cubicBezTo>
                <a:cubicBezTo>
                  <a:pt x="372908" y="2848280"/>
                  <a:pt x="392911" y="2831135"/>
                  <a:pt x="382433" y="2796845"/>
                </a:cubicBezTo>
                <a:cubicBezTo>
                  <a:pt x="374813" y="2773032"/>
                  <a:pt x="357668" y="2751125"/>
                  <a:pt x="341476" y="2731122"/>
                </a:cubicBezTo>
                <a:cubicBezTo>
                  <a:pt x="254798" y="2625395"/>
                  <a:pt x="157643" y="2525382"/>
                  <a:pt x="81443" y="2412035"/>
                </a:cubicBezTo>
                <a:cubicBezTo>
                  <a:pt x="38581" y="2349170"/>
                  <a:pt x="18578" y="2265350"/>
                  <a:pt x="7148" y="2188197"/>
                </a:cubicBezTo>
                <a:cubicBezTo>
                  <a:pt x="-5234" y="2104377"/>
                  <a:pt x="1433" y="2016747"/>
                  <a:pt x="5243" y="1930070"/>
                </a:cubicBezTo>
                <a:cubicBezTo>
                  <a:pt x="6196" y="1913877"/>
                  <a:pt x="31913" y="1897685"/>
                  <a:pt x="47153" y="1883397"/>
                </a:cubicBezTo>
                <a:cubicBezTo>
                  <a:pt x="62393" y="1868157"/>
                  <a:pt x="87158" y="1857680"/>
                  <a:pt x="93826" y="1839582"/>
                </a:cubicBezTo>
                <a:cubicBezTo>
                  <a:pt x="105256" y="1810055"/>
                  <a:pt x="122401" y="1798625"/>
                  <a:pt x="150976" y="1807197"/>
                </a:cubicBezTo>
                <a:cubicBezTo>
                  <a:pt x="190028" y="1818627"/>
                  <a:pt x="217651" y="1813865"/>
                  <a:pt x="230033" y="1770050"/>
                </a:cubicBezTo>
                <a:cubicBezTo>
                  <a:pt x="233843" y="1756715"/>
                  <a:pt x="242416" y="1744332"/>
                  <a:pt x="250988" y="1728140"/>
                </a:cubicBezTo>
                <a:cubicBezTo>
                  <a:pt x="350048" y="1912925"/>
                  <a:pt x="439583" y="2080565"/>
                  <a:pt x="454823" y="2272970"/>
                </a:cubicBezTo>
                <a:cubicBezTo>
                  <a:pt x="462443" y="2370125"/>
                  <a:pt x="450061" y="2469185"/>
                  <a:pt x="450061" y="2567292"/>
                </a:cubicBezTo>
                <a:cubicBezTo>
                  <a:pt x="450061" y="2598725"/>
                  <a:pt x="456728" y="2633015"/>
                  <a:pt x="471968" y="2659685"/>
                </a:cubicBezTo>
                <a:cubicBezTo>
                  <a:pt x="491971" y="2693975"/>
                  <a:pt x="531023" y="2688260"/>
                  <a:pt x="540548" y="2649207"/>
                </a:cubicBezTo>
                <a:cubicBezTo>
                  <a:pt x="553883" y="2590152"/>
                  <a:pt x="552931" y="2527287"/>
                  <a:pt x="568171" y="2469185"/>
                </a:cubicBezTo>
                <a:cubicBezTo>
                  <a:pt x="589126" y="2391080"/>
                  <a:pt x="613891" y="2312975"/>
                  <a:pt x="649133" y="2240585"/>
                </a:cubicBezTo>
                <a:cubicBezTo>
                  <a:pt x="668183" y="2200580"/>
                  <a:pt x="711046" y="2171052"/>
                  <a:pt x="743431" y="2137715"/>
                </a:cubicBezTo>
                <a:cubicBezTo>
                  <a:pt x="745336" y="2142477"/>
                  <a:pt x="748193" y="2148192"/>
                  <a:pt x="750098" y="2152955"/>
                </a:cubicBezTo>
                <a:cubicBezTo>
                  <a:pt x="775816" y="2166290"/>
                  <a:pt x="801533" y="2178672"/>
                  <a:pt x="836776" y="2196770"/>
                </a:cubicBezTo>
                <a:cubicBezTo>
                  <a:pt x="838681" y="2204390"/>
                  <a:pt x="845348" y="2224392"/>
                  <a:pt x="852016" y="2246300"/>
                </a:cubicBezTo>
                <a:cubicBezTo>
                  <a:pt x="872971" y="2242490"/>
                  <a:pt x="891068" y="2239632"/>
                  <a:pt x="915833" y="2235822"/>
                </a:cubicBezTo>
                <a:cubicBezTo>
                  <a:pt x="918691" y="2308212"/>
                  <a:pt x="907261" y="2375840"/>
                  <a:pt x="870113" y="2433942"/>
                </a:cubicBezTo>
                <a:cubicBezTo>
                  <a:pt x="823441" y="2504427"/>
                  <a:pt x="769148" y="2569197"/>
                  <a:pt x="716761" y="2634920"/>
                </a:cubicBezTo>
                <a:cubicBezTo>
                  <a:pt x="664373" y="2700642"/>
                  <a:pt x="639608" y="2770175"/>
                  <a:pt x="677708" y="2852090"/>
                </a:cubicBezTo>
                <a:cubicBezTo>
                  <a:pt x="683423" y="2864472"/>
                  <a:pt x="691043" y="2877807"/>
                  <a:pt x="700568" y="2886380"/>
                </a:cubicBezTo>
                <a:cubicBezTo>
                  <a:pt x="730096" y="2914002"/>
                  <a:pt x="750098" y="2908287"/>
                  <a:pt x="758671" y="2868282"/>
                </a:cubicBezTo>
                <a:cubicBezTo>
                  <a:pt x="769148" y="2817800"/>
                  <a:pt x="774863" y="2766365"/>
                  <a:pt x="787246" y="2716835"/>
                </a:cubicBezTo>
                <a:cubicBezTo>
                  <a:pt x="812011" y="2613012"/>
                  <a:pt x="888211" y="2570150"/>
                  <a:pt x="989176" y="2548242"/>
                </a:cubicBezTo>
                <a:cubicBezTo>
                  <a:pt x="990128" y="2612060"/>
                  <a:pt x="989176" y="2670162"/>
                  <a:pt x="964411" y="2729217"/>
                </a:cubicBezTo>
                <a:cubicBezTo>
                  <a:pt x="929168" y="2813037"/>
                  <a:pt x="902498" y="2901620"/>
                  <a:pt x="875828" y="2988297"/>
                </a:cubicBezTo>
                <a:cubicBezTo>
                  <a:pt x="872018" y="3001632"/>
                  <a:pt x="883448" y="3018777"/>
                  <a:pt x="887258" y="3034017"/>
                </a:cubicBezTo>
                <a:cubicBezTo>
                  <a:pt x="900593" y="3025445"/>
                  <a:pt x="917738" y="3019730"/>
                  <a:pt x="925358" y="3007347"/>
                </a:cubicBezTo>
                <a:cubicBezTo>
                  <a:pt x="938693" y="2984487"/>
                  <a:pt x="941551" y="2955912"/>
                  <a:pt x="955838" y="2934005"/>
                </a:cubicBezTo>
                <a:cubicBezTo>
                  <a:pt x="981556" y="2894000"/>
                  <a:pt x="1007273" y="2853042"/>
                  <a:pt x="1040611" y="2819705"/>
                </a:cubicBezTo>
                <a:cubicBezTo>
                  <a:pt x="1072043" y="2789225"/>
                  <a:pt x="1113001" y="2812085"/>
                  <a:pt x="1120621" y="2854947"/>
                </a:cubicBezTo>
                <a:cubicBezTo>
                  <a:pt x="1134908" y="2934005"/>
                  <a:pt x="1092046" y="2992107"/>
                  <a:pt x="1055851" y="3054020"/>
                </a:cubicBezTo>
                <a:cubicBezTo>
                  <a:pt x="1048231" y="3067355"/>
                  <a:pt x="1036801" y="3078785"/>
                  <a:pt x="1029181" y="3092120"/>
                </a:cubicBezTo>
                <a:cubicBezTo>
                  <a:pt x="997748" y="3144507"/>
                  <a:pt x="1017751" y="3181655"/>
                  <a:pt x="1087283" y="3192132"/>
                </a:cubicBezTo>
                <a:cubicBezTo>
                  <a:pt x="1085378" y="3048305"/>
                  <a:pt x="1112048" y="2920670"/>
                  <a:pt x="1283498" y="2870187"/>
                </a:cubicBezTo>
                <a:cubicBezTo>
                  <a:pt x="1291119" y="2987345"/>
                  <a:pt x="1311121" y="3096882"/>
                  <a:pt x="1247303" y="3199752"/>
                </a:cubicBezTo>
                <a:cubicBezTo>
                  <a:pt x="1243494" y="3206420"/>
                  <a:pt x="1238731" y="3213087"/>
                  <a:pt x="1233969" y="3218802"/>
                </a:cubicBezTo>
                <a:cubicBezTo>
                  <a:pt x="1200631" y="3260712"/>
                  <a:pt x="1186343" y="3298812"/>
                  <a:pt x="1235873" y="3342627"/>
                </a:cubicBezTo>
                <a:cubicBezTo>
                  <a:pt x="1254923" y="3359772"/>
                  <a:pt x="1263496" y="3391205"/>
                  <a:pt x="1271116" y="3417875"/>
                </a:cubicBezTo>
                <a:cubicBezTo>
                  <a:pt x="1281594" y="3453117"/>
                  <a:pt x="1295881" y="3461690"/>
                  <a:pt x="1327313" y="3439782"/>
                </a:cubicBezTo>
                <a:cubicBezTo>
                  <a:pt x="1377796" y="3405492"/>
                  <a:pt x="1433994" y="3391205"/>
                  <a:pt x="1495906" y="3399777"/>
                </a:cubicBezTo>
                <a:cubicBezTo>
                  <a:pt x="1511146" y="3401682"/>
                  <a:pt x="1528291" y="3393110"/>
                  <a:pt x="1544483" y="3386442"/>
                </a:cubicBezTo>
                <a:cubicBezTo>
                  <a:pt x="1579726" y="3373107"/>
                  <a:pt x="1614969" y="3360725"/>
                  <a:pt x="1648306" y="3343580"/>
                </a:cubicBezTo>
                <a:cubicBezTo>
                  <a:pt x="1672119" y="3331197"/>
                  <a:pt x="1697836" y="3316910"/>
                  <a:pt x="1714028" y="3296907"/>
                </a:cubicBezTo>
                <a:cubicBezTo>
                  <a:pt x="1737841" y="3265475"/>
                  <a:pt x="1763558" y="3246425"/>
                  <a:pt x="1804516" y="3250235"/>
                </a:cubicBezTo>
                <a:cubicBezTo>
                  <a:pt x="1807373" y="3250235"/>
                  <a:pt x="1811183" y="3250235"/>
                  <a:pt x="1814041" y="3250235"/>
                </a:cubicBezTo>
                <a:cubicBezTo>
                  <a:pt x="1919769" y="3248330"/>
                  <a:pt x="1918816" y="3248330"/>
                  <a:pt x="1929294" y="3145460"/>
                </a:cubicBezTo>
                <a:cubicBezTo>
                  <a:pt x="1933103" y="3109265"/>
                  <a:pt x="1944533" y="3074022"/>
                  <a:pt x="1943581" y="3038780"/>
                </a:cubicBezTo>
                <a:cubicBezTo>
                  <a:pt x="1942628" y="2983535"/>
                  <a:pt x="1941676" y="2926385"/>
                  <a:pt x="1927388" y="2873045"/>
                </a:cubicBezTo>
                <a:cubicBezTo>
                  <a:pt x="1908338" y="2803512"/>
                  <a:pt x="1857856" y="2779700"/>
                  <a:pt x="1786419" y="2791130"/>
                </a:cubicBezTo>
                <a:cubicBezTo>
                  <a:pt x="1625446" y="2817800"/>
                  <a:pt x="1468283" y="2797797"/>
                  <a:pt x="1315883" y="2744457"/>
                </a:cubicBezTo>
                <a:cubicBezTo>
                  <a:pt x="1199678" y="2704452"/>
                  <a:pt x="1153006" y="2635872"/>
                  <a:pt x="1158721" y="2513000"/>
                </a:cubicBezTo>
                <a:cubicBezTo>
                  <a:pt x="1162531" y="2438705"/>
                  <a:pt x="1151101" y="2373935"/>
                  <a:pt x="1092998" y="2321547"/>
                </a:cubicBezTo>
                <a:cubicBezTo>
                  <a:pt x="1083473" y="2312975"/>
                  <a:pt x="1083473" y="2293925"/>
                  <a:pt x="1080616" y="2279637"/>
                </a:cubicBezTo>
                <a:cubicBezTo>
                  <a:pt x="1079663" y="2275827"/>
                  <a:pt x="1084426" y="2270112"/>
                  <a:pt x="1082521" y="2266302"/>
                </a:cubicBezTo>
                <a:cubicBezTo>
                  <a:pt x="1059661" y="2210105"/>
                  <a:pt x="1059661" y="2155812"/>
                  <a:pt x="1089188" y="2100567"/>
                </a:cubicBezTo>
                <a:cubicBezTo>
                  <a:pt x="1093951" y="2091042"/>
                  <a:pt x="1073948" y="2066277"/>
                  <a:pt x="1062518" y="2050085"/>
                </a:cubicBezTo>
                <a:cubicBezTo>
                  <a:pt x="1038706" y="2015795"/>
                  <a:pt x="1012036" y="1982457"/>
                  <a:pt x="990128" y="1947215"/>
                </a:cubicBezTo>
                <a:cubicBezTo>
                  <a:pt x="972031" y="1917687"/>
                  <a:pt x="978698" y="1894827"/>
                  <a:pt x="1012988" y="1880540"/>
                </a:cubicBezTo>
                <a:cubicBezTo>
                  <a:pt x="1047278" y="1866252"/>
                  <a:pt x="1081568" y="1849107"/>
                  <a:pt x="1114906" y="1833867"/>
                </a:cubicBezTo>
                <a:cubicBezTo>
                  <a:pt x="1180628" y="1802435"/>
                  <a:pt x="1195868" y="1771955"/>
                  <a:pt x="1175866" y="1702422"/>
                </a:cubicBezTo>
                <a:cubicBezTo>
                  <a:pt x="1155863" y="1633842"/>
                  <a:pt x="1130146" y="1566215"/>
                  <a:pt x="1111096" y="1496682"/>
                </a:cubicBezTo>
                <a:cubicBezTo>
                  <a:pt x="1083473" y="1395717"/>
                  <a:pt x="1063471" y="1292847"/>
                  <a:pt x="1031086" y="1193787"/>
                </a:cubicBezTo>
                <a:cubicBezTo>
                  <a:pt x="1016798" y="1148067"/>
                  <a:pt x="980603" y="1109967"/>
                  <a:pt x="955838" y="1068057"/>
                </a:cubicBezTo>
                <a:cubicBezTo>
                  <a:pt x="950123" y="1057580"/>
                  <a:pt x="943456" y="1039482"/>
                  <a:pt x="948218" y="1031862"/>
                </a:cubicBezTo>
                <a:cubicBezTo>
                  <a:pt x="991081" y="963282"/>
                  <a:pt x="988223" y="885177"/>
                  <a:pt x="998701" y="809930"/>
                </a:cubicBezTo>
                <a:cubicBezTo>
                  <a:pt x="1023466" y="626097"/>
                  <a:pt x="1082521" y="455600"/>
                  <a:pt x="1217776" y="323202"/>
                </a:cubicBezTo>
                <a:cubicBezTo>
                  <a:pt x="1314931" y="228905"/>
                  <a:pt x="1432088" y="168897"/>
                  <a:pt x="1570201" y="168897"/>
                </a:cubicBezTo>
                <a:cubicBezTo>
                  <a:pt x="1658783" y="168897"/>
                  <a:pt x="1726411" y="119367"/>
                  <a:pt x="1803563" y="90792"/>
                </a:cubicBezTo>
                <a:cubicBezTo>
                  <a:pt x="1940723" y="40310"/>
                  <a:pt x="2079788" y="5067"/>
                  <a:pt x="2227426" y="1257"/>
                </a:cubicBezTo>
                <a:cubicBezTo>
                  <a:pt x="2420783" y="-3505"/>
                  <a:pt x="2612236" y="3162"/>
                  <a:pt x="2797973" y="58407"/>
                </a:cubicBezTo>
                <a:cubicBezTo>
                  <a:pt x="2909416" y="91745"/>
                  <a:pt x="3023716" y="121272"/>
                  <a:pt x="3120871" y="191757"/>
                </a:cubicBezTo>
                <a:cubicBezTo>
                  <a:pt x="3147541" y="210807"/>
                  <a:pt x="3183736" y="222237"/>
                  <a:pt x="3217073" y="227000"/>
                </a:cubicBezTo>
                <a:cubicBezTo>
                  <a:pt x="3332326" y="243192"/>
                  <a:pt x="3417098" y="307010"/>
                  <a:pt x="3491394" y="390830"/>
                </a:cubicBezTo>
                <a:cubicBezTo>
                  <a:pt x="3535209" y="439407"/>
                  <a:pt x="3586644" y="482270"/>
                  <a:pt x="3626648" y="533705"/>
                </a:cubicBezTo>
                <a:cubicBezTo>
                  <a:pt x="3668559" y="587045"/>
                  <a:pt x="3704754" y="646100"/>
                  <a:pt x="3739996" y="704202"/>
                </a:cubicBezTo>
                <a:cubicBezTo>
                  <a:pt x="3826673" y="846125"/>
                  <a:pt x="3840961" y="1006145"/>
                  <a:pt x="3853344" y="1167117"/>
                </a:cubicBezTo>
                <a:cubicBezTo>
                  <a:pt x="3862869" y="1295705"/>
                  <a:pt x="3840009" y="1421435"/>
                  <a:pt x="3810481" y="1542402"/>
                </a:cubicBezTo>
                <a:cubicBezTo>
                  <a:pt x="3778096" y="1672895"/>
                  <a:pt x="3718088" y="1796720"/>
                  <a:pt x="3666654" y="1922450"/>
                </a:cubicBezTo>
                <a:cubicBezTo>
                  <a:pt x="3656176" y="1947215"/>
                  <a:pt x="3635221" y="1970075"/>
                  <a:pt x="3613313" y="1987220"/>
                </a:cubicBezTo>
                <a:cubicBezTo>
                  <a:pt x="3524731" y="2057705"/>
                  <a:pt x="3459961" y="2147240"/>
                  <a:pt x="3399001" y="2240585"/>
                </a:cubicBezTo>
                <a:cubicBezTo>
                  <a:pt x="3364711" y="2292972"/>
                  <a:pt x="3324706" y="2333930"/>
                  <a:pt x="3269461" y="2365362"/>
                </a:cubicBezTo>
                <a:cubicBezTo>
                  <a:pt x="3230409" y="2388222"/>
                  <a:pt x="3195166" y="2422512"/>
                  <a:pt x="3167544" y="2459660"/>
                </a:cubicBezTo>
                <a:cubicBezTo>
                  <a:pt x="3125634" y="2515857"/>
                  <a:pt x="3074198" y="2550147"/>
                  <a:pt x="3008476" y="2567292"/>
                </a:cubicBezTo>
                <a:cubicBezTo>
                  <a:pt x="2988473" y="2572055"/>
                  <a:pt x="2969423" y="2576817"/>
                  <a:pt x="2949421" y="2582532"/>
                </a:cubicBezTo>
                <a:cubicBezTo>
                  <a:pt x="2870363" y="2604440"/>
                  <a:pt x="2863696" y="2625395"/>
                  <a:pt x="2863696" y="2706357"/>
                </a:cubicBezTo>
                <a:cubicBezTo>
                  <a:pt x="2862744" y="2821610"/>
                  <a:pt x="2877031" y="2934005"/>
                  <a:pt x="2912273" y="3043542"/>
                </a:cubicBezTo>
                <a:cubicBezTo>
                  <a:pt x="2923704" y="3078785"/>
                  <a:pt x="2936086" y="3114980"/>
                  <a:pt x="2953231" y="3148317"/>
                </a:cubicBezTo>
                <a:cubicBezTo>
                  <a:pt x="2961804" y="3164510"/>
                  <a:pt x="2979901" y="3178797"/>
                  <a:pt x="2997046" y="3187370"/>
                </a:cubicBezTo>
                <a:cubicBezTo>
                  <a:pt x="3117061" y="3244520"/>
                  <a:pt x="3246601" y="3265475"/>
                  <a:pt x="3377094" y="3283572"/>
                </a:cubicBezTo>
                <a:cubicBezTo>
                  <a:pt x="3435196" y="3291192"/>
                  <a:pt x="3491394" y="3312147"/>
                  <a:pt x="3549496" y="3325482"/>
                </a:cubicBezTo>
                <a:cubicBezTo>
                  <a:pt x="3583786" y="3334055"/>
                  <a:pt x="3619029" y="3349295"/>
                  <a:pt x="3653319" y="3347390"/>
                </a:cubicBezTo>
                <a:cubicBezTo>
                  <a:pt x="3708563" y="3344532"/>
                  <a:pt x="3750473" y="3363582"/>
                  <a:pt x="3790479" y="3395967"/>
                </a:cubicBezTo>
                <a:cubicBezTo>
                  <a:pt x="3805719" y="3408350"/>
                  <a:pt x="3823816" y="3423590"/>
                  <a:pt x="3841913" y="3425495"/>
                </a:cubicBezTo>
                <a:cubicBezTo>
                  <a:pt x="3932401" y="3436925"/>
                  <a:pt x="3980026" y="3508362"/>
                  <a:pt x="4012411" y="3573132"/>
                </a:cubicBezTo>
                <a:cubicBezTo>
                  <a:pt x="4039081" y="3626472"/>
                  <a:pt x="4035271" y="3702672"/>
                  <a:pt x="4022888" y="3765537"/>
                </a:cubicBezTo>
                <a:cubicBezTo>
                  <a:pt x="3993361" y="3921747"/>
                  <a:pt x="3904779" y="4049382"/>
                  <a:pt x="3798098" y="4163682"/>
                </a:cubicBezTo>
                <a:cubicBezTo>
                  <a:pt x="3780954" y="4181780"/>
                  <a:pt x="3754284" y="4195115"/>
                  <a:pt x="3730471" y="4202735"/>
                </a:cubicBezTo>
                <a:cubicBezTo>
                  <a:pt x="3644746" y="4230357"/>
                  <a:pt x="3577119" y="4285602"/>
                  <a:pt x="3515206" y="4348467"/>
                </a:cubicBezTo>
                <a:cubicBezTo>
                  <a:pt x="3501871" y="4361802"/>
                  <a:pt x="3486631" y="4373232"/>
                  <a:pt x="3469486" y="4380852"/>
                </a:cubicBezTo>
                <a:cubicBezTo>
                  <a:pt x="3383761" y="4418952"/>
                  <a:pt x="3298036" y="4455147"/>
                  <a:pt x="3212311" y="4491342"/>
                </a:cubicBezTo>
                <a:cubicBezTo>
                  <a:pt x="3204691" y="4494200"/>
                  <a:pt x="3198023" y="4497057"/>
                  <a:pt x="3190404" y="4499915"/>
                </a:cubicBezTo>
                <a:cubicBezTo>
                  <a:pt x="3131348" y="4519917"/>
                  <a:pt x="3069436" y="4535157"/>
                  <a:pt x="3045623" y="4604690"/>
                </a:cubicBezTo>
                <a:cubicBezTo>
                  <a:pt x="2905606" y="4458957"/>
                  <a:pt x="2797973" y="4296080"/>
                  <a:pt x="2692246" y="4131297"/>
                </a:cubicBezTo>
                <a:cubicBezTo>
                  <a:pt x="2660813" y="4082720"/>
                  <a:pt x="2622713" y="4038905"/>
                  <a:pt x="2585566" y="3995090"/>
                </a:cubicBezTo>
                <a:cubicBezTo>
                  <a:pt x="2576994" y="3984612"/>
                  <a:pt x="2561754" y="3979850"/>
                  <a:pt x="2545561" y="3970325"/>
                </a:cubicBezTo>
                <a:cubicBezTo>
                  <a:pt x="2525559" y="4034142"/>
                  <a:pt x="2536988" y="4086530"/>
                  <a:pt x="2574136" y="4130345"/>
                </a:cubicBezTo>
                <a:cubicBezTo>
                  <a:pt x="2664623" y="4236072"/>
                  <a:pt x="2753206" y="4343705"/>
                  <a:pt x="2851313" y="4441812"/>
                </a:cubicBezTo>
                <a:cubicBezTo>
                  <a:pt x="2962756" y="4553255"/>
                  <a:pt x="3074198" y="4662792"/>
                  <a:pt x="3153256" y="4801857"/>
                </a:cubicBezTo>
                <a:cubicBezTo>
                  <a:pt x="3221836" y="4923777"/>
                  <a:pt x="3325659" y="5017122"/>
                  <a:pt x="3433291" y="5102847"/>
                </a:cubicBezTo>
                <a:cubicBezTo>
                  <a:pt x="3535209" y="5184762"/>
                  <a:pt x="3662844" y="5213337"/>
                  <a:pt x="3786669" y="5246675"/>
                </a:cubicBezTo>
                <a:cubicBezTo>
                  <a:pt x="3840009" y="5260962"/>
                  <a:pt x="3893348" y="5274297"/>
                  <a:pt x="3946688" y="5288585"/>
                </a:cubicBezTo>
                <a:cubicBezTo>
                  <a:pt x="3946688" y="5293347"/>
                  <a:pt x="3945736" y="5299062"/>
                  <a:pt x="3945736" y="5303825"/>
                </a:cubicBezTo>
                <a:cubicBezTo>
                  <a:pt x="3931448" y="5312397"/>
                  <a:pt x="3918113" y="5320018"/>
                  <a:pt x="3899063" y="5331447"/>
                </a:cubicBezTo>
                <a:cubicBezTo>
                  <a:pt x="3910494" y="5354307"/>
                  <a:pt x="3921923" y="5375262"/>
                  <a:pt x="3937163" y="5405743"/>
                </a:cubicBezTo>
                <a:cubicBezTo>
                  <a:pt x="3860011" y="5388597"/>
                  <a:pt x="3790479" y="5374310"/>
                  <a:pt x="3722851" y="5357165"/>
                </a:cubicBezTo>
                <a:cubicBezTo>
                  <a:pt x="3519969" y="5304777"/>
                  <a:pt x="3331373" y="5221910"/>
                  <a:pt x="3180879" y="5072368"/>
                </a:cubicBezTo>
                <a:cubicBezTo>
                  <a:pt x="3127538" y="5019027"/>
                  <a:pt x="3080866" y="4955210"/>
                  <a:pt x="3047529" y="4887582"/>
                </a:cubicBezTo>
                <a:cubicBezTo>
                  <a:pt x="2952279" y="4695177"/>
                  <a:pt x="2816071" y="4535157"/>
                  <a:pt x="2673196" y="4378947"/>
                </a:cubicBezTo>
                <a:cubicBezTo>
                  <a:pt x="2639859" y="4341800"/>
                  <a:pt x="2603663" y="4306557"/>
                  <a:pt x="2565563" y="4274172"/>
                </a:cubicBezTo>
                <a:cubicBezTo>
                  <a:pt x="2545561" y="4257027"/>
                  <a:pt x="2518891" y="4248455"/>
                  <a:pt x="2495079" y="4236072"/>
                </a:cubicBezTo>
                <a:cubicBezTo>
                  <a:pt x="2491269" y="4239882"/>
                  <a:pt x="2488411" y="4244645"/>
                  <a:pt x="2484601" y="4248455"/>
                </a:cubicBezTo>
                <a:cubicBezTo>
                  <a:pt x="2494126" y="4264647"/>
                  <a:pt x="2502698" y="4281792"/>
                  <a:pt x="2514129" y="4297032"/>
                </a:cubicBezTo>
                <a:cubicBezTo>
                  <a:pt x="2597948" y="4397997"/>
                  <a:pt x="2685579" y="4496105"/>
                  <a:pt x="2765588" y="4599927"/>
                </a:cubicBezTo>
                <a:cubicBezTo>
                  <a:pt x="2859886" y="4721847"/>
                  <a:pt x="2903701" y="4868532"/>
                  <a:pt x="2961804" y="5008550"/>
                </a:cubicBezTo>
                <a:cubicBezTo>
                  <a:pt x="2981806" y="5056175"/>
                  <a:pt x="3002761" y="5103800"/>
                  <a:pt x="3017048" y="5152377"/>
                </a:cubicBezTo>
                <a:cubicBezTo>
                  <a:pt x="3057054" y="5281918"/>
                  <a:pt x="2976091" y="5415268"/>
                  <a:pt x="2841788" y="5437175"/>
                </a:cubicBezTo>
                <a:cubicBezTo>
                  <a:pt x="2818929" y="5440985"/>
                  <a:pt x="2788448" y="5429555"/>
                  <a:pt x="2768446" y="5415268"/>
                </a:cubicBezTo>
                <a:cubicBezTo>
                  <a:pt x="2707486" y="5373357"/>
                  <a:pt x="2664623" y="5318112"/>
                  <a:pt x="2639859" y="5246675"/>
                </a:cubicBezTo>
                <a:cubicBezTo>
                  <a:pt x="2588423" y="5097132"/>
                  <a:pt x="2570326" y="4940922"/>
                  <a:pt x="2561754" y="4785665"/>
                </a:cubicBezTo>
                <a:cubicBezTo>
                  <a:pt x="2554134" y="4657077"/>
                  <a:pt x="2502698" y="4551350"/>
                  <a:pt x="2439834" y="4446575"/>
                </a:cubicBezTo>
                <a:cubicBezTo>
                  <a:pt x="2436024" y="4440860"/>
                  <a:pt x="2429356" y="4437050"/>
                  <a:pt x="2415069" y="4424667"/>
                </a:cubicBezTo>
                <a:cubicBezTo>
                  <a:pt x="2412211" y="4447527"/>
                  <a:pt x="2409354" y="4460862"/>
                  <a:pt x="2408401" y="4475150"/>
                </a:cubicBezTo>
                <a:cubicBezTo>
                  <a:pt x="2400781" y="4720895"/>
                  <a:pt x="2393161" y="4966640"/>
                  <a:pt x="2388399" y="5212385"/>
                </a:cubicBezTo>
                <a:cubicBezTo>
                  <a:pt x="2386494" y="5284775"/>
                  <a:pt x="2360776" y="5346687"/>
                  <a:pt x="2324581" y="5405743"/>
                </a:cubicBezTo>
                <a:cubicBezTo>
                  <a:pt x="2302674" y="5440985"/>
                  <a:pt x="2268383" y="5460035"/>
                  <a:pt x="2223616" y="5463845"/>
                </a:cubicBezTo>
                <a:cubicBezTo>
                  <a:pt x="2124556" y="5470512"/>
                  <a:pt x="2035973" y="5459082"/>
                  <a:pt x="1979776" y="5361927"/>
                </a:cubicBezTo>
                <a:cubicBezTo>
                  <a:pt x="1921673" y="5260962"/>
                  <a:pt x="1895003" y="5157140"/>
                  <a:pt x="1944533" y="5044745"/>
                </a:cubicBezTo>
                <a:cubicBezTo>
                  <a:pt x="1952153" y="5026647"/>
                  <a:pt x="1960726" y="5007597"/>
                  <a:pt x="1971203" y="4983785"/>
                </a:cubicBezTo>
                <a:cubicBezTo>
                  <a:pt x="1860713" y="5038077"/>
                  <a:pt x="1755938" y="5088560"/>
                  <a:pt x="1652116" y="5141900"/>
                </a:cubicBezTo>
                <a:cubicBezTo>
                  <a:pt x="1504478" y="5218100"/>
                  <a:pt x="1398751" y="5338115"/>
                  <a:pt x="1309216" y="5474322"/>
                </a:cubicBezTo>
                <a:cubicBezTo>
                  <a:pt x="1290166" y="5503850"/>
                  <a:pt x="1266353" y="5529568"/>
                  <a:pt x="1244446" y="5556237"/>
                </a:cubicBezTo>
                <a:cubicBezTo>
                  <a:pt x="1230158" y="5527662"/>
                  <a:pt x="1211108" y="5500993"/>
                  <a:pt x="1202536" y="5471465"/>
                </a:cubicBezTo>
                <a:cubicBezTo>
                  <a:pt x="1186343" y="5424793"/>
                  <a:pt x="1152053" y="5454320"/>
                  <a:pt x="1120621" y="5449557"/>
                </a:cubicBezTo>
                <a:close/>
                <a:moveTo>
                  <a:pt x="2137891" y="4669460"/>
                </a:moveTo>
                <a:cubicBezTo>
                  <a:pt x="2143606" y="4671365"/>
                  <a:pt x="2149321" y="4673270"/>
                  <a:pt x="2155036" y="4675175"/>
                </a:cubicBezTo>
                <a:cubicBezTo>
                  <a:pt x="2216949" y="4618025"/>
                  <a:pt x="2292196" y="4358945"/>
                  <a:pt x="2253144" y="4302747"/>
                </a:cubicBezTo>
                <a:cubicBezTo>
                  <a:pt x="2214091" y="4429430"/>
                  <a:pt x="2175991" y="4549445"/>
                  <a:pt x="2137891" y="4669460"/>
                </a:cubicBezTo>
                <a:close/>
              </a:path>
            </a:pathLst>
          </a:custGeom>
          <a:blipFill dpi="0" rotWithShape="0">
            <a:blip r:embed="rId4"/>
            <a:stretch>
              <a:fillRect l="-54000" r="-54000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7" name="图片 46" descr="32313534303433353b32313534303433343bd1dbbeb5"/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6"/>
              </a:ext>
            </a:extLst>
          </a:blip>
          <a:stretch>
            <a:fillRect/>
          </a:stretch>
        </p:blipFill>
        <p:spPr>
          <a:xfrm>
            <a:off x="3564890" y="1039495"/>
            <a:ext cx="914400" cy="914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1301750" y="2667000"/>
            <a:ext cx="9534525" cy="19818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 kern="1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Times New Roman" panose="02020603050405020304" pitchFamily="18" charset="0"/>
              </a:rPr>
              <a:t>Study skills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80814" y="1295599"/>
            <a:ext cx="11618383" cy="18630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en-US" altLang="zh-CN" sz="3200">
                <a:latin typeface="Times New Roman" panose="02020603050405020304" pitchFamily="18" charset="0"/>
              </a:rPr>
              <a:t>The words in a dictionary are in alphabetical order </a:t>
            </a:r>
            <a:r>
              <a:rPr lang="en-US" altLang="zh-CN" sz="3200" b="1">
                <a:solidFill>
                  <a:srgbClr val="990000"/>
                </a:solidFill>
                <a:latin typeface="Times New Roman" panose="02020603050405020304" pitchFamily="18" charset="0"/>
              </a:rPr>
              <a:t>from A to Z</a:t>
            </a:r>
            <a:r>
              <a:rPr lang="en-US" altLang="zh-CN" sz="3200">
                <a:latin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en-US" altLang="zh-CN" sz="3200">
                <a:solidFill>
                  <a:srgbClr val="000066"/>
                </a:solidFill>
                <a:latin typeface="Times New Roman" panose="02020603050405020304" pitchFamily="18" charset="0"/>
              </a:rPr>
              <a:t>If two words start with the same letter,</a:t>
            </a:r>
            <a:r>
              <a:rPr lang="en-US" altLang="zh-CN" sz="3200">
                <a:latin typeface="Times New Roman" panose="02020603050405020304" pitchFamily="18" charset="0"/>
              </a:rPr>
              <a:t> we look at the second letter to look up. </a:t>
            </a:r>
          </a:p>
        </p:txBody>
      </p:sp>
      <p:sp>
        <p:nvSpPr>
          <p:cNvPr id="4" name="AutoShape 5" descr="40PKY0HVVLPHD}1NHa5`J"/>
          <p:cNvSpPr>
            <a:spLocks noChangeAspect="1" noChangeArrowheads="1"/>
          </p:cNvSpPr>
          <p:nvPr/>
        </p:nvSpPr>
        <p:spPr bwMode="auto">
          <a:xfrm>
            <a:off x="6218581" y="3954132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/>
          </a:p>
        </p:txBody>
      </p:sp>
      <p:sp>
        <p:nvSpPr>
          <p:cNvPr id="5" name="AutoShape 6" descr="40PKY0HVVLPHD}1NHa5`J"/>
          <p:cNvSpPr>
            <a:spLocks noChangeAspect="1" noChangeArrowheads="1"/>
          </p:cNvSpPr>
          <p:nvPr/>
        </p:nvSpPr>
        <p:spPr bwMode="auto">
          <a:xfrm>
            <a:off x="6218581" y="3954132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0"/>
          </a:p>
        </p:txBody>
      </p:sp>
      <p:sp>
        <p:nvSpPr>
          <p:cNvPr id="10" name="圆角矩形 9"/>
          <p:cNvSpPr/>
          <p:nvPr/>
        </p:nvSpPr>
        <p:spPr>
          <a:xfrm>
            <a:off x="685800" y="609600"/>
            <a:ext cx="2523490" cy="52641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62000" y="609600"/>
            <a:ext cx="293751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Using a dictionary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116" y="3581462"/>
            <a:ext cx="5647499" cy="1503911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5">
                    <a14:imgEffect>
                      <a14:backgroundRemoval t="0" b="98343" l="253" r="99368">
                        <a14:foregroundMark x1="23262" y1="66851" x2="23515" y2="71271"/>
                        <a14:foregroundMark x1="29077" y1="69061" x2="29077" y2="75691"/>
                        <a14:foregroundMark x1="36283" y1="71823" x2="36283" y2="77901"/>
                        <a14:foregroundMark x1="43363" y1="69613" x2="43363" y2="75138"/>
                        <a14:foregroundMark x1="50063" y1="73481" x2="48799" y2="81215"/>
                        <a14:foregroundMark x1="56131" y1="75691" x2="55752" y2="82873"/>
                        <a14:foregroundMark x1="57143" y1="65746" x2="57143" y2="65746"/>
                        <a14:foregroundMark x1="63338" y1="75691" x2="62326" y2="86740"/>
                        <a14:foregroundMark x1="64349" y1="63536" x2="64096" y2="65746"/>
                        <a14:foregroundMark x1="16688" y1="62983" x2="16688" y2="62983"/>
                        <a14:foregroundMark x1="10240" y1="70718" x2="10240" y2="70718"/>
                        <a14:foregroundMark x1="3540" y1="75691" x2="3540" y2="75691"/>
                        <a14:foregroundMark x1="84829" y1="67403" x2="84829" y2="67403"/>
                        <a14:foregroundMark x1="90898" y1="75138" x2="90898" y2="75138"/>
                        <a14:foregroundMark x1="93047" y1="74586" x2="93047" y2="74586"/>
                        <a14:foregroundMark x1="95070" y1="74586" x2="95070" y2="74586"/>
                        <a14:foregroundMark x1="70796" y1="32044" x2="70796" y2="320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43474" y="4800569"/>
            <a:ext cx="7533333" cy="17238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96085" y="1448435"/>
            <a:ext cx="7658735" cy="469265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a. </a:t>
            </a:r>
            <a:r>
              <a:rPr lang="en-US" altLang="zh-CN" sz="3735">
                <a:latin typeface="Times New Roman" panose="02020603050405020304" pitchFamily="18" charset="0"/>
              </a:rPr>
              <a:t>     mobile  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b. </a:t>
            </a:r>
            <a:r>
              <a:rPr lang="en-US" altLang="zh-CN" sz="3735">
                <a:latin typeface="Times New Roman" panose="02020603050405020304" pitchFamily="18" charset="0"/>
              </a:rPr>
              <a:t>     bicycle  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c.</a:t>
            </a:r>
            <a:r>
              <a:rPr lang="en-US" altLang="zh-CN" sz="3735"/>
              <a:t> </a:t>
            </a:r>
            <a:r>
              <a:rPr lang="en-US" altLang="zh-CN" sz="3735">
                <a:latin typeface="Times New Roman" panose="02020603050405020304" pitchFamily="18" charset="0"/>
              </a:rPr>
              <a:t>     sunny    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d.</a:t>
            </a:r>
            <a:r>
              <a:rPr lang="en-US" altLang="zh-CN" sz="3735">
                <a:latin typeface="Times New Roman" panose="02020603050405020304" pitchFamily="18" charset="0"/>
              </a:rPr>
              <a:t>      picnic    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e. </a:t>
            </a:r>
            <a:r>
              <a:rPr lang="en-US" altLang="zh-CN" sz="3735">
                <a:latin typeface="Times New Roman" panose="02020603050405020304" pitchFamily="18" charset="0"/>
              </a:rPr>
              <a:t>     remember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f.</a:t>
            </a:r>
            <a:r>
              <a:rPr lang="en-US" altLang="zh-CN" sz="3735"/>
              <a:t> </a:t>
            </a:r>
            <a:r>
              <a:rPr lang="en-US" altLang="zh-CN" sz="3735">
                <a:latin typeface="Times New Roman" panose="02020603050405020304" pitchFamily="18" charset="0"/>
              </a:rPr>
              <a:t>      surprised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g. </a:t>
            </a:r>
            <a:r>
              <a:rPr lang="en-US" altLang="zh-CN" sz="3735">
                <a:latin typeface="Times New Roman" panose="02020603050405020304" pitchFamily="18" charset="0"/>
              </a:rPr>
              <a:t>     forget         ________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zh-CN" sz="3735">
                <a:latin typeface="Comic Sans MS" panose="030F0702030302020204" pitchFamily="66" charset="0"/>
              </a:rPr>
              <a:t>h. </a:t>
            </a:r>
            <a:r>
              <a:rPr lang="en-US" altLang="zh-CN" sz="3735">
                <a:latin typeface="Times New Roman" panose="02020603050405020304" pitchFamily="18" charset="0"/>
              </a:rPr>
              <a:t>     notice         ________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486280" y="2114843"/>
            <a:ext cx="44669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715092" y="5029097"/>
            <a:ext cx="42037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562709" y="1448305"/>
            <a:ext cx="42037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720594" y="5486084"/>
            <a:ext cx="414867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62480" y="3200189"/>
            <a:ext cx="42037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536445" y="3844715"/>
            <a:ext cx="446691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5486103" y="2646828"/>
            <a:ext cx="42037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7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638680" y="4419708"/>
            <a:ext cx="42037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C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gray">
          <a:xfrm>
            <a:off x="1066800" y="330835"/>
            <a:ext cx="8608695" cy="9556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algn="ctr">
            <a:solidFill>
              <a:srgbClr val="373545"/>
            </a:solidFill>
            <a:round/>
          </a:ln>
          <a:effectLst/>
        </p:spPr>
        <p:txBody>
          <a:bodyPr wrap="none" anchor="ctr"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altLang="zh-CN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Put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the following words in </a:t>
            </a:r>
            <a:r>
              <a:rPr lang="en-US" altLang="zh-CN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alphabetical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order.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Write </a:t>
            </a:r>
            <a:r>
              <a:rPr lang="en-US" altLang="zh-CN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the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微软雅黑" panose="020B0503020204020204" charset="-122"/>
              </a:rPr>
              <a:t>numbers 1-8 inthe blanks.</a:t>
            </a:r>
          </a:p>
        </p:txBody>
      </p:sp>
      <p:grpSp>
        <p:nvGrpSpPr>
          <p:cNvPr id="19" name="组合 4"/>
          <p:cNvGrpSpPr/>
          <p:nvPr/>
        </p:nvGrpSpPr>
        <p:grpSpPr>
          <a:xfrm>
            <a:off x="76251" y="313793"/>
            <a:ext cx="1047751" cy="747818"/>
            <a:chOff x="202" y="3123"/>
            <a:chExt cx="2071" cy="1263"/>
          </a:xfrm>
        </p:grpSpPr>
        <p:sp>
          <p:nvSpPr>
            <p:cNvPr id="20" name="圆角矩形 19"/>
            <p:cNvSpPr/>
            <p:nvPr/>
          </p:nvSpPr>
          <p:spPr>
            <a:xfrm>
              <a:off x="587" y="3152"/>
              <a:ext cx="1406" cy="1205"/>
            </a:xfrm>
            <a:prstGeom prst="roundRect">
              <a:avLst/>
            </a:prstGeom>
            <a:solidFill>
              <a:srgbClr val="FFFF00"/>
            </a:solidFill>
            <a:ln w="19050">
              <a:solidFill>
                <a:srgbClr val="373545"/>
              </a:solidFill>
            </a:ln>
            <a:effectLst>
              <a:outerShdw blurRad="673100" dist="38100" dir="2700000" sx="104000" sy="104000" algn="tl" rotWithShape="0">
                <a:schemeClr val="bg2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anchor="ctr"/>
            <a:lstStyle/>
            <a:p>
              <a:pPr algn="ctr" eaLnBrk="1" hangingPunct="1">
                <a:defRPr/>
              </a:pP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gray">
            <a:xfrm>
              <a:off x="202" y="3123"/>
              <a:ext cx="2071" cy="126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4265" b="1" smtClean="0">
                  <a:solidFill>
                    <a:srgbClr val="33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A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00" y="2362200"/>
            <a:ext cx="11231245" cy="288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915035" y="914400"/>
            <a:ext cx="9992995" cy="95313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>
                <a:latin typeface="Britannic Bold" panose="020B0903060703020204" charset="0"/>
                <a:cs typeface="Britannic Bold" panose="020B0903060703020204" charset="0"/>
              </a:rPr>
              <a:t>The guide word in the top corner of each page of a dictionary can help youfind the correct page quickly.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81149" y="1026819"/>
            <a:ext cx="10635348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On the left below are some page numbers and guide words from a dictionary. Write down the page numbers for the words on the right.</a:t>
            </a:r>
          </a:p>
        </p:txBody>
      </p:sp>
      <p:graphicFrame>
        <p:nvGraphicFramePr>
          <p:cNvPr id="8" name="Group 55"/>
          <p:cNvGraphicFramePr>
            <a:graphicFrameLocks noGrp="1"/>
          </p:cNvGraphicFramePr>
          <p:nvPr/>
        </p:nvGraphicFramePr>
        <p:xfrm>
          <a:off x="1474788" y="2538285"/>
          <a:ext cx="3671888" cy="3529014"/>
        </p:xfrm>
        <a:graphic>
          <a:graphicData uri="http://schemas.openxmlformats.org/drawingml/2006/table">
            <a:tbl>
              <a:tblPr/>
              <a:tblGrid>
                <a:gridCol w="1069975"/>
                <a:gridCol w="2601913"/>
              </a:tblGrid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Pages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Guide words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34-35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doctor      drink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46-47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each        eight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84-85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neck        nice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88-89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note        now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96-97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present     price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61"/>
          <p:cNvGraphicFramePr>
            <a:graphicFrameLocks noGrp="1"/>
          </p:cNvGraphicFramePr>
          <p:nvPr/>
        </p:nvGraphicFramePr>
        <p:xfrm>
          <a:off x="6127644" y="2538285"/>
          <a:ext cx="4567364" cy="3597546"/>
        </p:xfrm>
        <a:graphic>
          <a:graphicData uri="http://schemas.openxmlformats.org/drawingml/2006/table">
            <a:tbl>
              <a:tblPr/>
              <a:tblGrid>
                <a:gridCol w="2362200"/>
                <a:gridCol w="2205164"/>
              </a:tblGrid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Words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Pages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pretty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96-97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nothing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dream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neighbour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99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Times New Roman" panose="02020603050405020304" pitchFamily="18" charset="0"/>
                        </a:rPr>
                        <a:t>earth</a:t>
                      </a: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sym typeface="Times New Roman" panose="02020603050405020304" pitchFamily="18" charset="0"/>
                      </a:endParaRPr>
                    </a:p>
                  </a:txBody>
                  <a:tcPr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0" name="Text Box 50"/>
          <p:cNvSpPr txBox="1">
            <a:spLocks noChangeArrowheads="1"/>
          </p:cNvSpPr>
          <p:nvPr/>
        </p:nvSpPr>
        <p:spPr bwMode="auto">
          <a:xfrm>
            <a:off x="9102785" y="3744427"/>
            <a:ext cx="902811" cy="52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88-89</a:t>
            </a:r>
          </a:p>
        </p:txBody>
      </p:sp>
      <p:sp>
        <p:nvSpPr>
          <p:cNvPr id="11" name="Text Box 51"/>
          <p:cNvSpPr txBox="1">
            <a:spLocks noChangeArrowheads="1"/>
          </p:cNvSpPr>
          <p:nvPr/>
        </p:nvSpPr>
        <p:spPr bwMode="auto">
          <a:xfrm>
            <a:off x="9102785" y="4348122"/>
            <a:ext cx="902811" cy="52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34-35</a:t>
            </a:r>
          </a:p>
        </p:txBody>
      </p:sp>
      <p:sp>
        <p:nvSpPr>
          <p:cNvPr id="12" name="Text Box 52"/>
          <p:cNvSpPr txBox="1">
            <a:spLocks noChangeArrowheads="1"/>
          </p:cNvSpPr>
          <p:nvPr/>
        </p:nvSpPr>
        <p:spPr bwMode="auto">
          <a:xfrm>
            <a:off x="9102785" y="4951817"/>
            <a:ext cx="902811" cy="52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84-85</a:t>
            </a:r>
          </a:p>
        </p:txBody>
      </p:sp>
      <p:sp>
        <p:nvSpPr>
          <p:cNvPr id="13" name="Text Box 53"/>
          <p:cNvSpPr txBox="1">
            <a:spLocks noChangeArrowheads="1"/>
          </p:cNvSpPr>
          <p:nvPr/>
        </p:nvSpPr>
        <p:spPr bwMode="auto">
          <a:xfrm>
            <a:off x="9102785" y="5542732"/>
            <a:ext cx="902811" cy="52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46-47</a:t>
            </a:r>
          </a:p>
        </p:txBody>
      </p:sp>
      <p:grpSp>
        <p:nvGrpSpPr>
          <p:cNvPr id="19" name="组合 4"/>
          <p:cNvGrpSpPr/>
          <p:nvPr/>
        </p:nvGrpSpPr>
        <p:grpSpPr>
          <a:xfrm>
            <a:off x="76251" y="313793"/>
            <a:ext cx="1047751" cy="747818"/>
            <a:chOff x="202" y="3123"/>
            <a:chExt cx="2071" cy="1263"/>
          </a:xfrm>
        </p:grpSpPr>
        <p:sp>
          <p:nvSpPr>
            <p:cNvPr id="20" name="圆角矩形 19"/>
            <p:cNvSpPr/>
            <p:nvPr/>
          </p:nvSpPr>
          <p:spPr>
            <a:xfrm>
              <a:off x="587" y="3152"/>
              <a:ext cx="1406" cy="1205"/>
            </a:xfrm>
            <a:prstGeom prst="roundRect">
              <a:avLst/>
            </a:prstGeom>
            <a:solidFill>
              <a:srgbClr val="FFFF00"/>
            </a:solidFill>
            <a:ln w="19050">
              <a:solidFill>
                <a:srgbClr val="373545"/>
              </a:solidFill>
            </a:ln>
            <a:effectLst>
              <a:outerShdw blurRad="673100" dist="38100" dir="2700000" sx="104000" sy="104000" algn="tl" rotWithShape="0">
                <a:schemeClr val="bg2"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anchor="ctr"/>
            <a:lstStyle/>
            <a:p>
              <a:pPr algn="ctr" eaLnBrk="1" hangingPunct="1">
                <a:defRPr/>
              </a:pPr>
              <a:endPara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gray">
            <a:xfrm>
              <a:off x="202" y="3123"/>
              <a:ext cx="2071" cy="126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4265" b="1" smtClean="0">
                  <a:solidFill>
                    <a:srgbClr val="3333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B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155825" y="2508250"/>
            <a:ext cx="8416925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b"/>
          <a:lstStyle/>
          <a:p>
            <a:pPr algn="ctr"/>
            <a:r>
              <a:rPr lang="en-US" altLang="zh-CN" sz="8000" b="1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Thank you</a:t>
            </a:r>
            <a:r>
              <a:rPr lang="zh-CN" altLang="en-US" sz="8000" b="1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8000" b="1">
              <a:solidFill>
                <a:srgbClr val="404040"/>
              </a:solidFill>
              <a:latin typeface="Arial" panose="020B0604020202020204" pitchFamily="34" charset="0"/>
              <a:ea typeface="微软雅黑 Bold" charset="0"/>
            </a:endParaRPr>
          </a:p>
        </p:txBody>
      </p:sp>
      <p:pic>
        <p:nvPicPr>
          <p:cNvPr id="5734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49000" y="10325100"/>
            <a:ext cx="317500" cy="2413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0"/>
          <p:cNvSpPr/>
          <p:nvPr/>
        </p:nvSpPr>
        <p:spPr>
          <a:xfrm>
            <a:off x="1401445" y="610235"/>
            <a:ext cx="10000615" cy="1383665"/>
          </a:xfrm>
          <a:prstGeom prst="rect">
            <a:avLst/>
          </a:prstGeom>
          <a:noFill/>
          <a:ln w="952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The students are going to fly kites this weekend. Mr Wu is asking about their kites. Listen to their conversation. Write the students’ names under their kites.</a:t>
            </a:r>
          </a:p>
        </p:txBody>
      </p:sp>
      <p:grpSp>
        <p:nvGrpSpPr>
          <p:cNvPr id="36867" name="组合 8"/>
          <p:cNvGrpSpPr/>
          <p:nvPr/>
        </p:nvGrpSpPr>
        <p:grpSpPr>
          <a:xfrm>
            <a:off x="609283" y="762635"/>
            <a:ext cx="792162" cy="583565"/>
            <a:chOff x="-1056737" y="897698"/>
            <a:chExt cx="791319" cy="584139"/>
          </a:xfrm>
        </p:grpSpPr>
        <p:sp>
          <p:nvSpPr>
            <p:cNvPr id="36877" name="椭圆 9"/>
            <p:cNvSpPr/>
            <p:nvPr/>
          </p:nvSpPr>
          <p:spPr>
            <a:xfrm>
              <a:off x="-1056602" y="906542"/>
              <a:ext cx="625475" cy="57529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pPr eaLnBrk="1" hangingPunct="1"/>
              <a:endPara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6878" name="文本框 10"/>
            <p:cNvSpPr txBox="1"/>
            <p:nvPr/>
          </p:nvSpPr>
          <p:spPr>
            <a:xfrm>
              <a:off x="-1056737" y="897698"/>
              <a:ext cx="791319" cy="5841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</a:rPr>
                <a:t>A1</a:t>
              </a:r>
              <a:endPara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6868" name="Picture 11" descr="C:\Users\Administrator\Desktop\QQ截图2016042214423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2134235"/>
            <a:ext cx="9147175" cy="2245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Box 15"/>
          <p:cNvSpPr txBox="1"/>
          <p:nvPr/>
        </p:nvSpPr>
        <p:spPr>
          <a:xfrm>
            <a:off x="1523683" y="4648200"/>
            <a:ext cx="1944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TextBox 16"/>
          <p:cNvSpPr txBox="1"/>
          <p:nvPr/>
        </p:nvSpPr>
        <p:spPr>
          <a:xfrm>
            <a:off x="4073843" y="4648200"/>
            <a:ext cx="19431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TextBox 17"/>
          <p:cNvSpPr txBox="1"/>
          <p:nvPr/>
        </p:nvSpPr>
        <p:spPr>
          <a:xfrm>
            <a:off x="6456363" y="4581525"/>
            <a:ext cx="19431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TextBox 18"/>
          <p:cNvSpPr txBox="1"/>
          <p:nvPr/>
        </p:nvSpPr>
        <p:spPr>
          <a:xfrm>
            <a:off x="8839200" y="4648200"/>
            <a:ext cx="1944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1828483" y="4343400"/>
            <a:ext cx="17287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Millie</a:t>
            </a:r>
          </a:p>
        </p:txBody>
      </p:sp>
      <p:sp>
        <p:nvSpPr>
          <p:cNvPr id="21" name="Text Box 14"/>
          <p:cNvSpPr txBox="1"/>
          <p:nvPr/>
        </p:nvSpPr>
        <p:spPr>
          <a:xfrm>
            <a:off x="8915400" y="4379595"/>
            <a:ext cx="1728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Daniel</a:t>
            </a:r>
          </a:p>
        </p:txBody>
      </p:sp>
      <p:sp>
        <p:nvSpPr>
          <p:cNvPr id="22" name="Text Box 15"/>
          <p:cNvSpPr txBox="1"/>
          <p:nvPr/>
        </p:nvSpPr>
        <p:spPr>
          <a:xfrm>
            <a:off x="4212273" y="4432935"/>
            <a:ext cx="17287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Simon</a:t>
            </a:r>
          </a:p>
        </p:txBody>
      </p:sp>
      <p:sp>
        <p:nvSpPr>
          <p:cNvPr id="23" name="Text Box 16"/>
          <p:cNvSpPr txBox="1"/>
          <p:nvPr/>
        </p:nvSpPr>
        <p:spPr>
          <a:xfrm>
            <a:off x="6533833" y="4419600"/>
            <a:ext cx="17287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Amy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4" descr="C:\Users\Administrator\Desktop\QQ截图2016042214460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1600" y="2286000"/>
            <a:ext cx="1710690" cy="2468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Picture 15" descr="C:\Users\Administrator\Desktop\QQ截图2016042214461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1015" y="2362200"/>
            <a:ext cx="1893570" cy="2392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16" descr="C:\Users\Administrator\Desktop\QQ截图20160422144618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2205355"/>
            <a:ext cx="2123440" cy="2525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17" descr="C:\Users\Administrator\Desktop\QQ截图20160422144624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1325" y="2133600"/>
            <a:ext cx="2152650" cy="259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对角圆角矩形 19"/>
          <p:cNvSpPr/>
          <p:nvPr/>
        </p:nvSpPr>
        <p:spPr bwMode="auto">
          <a:xfrm>
            <a:off x="737870" y="1989455"/>
            <a:ext cx="11003280" cy="3822065"/>
          </a:xfrm>
          <a:prstGeom prst="round2DiagRect">
            <a:avLst/>
          </a:prstGeom>
          <a:noFill/>
          <a:ln w="34925" cap="flat" cmpd="sng" algn="ctr">
            <a:solidFill>
              <a:srgbClr val="E38C0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3048000" y="457835"/>
            <a:ext cx="6588125" cy="971550"/>
          </a:xfrm>
          <a:prstGeom prst="roundRect">
            <a:avLst/>
          </a:prstGeom>
          <a:solidFill>
            <a:srgbClr val="FFCC66"/>
          </a:solidFill>
          <a:ln w="38100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Do you know their names?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61883" y="4648200"/>
            <a:ext cx="9350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Mozi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67800" y="4648200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Marco Polo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15455" y="4648200"/>
            <a:ext cx="164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Cai Lun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11675" y="4648200"/>
            <a:ext cx="1368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Lu Ban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84387" y="738953"/>
            <a:ext cx="110214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defRPr/>
            </a:pPr>
            <a:r>
              <a:rPr lang="en-US" altLang="zh-CN" sz="3200" b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zh-CN" altLang="en-US" sz="320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04800" y="533400"/>
            <a:ext cx="11553825" cy="706755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Over</a:t>
            </a:r>
            <a:r>
              <a:rPr lang="en-US" altLang="zh-CN" sz="4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2,000</a:t>
            </a:r>
            <a:r>
              <a:rPr lang="en-US" altLang="zh-CN" sz="40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 years ago: </a:t>
            </a:r>
            <a:r>
              <a:rPr lang="en-US" altLang="zh-CN" sz="4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in the Warring States period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905000" y="5638165"/>
            <a:ext cx="7939405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>
                <a:latin typeface="Times New Roman" panose="02020603050405020304" pitchFamily="18" charset="0"/>
              </a:rPr>
              <a:t>Lu Ban is Mozi’s _________. 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486294" y="5638403"/>
            <a:ext cx="1694180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A50021"/>
                </a:solidFill>
              </a:rPr>
              <a:t>student</a:t>
            </a:r>
          </a:p>
        </p:txBody>
      </p:sp>
      <p:pic>
        <p:nvPicPr>
          <p:cNvPr id="16" name="Picture 23" descr="@6QIG]AUD~N_JQMKLOXCN(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1000760" y="1905000"/>
            <a:ext cx="2658745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 descr="$}]}`J`{S0)9(PDT)($PF@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7315200" y="1905000"/>
            <a:ext cx="2458720" cy="331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809755" y="4038865"/>
            <a:ext cx="1290955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 b="1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Mozi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9829766" y="4115065"/>
            <a:ext cx="1826684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Lu Ban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483564" y="2514640"/>
            <a:ext cx="2097405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 b="1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Cai Lun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248554" y="5943193"/>
            <a:ext cx="2868295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Marco Polo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483656" y="751463"/>
            <a:ext cx="6146800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>
                <a:latin typeface="Times New Roman" panose="02020603050405020304" pitchFamily="18" charset="0"/>
              </a:rPr>
              <a:t>in the Eastern Han Dynasty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028930" y="4724026"/>
            <a:ext cx="4264025" cy="74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265">
                <a:latin typeface="Times New Roman" panose="02020603050405020304" pitchFamily="18" charset="0"/>
              </a:rPr>
              <a:t>in the 13th century</a:t>
            </a:r>
          </a:p>
        </p:txBody>
      </p:sp>
      <p:pic>
        <p:nvPicPr>
          <p:cNvPr id="6" name="Picture 13" descr="}I3M~SHE7@H[B1@__7N`@~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387516" y="318503"/>
            <a:ext cx="2976033" cy="403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 descr="@`N~2(K{`{S52A}SW4Z`GJ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9296344" y="2819262"/>
            <a:ext cx="2895600" cy="40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0"/>
          <p:cNvSpPr/>
          <p:nvPr/>
        </p:nvSpPr>
        <p:spPr>
          <a:xfrm>
            <a:off x="1828800" y="457835"/>
            <a:ext cx="8371205" cy="645160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Match each person with the correct event. </a:t>
            </a:r>
          </a:p>
        </p:txBody>
      </p:sp>
      <p:grpSp>
        <p:nvGrpSpPr>
          <p:cNvPr id="38915" name="组合 8"/>
          <p:cNvGrpSpPr/>
          <p:nvPr/>
        </p:nvGrpSpPr>
        <p:grpSpPr>
          <a:xfrm>
            <a:off x="761683" y="610235"/>
            <a:ext cx="792162" cy="584200"/>
            <a:chOff x="467544" y="1043256"/>
            <a:chExt cx="791319" cy="584775"/>
          </a:xfrm>
        </p:grpSpPr>
        <p:sp>
          <p:nvSpPr>
            <p:cNvPr id="38933" name="椭圆 9"/>
            <p:cNvSpPr/>
            <p:nvPr/>
          </p:nvSpPr>
          <p:spPr>
            <a:xfrm>
              <a:off x="468313" y="1052736"/>
              <a:ext cx="625475" cy="57529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pPr eaLnBrk="1" hangingPunct="1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934" name="文本框 10"/>
            <p:cNvSpPr txBox="1"/>
            <p:nvPr/>
          </p:nvSpPr>
          <p:spPr>
            <a:xfrm>
              <a:off x="467544" y="1043256"/>
              <a:ext cx="791319" cy="5841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>
                  <a:latin typeface="Times New Roman" panose="02020603050405020304" pitchFamily="18" charset="0"/>
                  <a:ea typeface="宋体" panose="02010600030101010101" pitchFamily="2" charset="-122"/>
                </a:rPr>
                <a:t>A2</a:t>
              </a:r>
              <a:endParaRPr lang="zh-CN" altLang="en-US" sz="32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8916" name="Picture 14" descr="C:\Users\Administrator\Desktop\QQ截图2016042214460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588" y="1700213"/>
            <a:ext cx="1296987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15" descr="C:\Users\Administrator\Desktop\QQ截图2016042214461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438" y="1700213"/>
            <a:ext cx="1441450" cy="1820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16" descr="C:\Users\Administrator\Desktop\QQ截图20160422144618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13" y="1700213"/>
            <a:ext cx="1584325" cy="188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17" descr="C:\Users\Administrator\Desktop\QQ截图20160422144624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088" y="1700213"/>
            <a:ext cx="1512887" cy="182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0" name="TextBox 16"/>
          <p:cNvSpPr txBox="1"/>
          <p:nvPr/>
        </p:nvSpPr>
        <p:spPr>
          <a:xfrm>
            <a:off x="2566988" y="342900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Mozi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1" name="TextBox 17"/>
          <p:cNvSpPr txBox="1"/>
          <p:nvPr/>
        </p:nvSpPr>
        <p:spPr>
          <a:xfrm>
            <a:off x="8183563" y="3481388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Marco Polo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2" name="TextBox 18"/>
          <p:cNvSpPr txBox="1"/>
          <p:nvPr/>
        </p:nvSpPr>
        <p:spPr>
          <a:xfrm>
            <a:off x="6311900" y="3429000"/>
            <a:ext cx="1512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Cai Lun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3" name="TextBox 19"/>
          <p:cNvSpPr txBox="1"/>
          <p:nvPr/>
        </p:nvSpPr>
        <p:spPr>
          <a:xfrm>
            <a:off x="4224338" y="3429000"/>
            <a:ext cx="1366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Lu Ban 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4" name="Text Box 15"/>
          <p:cNvSpPr txBox="1"/>
          <p:nvPr/>
        </p:nvSpPr>
        <p:spPr>
          <a:xfrm>
            <a:off x="2424113" y="4365625"/>
            <a:ext cx="7272337" cy="215836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told people in the West all about kites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found a new way to make paper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used bamboo to make kites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d 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made a bird out of wood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25" name="Rectangle 11"/>
          <p:cNvSpPr/>
          <p:nvPr/>
        </p:nvSpPr>
        <p:spPr>
          <a:xfrm>
            <a:off x="2063750" y="1774825"/>
            <a:ext cx="469900" cy="43338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6" name="Rectangle 12"/>
          <p:cNvSpPr/>
          <p:nvPr/>
        </p:nvSpPr>
        <p:spPr>
          <a:xfrm>
            <a:off x="3935413" y="1724025"/>
            <a:ext cx="469900" cy="431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7" name="Rectangle 13"/>
          <p:cNvSpPr/>
          <p:nvPr/>
        </p:nvSpPr>
        <p:spPr>
          <a:xfrm>
            <a:off x="5735638" y="1714500"/>
            <a:ext cx="469900" cy="4318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8" name="Rectangle 14"/>
          <p:cNvSpPr/>
          <p:nvPr/>
        </p:nvSpPr>
        <p:spPr>
          <a:xfrm>
            <a:off x="7931150" y="1700213"/>
            <a:ext cx="469900" cy="43338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 Box 19"/>
          <p:cNvSpPr txBox="1"/>
          <p:nvPr/>
        </p:nvSpPr>
        <p:spPr>
          <a:xfrm>
            <a:off x="2063750" y="1700213"/>
            <a:ext cx="66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31" name="Text Box 20"/>
          <p:cNvSpPr txBox="1"/>
          <p:nvPr/>
        </p:nvSpPr>
        <p:spPr>
          <a:xfrm>
            <a:off x="3935413" y="1625600"/>
            <a:ext cx="66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" name="Text Box 21"/>
          <p:cNvSpPr txBox="1"/>
          <p:nvPr/>
        </p:nvSpPr>
        <p:spPr>
          <a:xfrm>
            <a:off x="5735638" y="1625600"/>
            <a:ext cx="66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3" name="Text Box 22"/>
          <p:cNvSpPr txBox="1"/>
          <p:nvPr/>
        </p:nvSpPr>
        <p:spPr>
          <a:xfrm>
            <a:off x="7896225" y="1622425"/>
            <a:ext cx="66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60830" y="222250"/>
            <a:ext cx="3055620" cy="54419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600200" y="76200"/>
            <a:ext cx="305943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446405" indent="-4464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Fill in the blanks.</a:t>
            </a: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065198" y="1646220"/>
            <a:ext cx="10034923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   Kites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have a long history in China. The Chinese began to make kites over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________ years ago. In the Warring States period, a famous man,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(2</a:t>
            </a:r>
            <a:r>
              <a:rPr lang="en-US" altLang="zh-CN" sz="2400" baseline="300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________,</a:t>
            </a:r>
            <a:r>
              <a:rPr lang="zh-CN" altLang="en-US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made a bird out of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________. That was the first kite in history. His student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(4</a:t>
            </a:r>
            <a:r>
              <a:rPr lang="en-US" altLang="zh-CN" sz="2400" baseline="300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 used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bamboo to make kites. In the Eastern Han dynasty,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(5)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 found a new way to make paper, and then people began to use paper to make kites. In the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(6)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______ century, an Italian man called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(7)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___________ visited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China. He told people in the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(8)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 all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about kites. In the Ming and Qing dynasties, kite flying became a very popular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(9)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________ activity. Weifang, a city in Shandong Province, has become famous for making 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(10)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________ from then on</a:t>
            </a:r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353236" y="2186930"/>
            <a:ext cx="877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2,000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582391" y="2186930"/>
            <a:ext cx="84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Mozi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58831" y="2648595"/>
            <a:ext cx="886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wood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20426" y="3110260"/>
            <a:ext cx="11689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Lu Ban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56066" y="3583500"/>
            <a:ext cx="1271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Cai Lun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067919" y="4079890"/>
            <a:ext cx="7665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13th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914710" y="4068315"/>
            <a:ext cx="1706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Marco Polo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42391" y="4529980"/>
            <a:ext cx="834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West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615169" y="5014795"/>
            <a:ext cx="1228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outdoor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207128" y="549961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kites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39940" name="组合 8"/>
          <p:cNvGrpSpPr/>
          <p:nvPr/>
        </p:nvGrpSpPr>
        <p:grpSpPr>
          <a:xfrm>
            <a:off x="468313" y="757238"/>
            <a:ext cx="792162" cy="584200"/>
            <a:chOff x="467544" y="1043256"/>
            <a:chExt cx="791319" cy="584775"/>
          </a:xfrm>
        </p:grpSpPr>
        <p:sp>
          <p:nvSpPr>
            <p:cNvPr id="39947" name="椭圆 9"/>
            <p:cNvSpPr/>
            <p:nvPr/>
          </p:nvSpPr>
          <p:spPr>
            <a:xfrm>
              <a:off x="468313" y="1052736"/>
              <a:ext cx="625475" cy="575295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pPr eaLnBrk="1" hangingPunct="1"/>
              <a:endParaRPr lang="zh-CN" altLang="en-US" sz="2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948" name="文本框 10"/>
            <p:cNvSpPr txBox="1"/>
            <p:nvPr/>
          </p:nvSpPr>
          <p:spPr>
            <a:xfrm>
              <a:off x="467544" y="1043256"/>
              <a:ext cx="79131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>
                  <a:latin typeface="Times New Roman" panose="02020603050405020304" pitchFamily="18" charset="0"/>
                  <a:ea typeface="宋体" panose="02010600030101010101" pitchFamily="2" charset="-122"/>
                </a:rPr>
                <a:t>A3</a:t>
              </a:r>
              <a:endParaRPr lang="zh-CN" altLang="en-US" sz="32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 flipV="1">
            <a:off x="10969625" y="0"/>
            <a:ext cx="11049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5675313"/>
            <a:ext cx="1149350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304800" y="304800"/>
            <a:ext cx="2625090" cy="5359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/>
              <a:t>language points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2635" y="1066800"/>
            <a:ext cx="103416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1.In the Warring States period, a famous man, Mozi, 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made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 bird </a:t>
            </a:r>
            <a:r>
              <a:rPr lang="en-US" sz="2400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out of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wood. 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战国时期，一个著名的人物，墨子，用木头做了一只鸟。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9170" y="2552700"/>
            <a:ext cx="10264775" cy="3881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/>
              <a:t>①</a:t>
            </a:r>
            <a:r>
              <a:rPr lang="en-US" altLang="zh-CN" sz="2800">
                <a:solidFill>
                  <a:schemeClr val="tx1"/>
                </a:solidFill>
                <a:highlight>
                  <a:srgbClr val="FFFF00"/>
                </a:highlight>
              </a:rPr>
              <a:t>make </a:t>
            </a: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</a:rPr>
              <a:t>。。。</a:t>
            </a:r>
            <a:r>
              <a:rPr lang="en-US" altLang="zh-CN" sz="2800">
                <a:solidFill>
                  <a:schemeClr val="tx1"/>
                </a:solidFill>
                <a:highlight>
                  <a:srgbClr val="FFFF00"/>
                </a:highlight>
              </a:rPr>
              <a:t>out of</a:t>
            </a: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</a:rPr>
              <a:t>。。。</a:t>
            </a:r>
            <a:r>
              <a:rPr lang="en-US" altLang="zh-CN" sz="2800"/>
              <a:t>“</a:t>
            </a:r>
            <a:r>
              <a:rPr lang="zh-CN" altLang="en-US" sz="2800"/>
              <a:t>用。。。制成。。。。</a:t>
            </a:r>
            <a:r>
              <a:rPr lang="en-US" altLang="zh-CN" sz="2800"/>
              <a:t>”</a:t>
            </a:r>
          </a:p>
          <a:p>
            <a:pPr>
              <a:lnSpc>
                <a:spcPct val="110000"/>
              </a:lnSpc>
            </a:pPr>
            <a:r>
              <a:rPr lang="en-US" altLang="zh-CN" sz="2800"/>
              <a:t> </a:t>
            </a:r>
            <a:r>
              <a:rPr lang="zh-CN" altLang="en-US" sz="2800"/>
              <a:t>＝</a:t>
            </a:r>
            <a:r>
              <a:rPr lang="en-US" altLang="zh-CN" sz="2800"/>
              <a:t> use</a:t>
            </a:r>
            <a:r>
              <a:rPr lang="zh-CN" altLang="en-US" sz="2800"/>
              <a:t>。。。</a:t>
            </a:r>
            <a:r>
              <a:rPr lang="en-US" altLang="zh-CN" sz="2800"/>
              <a:t>to make</a:t>
            </a:r>
            <a:r>
              <a:rPr lang="zh-CN" altLang="en-US" sz="2800"/>
              <a:t>。。</a:t>
            </a:r>
          </a:p>
          <a:p>
            <a:pPr>
              <a:lnSpc>
                <a:spcPct val="110000"/>
              </a:lnSpc>
            </a:pPr>
            <a:r>
              <a:rPr lang="zh-CN" altLang="en-US" sz="2800"/>
              <a:t>举例</a:t>
            </a:r>
            <a:r>
              <a:rPr lang="en-US" altLang="zh-CN" sz="2800"/>
              <a:t>:</a:t>
            </a:r>
          </a:p>
          <a:p>
            <a:pPr>
              <a:lnSpc>
                <a:spcPct val="110000"/>
              </a:lnSpc>
            </a:pPr>
            <a:r>
              <a:rPr lang="en-US" altLang="zh-CN" sz="2800"/>
              <a:t>We make paper out of wood. </a:t>
            </a:r>
            <a:r>
              <a:rPr lang="zh-CN" altLang="en-US" sz="2800"/>
              <a:t>我们用木材造纸。</a:t>
            </a:r>
          </a:p>
          <a:p>
            <a:pPr>
              <a:lnSpc>
                <a:spcPct val="110000"/>
              </a:lnSpc>
            </a:pPr>
            <a:r>
              <a:rPr lang="zh-CN" altLang="en-US" sz="2800"/>
              <a:t>②</a:t>
            </a:r>
            <a:r>
              <a:rPr lang="en-US" altLang="zh-CN" sz="2800"/>
              <a:t> </a:t>
            </a:r>
            <a:r>
              <a:rPr lang="en-US" altLang="zh-CN" sz="2800" b="1">
                <a:highlight>
                  <a:srgbClr val="FFFF00"/>
                </a:highlight>
              </a:rPr>
              <a:t>wood</a:t>
            </a:r>
            <a:r>
              <a:rPr lang="zh-CN" altLang="en-US" sz="2800" b="1">
                <a:highlight>
                  <a:srgbClr val="FFFF00"/>
                </a:highlight>
              </a:rPr>
              <a:t>名词，</a:t>
            </a:r>
            <a:r>
              <a:rPr lang="en-US" altLang="zh-CN" sz="2800" b="1">
                <a:highlight>
                  <a:srgbClr val="FFFF00"/>
                </a:highlight>
              </a:rPr>
              <a:t>“</a:t>
            </a:r>
            <a:r>
              <a:rPr lang="zh-CN" altLang="en-US" sz="2800" b="1">
                <a:highlight>
                  <a:srgbClr val="FFFF00"/>
                </a:highlight>
              </a:rPr>
              <a:t>木头，木材</a:t>
            </a:r>
            <a:r>
              <a:rPr lang="en-US" altLang="zh-CN" sz="2800" b="1">
                <a:highlight>
                  <a:srgbClr val="FFFF00"/>
                </a:highlight>
              </a:rPr>
              <a:t>”</a:t>
            </a:r>
            <a:endParaRPr lang="en-US" altLang="zh-CN" sz="2800"/>
          </a:p>
          <a:p>
            <a:pPr>
              <a:lnSpc>
                <a:spcPct val="110000"/>
              </a:lnSpc>
            </a:pPr>
            <a:r>
              <a:rPr lang="zh-CN" altLang="en-US" sz="2800"/>
              <a:t>形容词：</a:t>
            </a:r>
            <a:r>
              <a:rPr lang="en-US" altLang="zh-CN" sz="2800"/>
              <a:t>wooden</a:t>
            </a:r>
          </a:p>
          <a:p>
            <a:pPr>
              <a:lnSpc>
                <a:spcPct val="110000"/>
              </a:lnSpc>
            </a:pPr>
            <a:r>
              <a:rPr lang="zh-CN" altLang="en-US" sz="2800" b="1"/>
              <a:t>③</a:t>
            </a:r>
            <a:r>
              <a:rPr lang="en-US" altLang="zh-CN" sz="2800" b="1"/>
              <a:t> </a:t>
            </a:r>
            <a:r>
              <a:rPr lang="en-US" altLang="zh-CN" sz="2800" b="1">
                <a:highlight>
                  <a:srgbClr val="FFFF00"/>
                </a:highlight>
              </a:rPr>
              <a:t>period</a:t>
            </a:r>
            <a:r>
              <a:rPr lang="zh-CN" altLang="en-US" sz="2800" b="1">
                <a:highlight>
                  <a:srgbClr val="FFFF00"/>
                </a:highlight>
              </a:rPr>
              <a:t>，</a:t>
            </a:r>
            <a:r>
              <a:rPr lang="en-US" altLang="zh-CN" sz="2800" b="1">
                <a:highlight>
                  <a:srgbClr val="FFFF00"/>
                </a:highlight>
              </a:rPr>
              <a:t>“</a:t>
            </a:r>
            <a:r>
              <a:rPr lang="zh-CN" altLang="en-US" sz="2800" b="1">
                <a:highlight>
                  <a:srgbClr val="FFFF00"/>
                </a:highlight>
              </a:rPr>
              <a:t>时期，一段时间</a:t>
            </a:r>
            <a:r>
              <a:rPr lang="en-US" altLang="zh-CN" sz="2800" b="1">
                <a:highlight>
                  <a:srgbClr val="FFFF00"/>
                </a:highlight>
              </a:rPr>
              <a:t>”</a:t>
            </a:r>
          </a:p>
          <a:p>
            <a:pPr>
              <a:lnSpc>
                <a:spcPct val="110000"/>
              </a:lnSpc>
            </a:pPr>
            <a:r>
              <a:rPr lang="en-US" altLang="zh-CN" sz="2800"/>
              <a:t>There were many events in this period</a:t>
            </a:r>
            <a:r>
              <a:rPr lang="zh-CN" altLang="en-US" sz="2800"/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TEMPLATE_CATEGORY" val="custom"/>
  <p:tag name="KSO_WM_TEMPLATE_INDEX" val="2020281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22ef5b2-548e-4296-8d68-b525006b85a4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9c93d-0753-4c64-9276-a4e26c9f5a6a}"/>
  <p:tag name="TABLE_AUTOADJUST_FLAG" val="1"/>
  <p:tag name="TABLE_ENDDRAG_ORIGIN_RECT" val="731*167"/>
  <p:tag name="TABLE_ENDDRAG_RECT" val="78*266*731*16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TEMPLATE_CATEGORY" val="custom"/>
  <p:tag name="KSO_WM_TEMPLATE_INDEX" val="2020281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TEMPLATE_CATEGORY" val="custom"/>
  <p:tag name="KSO_WM_TEMPLATE_INDEX" val="2020281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598b0ac-2b9f-457d-8bc1-39be799bf805}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b523982-9437-4c70-8b15-caef3d9273a6}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TEMPLATE_CATEGORY" val="custom"/>
  <p:tag name="KSO_WM_TEMPLATE_INDEX" val="2020281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1652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1652"/>
  <p:tag name="KSO_WM_TEMPLATE_MASTER_THUMB_INDEX" val="12"/>
  <p:tag name="KSO_WM_TEMPLATE_MASTER_TYPE" val="1"/>
  <p:tag name="KSO_WM_TEMPLATE_SUBCATEGORY" val="17"/>
  <p:tag name="KSO_WM_TEMPLATE_THUMBS_INDEX" val="1、4、9、12、15、1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2"/>
  <p:tag name="KSO_WM_UNIT_COMPATIBLE" val="0"/>
  <p:tag name="KSO_WM_UNIT_DIAGRAM_ISNUMVISUAL" val="0"/>
  <p:tag name="KSO_WM_UNIT_DIAGRAM_ISREFERUNIT" val="0"/>
  <p:tag name="KSO_WM_UNIT_HIGHLIGHT" val="0"/>
  <p:tag name="KSO_WM_UNIT_ID" val="custom202016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幼儿园毕业典礼"/>
  <p:tag name="KSO_WM_UNIT_TYPE" val="a"/>
  <p:tag name="KSO_WM_UNIT_VALUE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165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6598b0ac-2b9f-457d-8bc1-39be799bf805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2b523982-9437-4c70-8b15-caef3d9273a6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652"/>
  <p:tag name="KSO_WM_TEMPLATE_MASTER_THUMB_INDEX" val="12"/>
  <p:tag name="KSO_WM_TEMPLATE_MASTER_TYPE" val="1"/>
  <p:tag name="KSO_WM_TEMPLATE_SUBCATEGORY" val="17"/>
  <p:tag name="KSO_WM_TEMPLATE_THUMBS_INDEX" val="1、4、9、12、15、17"/>
  <p:tag name="KSO_WM_UNIT_SHOW_EDIT_AREA_INDICATION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1652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1652"/>
  <p:tag name="KSO_WM_TEMPLATE_MASTER_THUMB_INDEX" val="12"/>
  <p:tag name="KSO_WM_TEMPLATE_MASTER_TYPE" val="1"/>
  <p:tag name="KSO_WM_TEMPLATE_SUBCATEGORY" val="17"/>
  <p:tag name="KSO_WM_TEMPLATE_THUMBS_INDEX" val="1、4、9、12、15、1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  <p:tag name="KSO_WM_TEMPLATE_CATEGORY" val="custom"/>
  <p:tag name="KSO_WM_TEMPLATE_INDEX" val="2020281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BLIP_RECT_BOTTOM" val="0"/>
  <p:tag name="KSO_WM_BLIP_RECT_LEFT" val="-54"/>
  <p:tag name="KSO_WM_BLIP_RECT_RIGHT" val="-54"/>
  <p:tag name="KSO_WM_BLIP_RECT_TOP" val="0"/>
  <p:tag name="KSO_WM_CREATIVE_CROP_HEIGHT" val="188.066"/>
  <p:tag name="KSO_WM_CREATIVE_CROP_ORG_HEIGHT" val="188.066"/>
  <p:tag name="KSO_WM_CREATIVE_CROP_ORG_WIDTH" val="282.555"/>
  <p:tag name="KSO_WM_CREATIVE_CROP_TEMPLATE_ID" val="3258778"/>
  <p:tag name="KSO_WM_CREATIVE_CROP_VERSION" val="1"/>
  <p:tag name="KSO_WM_CREATIVE_CROP_WIDTH" val="136.488"/>
  <p:tag name="KSO_WM_DIAGRAM_GROUP_CODE" val="1582959755"/>
  <p:tag name="KSO_WM_TAG_VERSION" val="1.0"/>
  <p:tag name="KSO_WM_TEMPLATE_CATEGORY" val="crop"/>
  <p:tag name="KSO_WM_TEMPLATE_INDEX" val="20201116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1116_1*ζ_h_d*1_1_1"/>
  <p:tag name="KSO_WM_UNIT_INDEX" val="1_1_1"/>
  <p:tag name="KSO_WM_UNIT_LAYERLEVEL" val="1_1_1"/>
  <p:tag name="KSO_WM_UNIT_TYPE" val="ζ_h_d"/>
  <p:tag name="KSO_WM_UNIT_VALUE" val="1542*1119"/>
  <p:tag name="PICTUREFILLRANGE" val="7f59a7e7-59ed-41a6-b8c9-99a68b6cc53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AFD6D3"/>
      </a:dk2>
      <a:lt2>
        <a:srgbClr val="DAF1EF"/>
      </a:lt2>
      <a:accent1>
        <a:srgbClr val="F87884"/>
      </a:accent1>
      <a:accent2>
        <a:srgbClr val="F68A61"/>
      </a:accent2>
      <a:accent3>
        <a:srgbClr val="F1B74C"/>
      </a:accent3>
      <a:accent4>
        <a:srgbClr val="B4D25E"/>
      </a:accent4>
      <a:accent5>
        <a:srgbClr val="66C887"/>
      </a:accent5>
      <a:accent6>
        <a:srgbClr val="34B0A5"/>
      </a:accent6>
      <a:hlink>
        <a:srgbClr val="0563C1"/>
      </a:hlink>
      <a:folHlink>
        <a:srgbClr val="954D72"/>
      </a:folHlink>
    </a:clrScheme>
    <a:fontScheme name="自定义 2">
      <a:majorFont>
        <a:latin typeface="幼圆"/>
        <a:ea typeface="汉仪乐喵体W" charset="-122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1835</Words>
  <Application>Aspose.Slides for Java</Application>
  <PresentationFormat>自定义</PresentationFormat>
  <Paragraphs>270</Paragraphs>
  <Slides>25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默认设计模板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Amy and her cousin Shirley are going for a picnic. Listen and write “T” or “F”.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1</cp:lastModifiedBy>
  <cp:revision>2</cp:revision>
  <cp:lastPrinted>2022-02-18T17:45:06Z</cp:lastPrinted>
  <dcterms:created xsi:type="dcterms:W3CDTF">2022-02-18T17:45:06Z</dcterms:created>
  <dcterms:modified xsi:type="dcterms:W3CDTF">2022-04-18T17:09:53Z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