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xlsx" ContentType="application/vnd.openxmlformats-officedocument.spreadsheetml.sheet"/>
  <Default Extension="bin" ContentType="application/vnd.openxmlformats-officedocument.oleObject"/>
  <Default Extension="xls" ContentType="application/vnd.ms-excel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1759" r:id="rId3"/>
    <p:sldId id="256" r:id="rId4"/>
    <p:sldId id="288" r:id="rId5"/>
    <p:sldId id="287" r:id="rId6"/>
    <p:sldId id="289" r:id="rId7"/>
    <p:sldId id="257" r:id="rId8"/>
    <p:sldId id="1771" r:id="rId9"/>
    <p:sldId id="1772" r:id="rId10"/>
    <p:sldId id="258" r:id="rId11"/>
    <p:sldId id="1774" r:id="rId12"/>
    <p:sldId id="1773" r:id="rId13"/>
    <p:sldId id="259" r:id="rId14"/>
    <p:sldId id="260" r:id="rId15"/>
    <p:sldId id="262" r:id="rId16"/>
    <p:sldId id="1953" r:id="rId17"/>
    <p:sldId id="1923" r:id="rId18"/>
    <p:sldId id="1924" r:id="rId19"/>
    <p:sldId id="1869" r:id="rId20"/>
    <p:sldId id="1861" r:id="rId21"/>
    <p:sldId id="1860" r:id="rId22"/>
    <p:sldId id="1813" r:id="rId23"/>
    <p:sldId id="1814" r:id="rId24"/>
    <p:sldId id="1812" r:id="rId25"/>
    <p:sldId id="1916" r:id="rId26"/>
    <p:sldId id="1917" r:id="rId27"/>
    <p:sldId id="1810" r:id="rId28"/>
    <p:sldId id="1811" r:id="rId29"/>
    <p:sldId id="1918" r:id="rId30"/>
    <p:sldId id="1919" r:id="rId31"/>
    <p:sldId id="1926" r:id="rId32"/>
    <p:sldId id="1364" r:id="rId33"/>
    <p:sldId id="1366" r:id="rId34"/>
    <p:sldId id="1780" r:id="rId35"/>
    <p:sldId id="1781" r:id="rId36"/>
    <p:sldId id="1782" r:id="rId37"/>
    <p:sldId id="1925" r:id="rId38"/>
    <p:sldId id="1920" r:id="rId39"/>
    <p:sldId id="1921" r:id="rId40"/>
    <p:sldId id="1922" r:id="rId41"/>
    <p:sldId id="704" r:id="rId42"/>
    <p:sldId id="1929" r:id="rId43"/>
    <p:sldId id="1870" r:id="rId44"/>
    <p:sldId id="1871" r:id="rId45"/>
    <p:sldId id="1872" r:id="rId46"/>
    <p:sldId id="1930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fill>
          <a:solidFill>
            <a:schemeClr val="accent4">
              <a:tint val="40000"/>
            </a:schemeClr>
          </a:solidFill>
        </a:fill>
      </a:tcStyle>
    </a:band1H>
    <a:band1V>
      <a:tcStyle>
        <a:fill>
          <a:solidFill>
            <a:schemeClr val="accent4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450.xml" /><Relationship Id="rId49" Type="http://schemas.openxmlformats.org/officeDocument/2006/relationships/presProps" Target="presProps.xml" /><Relationship Id="rId5" Type="http://schemas.openxmlformats.org/officeDocument/2006/relationships/slide" Target="slides/slide3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213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zh-CN"/>
              <a:t>世界人口过亿国家现有人口数</a:t>
            </a:r>
            <a:endParaRPr lang="zh-CN"/>
          </a:p>
        </c:rich>
      </c:tx>
      <c:layout>
        <c:manualLayout>
          <c:xMode val="edge"/>
          <c:yMode val="edge"/>
          <c:x val="0.25881358981132507"/>
          <c:y val="0.10571467131376266"/>
        </c:manualLayout>
      </c:layout>
      <c:overlay val="0"/>
      <c:spPr>
        <a:noFill/>
        <a:ln>
          <a:noFill/>
        </a:ln>
        <a:effectLst/>
      </c:spPr>
      <c:txPr>
        <a:bodyPr/>
        <a:p>
          <a:pPr>
            <a:defRPr/>
          </a:pPr>
        </a:p>
      </c:txPr>
    </c:title>
    <c:autoTitleDeleted val="0"/>
    <c:plotArea>
      <c:layout>
        <c:manualLayout>
          <c:layoutTarget val="inner"/>
          <c:xMode val="edge"/>
          <c:yMode val="edge"/>
          <c:x val="0.060765672475099564"/>
          <c:y val="0.16410036385059357"/>
          <c:w val="0.936841607093811"/>
          <c:h val="0.7763216495513916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4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5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6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7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8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9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195" b="0" i="0" u="none" strike="noStrike" kern="1200" baseline="0" smtId="4294967295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</c:spPr>
                </c15:leaderLines>
              </c:ext>
            </c:extLst>
          </c:dLbls>
          <c:cat>
            <c:strRef>
              <c:f>'[新建 Microsoft Excel 工作表.xlsx]Sheet1'!$C$1:$C$12</c:f>
              <c:strCache>
                <c:ptCount val="12"/>
                <c:pt idx="0">
                  <c:v>中国</c:v>
                </c:pt>
                <c:pt idx="1">
                  <c:v>印度</c:v>
                </c:pt>
                <c:pt idx="2">
                  <c:v>美国</c:v>
                </c:pt>
                <c:pt idx="3">
                  <c:v>印尼</c:v>
                </c:pt>
                <c:pt idx="4">
                  <c:v>巴西</c:v>
                </c:pt>
                <c:pt idx="5">
                  <c:v>巴基斯坦</c:v>
                </c:pt>
                <c:pt idx="6">
                  <c:v>尼日利亚</c:v>
                </c:pt>
                <c:pt idx="7">
                  <c:v>孟加拉</c:v>
                </c:pt>
                <c:pt idx="8">
                  <c:v>俄罗斯</c:v>
                </c:pt>
                <c:pt idx="9">
                  <c:v>日本</c:v>
                </c:pt>
                <c:pt idx="10">
                  <c:v>墨西哥</c:v>
                </c:pt>
                <c:pt idx="11">
                  <c:v>菲律宾</c:v>
                </c:pt>
              </c:strCache>
            </c:strRef>
          </c:cat>
          <c:val>
            <c:numRef>
              <c:f>'[新建 Microsoft Excel 工作表.xlsx]Sheet1'!$D$1:$D$12</c:f>
              <c:numCache>
                <c:formatCode>General</c:formatCode>
                <c:ptCount val="12"/>
                <c:pt idx="0">
                  <c:v>13.8</c:v>
                </c:pt>
                <c:pt idx="1">
                  <c:v>12.7</c:v>
                </c:pt>
                <c:pt idx="2">
                  <c:v>3.2</c:v>
                </c:pt>
                <c:pt idx="3">
                  <c:v>2.5</c:v>
                </c:pt>
                <c:pt idx="4">
                  <c:v>2</c:v>
                </c:pt>
                <c:pt idx="5">
                  <c:v>1.97</c:v>
                </c:pt>
                <c:pt idx="6">
                  <c:v>1.74</c:v>
                </c:pt>
                <c:pt idx="7">
                  <c:v>1.59</c:v>
                </c:pt>
                <c:pt idx="8">
                  <c:v>1.43</c:v>
                </c:pt>
                <c:pt idx="9">
                  <c:v>1.27</c:v>
                </c:pt>
                <c:pt idx="10">
                  <c:v>1.25</c:v>
                </c:pt>
                <c:pt idx="11">
                  <c:v>1.01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overlap val="-24"/>
        <c:axId val="-641351696"/>
        <c:axId val="-641338640"/>
      </c:barChart>
      <c:catAx>
        <c:axId val="-641351696"/>
        <c:scaling>
          <c:orientation/>
        </c:scaling>
        <c:delete val="0"/>
        <c:axPos val="b"/>
        <c:numFmt formatCode="General" sourceLinked="0"/>
        <c:majorTickMark val="none"/>
        <c:minorTickMark val="none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</c:txPr>
        <c:crossAx val="-641338640"/>
        <c:crosses val="autoZero"/>
        <c:auto val="0"/>
        <c:lblAlgn val="ctr"/>
        <c:lblOffset/>
        <c:noMultiLvlLbl val="0"/>
      </c:catAx>
      <c:valAx>
        <c:axId val="-641338640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endParaRPr>
          </a:p>
        </c:txPr>
        <c:crossAx val="-64135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</a:gradFill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9">
  <cs:axisTitle>
    <cs:lnRef idx="0"/>
    <cs:fillRef idx="0"/>
    <cs:effectRef idx="0"/>
    <cs:fontRef idx="minor">
      <a:schemeClr val="lt1">
        <a:lumMod val="85000"/>
      </a:schemeClr>
    </cs:fontRef>
    <cs:defRPr sz="1195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5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5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3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5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5" kern="1200"/>
  </cs:valueAxis>
  <cs:wall>
    <cs:lnRef idx="0"/>
    <cs:fillRef idx="0"/>
    <cs:effectRef idx="0"/>
    <cs:fontRef idx="minor">
      <a:schemeClr val="lt1"/>
    </cs:fontRef>
  </cs:wall>
</cs:chartStyle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0.png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A452D-AE29-4CA4-BA97-917DDDA7AE0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CA401-B04D-47BA-BF45-D319CABFD3B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995EECF-76E0-4F2B-ADD5-04D8A197B1E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24.xml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1.png" /><Relationship Id="rId18" Type="http://schemas.openxmlformats.org/officeDocument/2006/relationships/tags" Target="../tags/tag25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5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7.xml" /><Relationship Id="rId4" Type="http://schemas.openxmlformats.org/officeDocument/2006/relationships/image" Target="../media/image2.jpeg" /><Relationship Id="rId5" Type="http://schemas.openxmlformats.org/officeDocument/2006/relationships/tags" Target="../tags/tag38.xml" /><Relationship Id="rId6" Type="http://schemas.openxmlformats.org/officeDocument/2006/relationships/image" Target="../media/image3.png" /><Relationship Id="rId7" Type="http://schemas.openxmlformats.org/officeDocument/2006/relationships/tags" Target="../tags/tag39.xml" /><Relationship Id="rId8" Type="http://schemas.openxmlformats.org/officeDocument/2006/relationships/tags" Target="../tags/tag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image" Target="../media/image11.emf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image" Target="../media/image14.jpeg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tags" Target="../tags/tag139.xml" /><Relationship Id="rId15" Type="http://schemas.openxmlformats.org/officeDocument/2006/relationships/tags" Target="../tags/tag140.xml" /><Relationship Id="rId16" Type="http://schemas.openxmlformats.org/officeDocument/2006/relationships/tags" Target="../tags/tag141.xml" /><Relationship Id="rId17" Type="http://schemas.openxmlformats.org/officeDocument/2006/relationships/tags" Target="../tags/tag142.xml" /><Relationship Id="rId18" Type="http://schemas.openxmlformats.org/officeDocument/2006/relationships/tags" Target="../tags/tag143.xml" /><Relationship Id="rId19" Type="http://schemas.openxmlformats.org/officeDocument/2006/relationships/tags" Target="../tags/tag144.xml" /><Relationship Id="rId2" Type="http://schemas.openxmlformats.org/officeDocument/2006/relationships/tags" Target="../tags/tag128.xml" /><Relationship Id="rId20" Type="http://schemas.openxmlformats.org/officeDocument/2006/relationships/tags" Target="../tags/tag145.xml" /><Relationship Id="rId21" Type="http://schemas.openxmlformats.org/officeDocument/2006/relationships/tags" Target="../tags/tag146.xml" /><Relationship Id="rId22" Type="http://schemas.openxmlformats.org/officeDocument/2006/relationships/tags" Target="../tags/tag147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image" Target="../media/image15.jpeg" /><Relationship Id="rId9" Type="http://schemas.openxmlformats.org/officeDocument/2006/relationships/tags" Target="../tags/tag13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tags" Target="../tags/tag164.xml" /><Relationship Id="rId14" Type="http://schemas.openxmlformats.org/officeDocument/2006/relationships/tags" Target="../tags/tag165.xml" /><Relationship Id="rId15" Type="http://schemas.openxmlformats.org/officeDocument/2006/relationships/tags" Target="../tags/tag166.xml" /><Relationship Id="rId16" Type="http://schemas.openxmlformats.org/officeDocument/2006/relationships/tags" Target="../tags/tag167.xml" /><Relationship Id="rId17" Type="http://schemas.openxmlformats.org/officeDocument/2006/relationships/tags" Target="../tags/tag168.xml" /><Relationship Id="rId18" Type="http://schemas.openxmlformats.org/officeDocument/2006/relationships/tags" Target="../tags/tag169.xml" /><Relationship Id="rId19" Type="http://schemas.openxmlformats.org/officeDocument/2006/relationships/tags" Target="../tags/tag170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1.xml" /><Relationship Id="rId3" Type="http://schemas.openxmlformats.org/officeDocument/2006/relationships/image" Target="../media/image16.jpeg" /><Relationship Id="rId4" Type="http://schemas.openxmlformats.org/officeDocument/2006/relationships/tags" Target="../tags/tag172.xml" /><Relationship Id="rId5" Type="http://schemas.openxmlformats.org/officeDocument/2006/relationships/tags" Target="../tags/tag1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image" Target="../media/image17.png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tags" Target="../tags/tag198.xml" /><Relationship Id="rId2" Type="http://schemas.openxmlformats.org/officeDocument/2006/relationships/tags" Target="../tags/tag190.xml" /><Relationship Id="rId3" Type="http://schemas.openxmlformats.org/officeDocument/2006/relationships/image" Target="../media/image18.png" /><Relationship Id="rId4" Type="http://schemas.openxmlformats.org/officeDocument/2006/relationships/tags" Target="../tags/tag191.xml" /><Relationship Id="rId5" Type="http://schemas.openxmlformats.org/officeDocument/2006/relationships/image" Target="../media/image19.png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image" Target="../media/image21.png" /><Relationship Id="rId11" Type="http://schemas.openxmlformats.org/officeDocument/2006/relationships/tags" Target="../tags/tag206.xml" /><Relationship Id="rId12" Type="http://schemas.openxmlformats.org/officeDocument/2006/relationships/image" Target="../media/image22.png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tags" Target="../tags/tag209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image" Target="../media/image20.png" /><Relationship Id="rId9" Type="http://schemas.openxmlformats.org/officeDocument/2006/relationships/tags" Target="../tags/tag20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8.xml" /><Relationship Id="rId11" Type="http://schemas.openxmlformats.org/officeDocument/2006/relationships/tags" Target="../tags/tag49.xml" /><Relationship Id="rId12" Type="http://schemas.openxmlformats.org/officeDocument/2006/relationships/tags" Target="../tags/tag50.xml" /><Relationship Id="rId13" Type="http://schemas.openxmlformats.org/officeDocument/2006/relationships/tags" Target="../tags/tag51.xml" /><Relationship Id="rId14" Type="http://schemas.openxmlformats.org/officeDocument/2006/relationships/tags" Target="../tags/tag52.xml" /><Relationship Id="rId15" Type="http://schemas.openxmlformats.org/officeDocument/2006/relationships/tags" Target="../tags/tag53.xml" /><Relationship Id="rId16" Type="http://schemas.openxmlformats.org/officeDocument/2006/relationships/tags" Target="../tags/tag54.xml" /><Relationship Id="rId17" Type="http://schemas.openxmlformats.org/officeDocument/2006/relationships/tags" Target="../tags/tag55.xml" /><Relationship Id="rId18" Type="http://schemas.openxmlformats.org/officeDocument/2006/relationships/tags" Target="../tags/tag56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image" Target="../media/image4.jpeg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17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image" Target="../media/image23.jpeg" /><Relationship Id="rId9" Type="http://schemas.openxmlformats.org/officeDocument/2006/relationships/tags" Target="../tags/tag21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6.xml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13" Type="http://schemas.openxmlformats.org/officeDocument/2006/relationships/tags" Target="../tags/tag229.xml" /><Relationship Id="rId14" Type="http://schemas.openxmlformats.org/officeDocument/2006/relationships/tags" Target="../tags/tag230.xml" /><Relationship Id="rId15" Type="http://schemas.openxmlformats.org/officeDocument/2006/relationships/tags" Target="../tags/tag231.xml" /><Relationship Id="rId16" Type="http://schemas.openxmlformats.org/officeDocument/2006/relationships/tags" Target="../tags/tag232.xml" /><Relationship Id="rId17" Type="http://schemas.openxmlformats.org/officeDocument/2006/relationships/tags" Target="../tags/tag233.xml" /><Relationship Id="rId18" Type="http://schemas.openxmlformats.org/officeDocument/2006/relationships/tags" Target="../tags/tag234.xml" /><Relationship Id="rId19" Type="http://schemas.openxmlformats.org/officeDocument/2006/relationships/tags" Target="../tags/tag235.xml" /><Relationship Id="rId2" Type="http://schemas.openxmlformats.org/officeDocument/2006/relationships/tags" Target="../tags/tag218.xml" /><Relationship Id="rId20" Type="http://schemas.openxmlformats.org/officeDocument/2006/relationships/tags" Target="../tags/tag236.xml" /><Relationship Id="rId21" Type="http://schemas.openxmlformats.org/officeDocument/2006/relationships/tags" Target="../tags/tag237.xml" /><Relationship Id="rId22" Type="http://schemas.openxmlformats.org/officeDocument/2006/relationships/tags" Target="../tags/tag238.xml" /><Relationship Id="rId23" Type="http://schemas.openxmlformats.org/officeDocument/2006/relationships/image" Target="../media/image24.jpeg" /><Relationship Id="rId24" Type="http://schemas.openxmlformats.org/officeDocument/2006/relationships/tags" Target="../tags/tag239.xml" /><Relationship Id="rId25" Type="http://schemas.openxmlformats.org/officeDocument/2006/relationships/tags" Target="../tags/tag240.xml" /><Relationship Id="rId26" Type="http://schemas.openxmlformats.org/officeDocument/2006/relationships/tags" Target="../tags/tag241.xml" /><Relationship Id="rId27" Type="http://schemas.openxmlformats.org/officeDocument/2006/relationships/tags" Target="../tags/tag242.xml" /><Relationship Id="rId28" Type="http://schemas.openxmlformats.org/officeDocument/2006/relationships/image" Target="../media/image25.jpeg" /><Relationship Id="rId29" Type="http://schemas.openxmlformats.org/officeDocument/2006/relationships/tags" Target="../tags/tag243.xml" /><Relationship Id="rId3" Type="http://schemas.openxmlformats.org/officeDocument/2006/relationships/tags" Target="../tags/tag219.xml" /><Relationship Id="rId30" Type="http://schemas.openxmlformats.org/officeDocument/2006/relationships/tags" Target="../tags/tag244.xml" /><Relationship Id="rId31" Type="http://schemas.openxmlformats.org/officeDocument/2006/relationships/tags" Target="../tags/tag245.xml" /><Relationship Id="rId32" Type="http://schemas.openxmlformats.org/officeDocument/2006/relationships/tags" Target="../tags/tag246.xml" /><Relationship Id="rId33" Type="http://schemas.openxmlformats.org/officeDocument/2006/relationships/image" Target="../media/image26.jpeg" /><Relationship Id="rId34" Type="http://schemas.openxmlformats.org/officeDocument/2006/relationships/tags" Target="../tags/tag247.xml" /><Relationship Id="rId35" Type="http://schemas.openxmlformats.org/officeDocument/2006/relationships/tags" Target="../tags/tag248.xml" /><Relationship Id="rId36" Type="http://schemas.openxmlformats.org/officeDocument/2006/relationships/tags" Target="../tags/tag249.xml" /><Relationship Id="rId37" Type="http://schemas.openxmlformats.org/officeDocument/2006/relationships/tags" Target="../tags/tag250.xml" /><Relationship Id="rId38" Type="http://schemas.openxmlformats.org/officeDocument/2006/relationships/image" Target="../media/image27.jpeg" /><Relationship Id="rId39" Type="http://schemas.openxmlformats.org/officeDocument/2006/relationships/tags" Target="../tags/tag251.xml" /><Relationship Id="rId4" Type="http://schemas.openxmlformats.org/officeDocument/2006/relationships/tags" Target="../tags/tag220.xml" /><Relationship Id="rId40" Type="http://schemas.openxmlformats.org/officeDocument/2006/relationships/tags" Target="../tags/tag252.xml" /><Relationship Id="rId41" Type="http://schemas.openxmlformats.org/officeDocument/2006/relationships/tags" Target="../tags/tag253.xml" /><Relationship Id="rId42" Type="http://schemas.openxmlformats.org/officeDocument/2006/relationships/tags" Target="../tags/tag254.xml" /><Relationship Id="rId43" Type="http://schemas.openxmlformats.org/officeDocument/2006/relationships/image" Target="../media/image28.jpeg" /><Relationship Id="rId44" Type="http://schemas.openxmlformats.org/officeDocument/2006/relationships/tags" Target="../tags/tag255.xml" /><Relationship Id="rId45" Type="http://schemas.openxmlformats.org/officeDocument/2006/relationships/tags" Target="../tags/tag256.xml" /><Relationship Id="rId46" Type="http://schemas.openxmlformats.org/officeDocument/2006/relationships/tags" Target="../tags/tag257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tags" Target="../tags/tag268.xml" /><Relationship Id="rId13" Type="http://schemas.openxmlformats.org/officeDocument/2006/relationships/tags" Target="../tags/tag269.xml" /><Relationship Id="rId14" Type="http://schemas.openxmlformats.org/officeDocument/2006/relationships/tags" Target="../tags/tag270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7.xml" /><Relationship Id="rId2" Type="http://schemas.openxmlformats.org/officeDocument/2006/relationships/tags" Target="../tags/tag271.xml" /><Relationship Id="rId3" Type="http://schemas.openxmlformats.org/officeDocument/2006/relationships/image" Target="../media/image11.emf" /><Relationship Id="rId4" Type="http://schemas.openxmlformats.org/officeDocument/2006/relationships/tags" Target="../tags/tag272.xml" /><Relationship Id="rId5" Type="http://schemas.openxmlformats.org/officeDocument/2006/relationships/image" Target="../media/image29.jpeg" /><Relationship Id="rId6" Type="http://schemas.openxmlformats.org/officeDocument/2006/relationships/tags" Target="../tags/tag273.xml" /><Relationship Id="rId7" Type="http://schemas.openxmlformats.org/officeDocument/2006/relationships/tags" Target="../tags/tag274.xml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2.xml" /><Relationship Id="rId11" Type="http://schemas.openxmlformats.org/officeDocument/2006/relationships/tags" Target="../tags/tag283.xml" /><Relationship Id="rId12" Type="http://schemas.openxmlformats.org/officeDocument/2006/relationships/oleObject" Target="../embeddings/oleObject1.bin" TargetMode="Internal" /><Relationship Id="rId13" Type="http://schemas.openxmlformats.org/officeDocument/2006/relationships/image" Target="../media/image32.png" /><Relationship Id="rId14" Type="http://schemas.openxmlformats.org/officeDocument/2006/relationships/tags" Target="../tags/tag284.xml" /><Relationship Id="rId15" Type="http://schemas.openxmlformats.org/officeDocument/2006/relationships/tags" Target="../tags/tag285.xml" /><Relationship Id="rId16" Type="http://schemas.openxmlformats.org/officeDocument/2006/relationships/tags" Target="../tags/tag286.xml" /><Relationship Id="rId17" Type="http://schemas.openxmlformats.org/officeDocument/2006/relationships/image" Target="../media/image33.jpeg" /><Relationship Id="rId18" Type="http://schemas.openxmlformats.org/officeDocument/2006/relationships/tags" Target="../tags/tag287.xml" /><Relationship Id="rId19" Type="http://schemas.openxmlformats.org/officeDocument/2006/relationships/image" Target="../media/image34.jpeg" /><Relationship Id="rId2" Type="http://schemas.openxmlformats.org/officeDocument/2006/relationships/tags" Target="../tags/tag278.xml" /><Relationship Id="rId20" Type="http://schemas.openxmlformats.org/officeDocument/2006/relationships/tags" Target="../tags/tag288.xml" /><Relationship Id="rId21" Type="http://schemas.openxmlformats.org/officeDocument/2006/relationships/image" Target="../media/image35.jpeg" /><Relationship Id="rId22" Type="http://schemas.openxmlformats.org/officeDocument/2006/relationships/tags" Target="../tags/tag289.xml" /><Relationship Id="rId23" Type="http://schemas.openxmlformats.org/officeDocument/2006/relationships/tags" Target="../tags/tag290.xml" /><Relationship Id="rId24" Type="http://schemas.openxmlformats.org/officeDocument/2006/relationships/tags" Target="../tags/tag291.xml" /><Relationship Id="rId25" Type="http://schemas.openxmlformats.org/officeDocument/2006/relationships/vmlDrawing" Target="../drawings/vmlDrawing1.vml" /><Relationship Id="rId3" Type="http://schemas.openxmlformats.org/officeDocument/2006/relationships/tags" Target="../tags/tag279.xml" /><Relationship Id="rId4" Type="http://schemas.openxmlformats.org/officeDocument/2006/relationships/oleObject" Target="../embeddings/Workbook1.xls" TargetMode="Internal" /><Relationship Id="rId5" Type="http://schemas.openxmlformats.org/officeDocument/2006/relationships/image" Target="../media/image30.png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oleObject" Target="../embeddings/Workbook2.xls" TargetMode="Internal" /><Relationship Id="rId9" Type="http://schemas.openxmlformats.org/officeDocument/2006/relationships/image" Target="../media/image3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image" Target="../media/image4.jpeg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image" Target="../media/image36.png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image" Target="../media/image36.png" /><Relationship Id="rId8" Type="http://schemas.openxmlformats.org/officeDocument/2006/relationships/tags" Target="../tags/tag30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13" Type="http://schemas.openxmlformats.org/officeDocument/2006/relationships/tags" Target="../tags/tag320.xml" /><Relationship Id="rId14" Type="http://schemas.openxmlformats.org/officeDocument/2006/relationships/tags" Target="../tags/tag321.xml" /><Relationship Id="rId15" Type="http://schemas.openxmlformats.org/officeDocument/2006/relationships/tags" Target="../tags/tag322.xml" /><Relationship Id="rId2" Type="http://schemas.openxmlformats.org/officeDocument/2006/relationships/tags" Target="../tags/tag310.xml" /><Relationship Id="rId3" Type="http://schemas.openxmlformats.org/officeDocument/2006/relationships/image" Target="../media/image36.png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image" Target="../media/image36.png" /><Relationship Id="rId9" Type="http://schemas.openxmlformats.org/officeDocument/2006/relationships/tags" Target="../tags/tag3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image" Target="../media/image5.jpeg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chart" Target="../charts/chart1.xml" /><Relationship Id="rId5" Type="http://schemas.openxmlformats.org/officeDocument/2006/relationships/tags" Target="../tags/tag332.xml" /><Relationship Id="rId6" Type="http://schemas.openxmlformats.org/officeDocument/2006/relationships/tags" Target="../tags/tag33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34.xml" /><Relationship Id="rId3" Type="http://schemas.openxmlformats.org/officeDocument/2006/relationships/image" Target="../media/image37.emf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tags" Target="../tags/tag33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4.xml" /><Relationship Id="rId11" Type="http://schemas.openxmlformats.org/officeDocument/2006/relationships/tags" Target="../tags/tag345.xml" /><Relationship Id="rId12" Type="http://schemas.openxmlformats.org/officeDocument/2006/relationships/tags" Target="../tags/tag346.xml" /><Relationship Id="rId13" Type="http://schemas.openxmlformats.org/officeDocument/2006/relationships/tags" Target="../tags/tag347.xml" /><Relationship Id="rId14" Type="http://schemas.openxmlformats.org/officeDocument/2006/relationships/tags" Target="../tags/tag348.xml" /><Relationship Id="rId15" Type="http://schemas.openxmlformats.org/officeDocument/2006/relationships/tags" Target="../tags/tag349.xml" /><Relationship Id="rId16" Type="http://schemas.openxmlformats.org/officeDocument/2006/relationships/tags" Target="../tags/tag350.xml" /><Relationship Id="rId17" Type="http://schemas.openxmlformats.org/officeDocument/2006/relationships/tags" Target="../tags/tag351.xml" /><Relationship Id="rId18" Type="http://schemas.openxmlformats.org/officeDocument/2006/relationships/tags" Target="../tags/tag352.xml" /><Relationship Id="rId19" Type="http://schemas.openxmlformats.org/officeDocument/2006/relationships/tags" Target="../tags/tag353.xml" /><Relationship Id="rId2" Type="http://schemas.openxmlformats.org/officeDocument/2006/relationships/tags" Target="../tags/tag339.xml" /><Relationship Id="rId20" Type="http://schemas.openxmlformats.org/officeDocument/2006/relationships/tags" Target="../tags/tag354.xml" /><Relationship Id="rId3" Type="http://schemas.openxmlformats.org/officeDocument/2006/relationships/image" Target="../media/image38.jpeg" /><Relationship Id="rId4" Type="http://schemas.openxmlformats.org/officeDocument/2006/relationships/tags" Target="../tags/tag340.xml" /><Relationship Id="rId5" Type="http://schemas.openxmlformats.org/officeDocument/2006/relationships/image" Target="../media/image39.jpeg" /><Relationship Id="rId6" Type="http://schemas.openxmlformats.org/officeDocument/2006/relationships/tags" Target="../tags/tag341.xml" /><Relationship Id="rId7" Type="http://schemas.openxmlformats.org/officeDocument/2006/relationships/image" Target="../media/image40.jpeg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5.xml" /><Relationship Id="rId3" Type="http://schemas.openxmlformats.org/officeDocument/2006/relationships/image" Target="../media/image41.png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image" Target="../media/image42.png" /><Relationship Id="rId6" Type="http://schemas.openxmlformats.org/officeDocument/2006/relationships/tags" Target="../tags/tag36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image" Target="../media/image43.png" /><Relationship Id="rId6" Type="http://schemas.openxmlformats.org/officeDocument/2006/relationships/tags" Target="../tags/tag36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8.xml" /><Relationship Id="rId3" Type="http://schemas.openxmlformats.org/officeDocument/2006/relationships/image" Target="../media/image44.jpeg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3.xml" /><Relationship Id="rId3" Type="http://schemas.openxmlformats.org/officeDocument/2006/relationships/image" Target="../media/image45.jpeg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Relationship Id="rId9" Type="http://schemas.openxmlformats.org/officeDocument/2006/relationships/tags" Target="../tags/tag37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hdphoto" Target="../media/image49.wdp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14" Type="http://schemas.openxmlformats.org/officeDocument/2006/relationships/tags" Target="../tags/tag388.xml" /><Relationship Id="rId15" Type="http://schemas.openxmlformats.org/officeDocument/2006/relationships/tags" Target="../tags/tag389.xml" /><Relationship Id="rId16" Type="http://schemas.openxmlformats.org/officeDocument/2006/relationships/tags" Target="../tags/tag390.xml" /><Relationship Id="rId17" Type="http://schemas.openxmlformats.org/officeDocument/2006/relationships/tags" Target="../tags/tag391.xml" /><Relationship Id="rId18" Type="http://schemas.openxmlformats.org/officeDocument/2006/relationships/tags" Target="../tags/tag392.xml" /><Relationship Id="rId19" Type="http://schemas.openxmlformats.org/officeDocument/2006/relationships/tags" Target="../tags/tag393.xml" /><Relationship Id="rId2" Type="http://schemas.openxmlformats.org/officeDocument/2006/relationships/tags" Target="../tags/tag380.xml" /><Relationship Id="rId20" Type="http://schemas.openxmlformats.org/officeDocument/2006/relationships/tags" Target="../tags/tag394.xml" /><Relationship Id="rId21" Type="http://schemas.openxmlformats.org/officeDocument/2006/relationships/tags" Target="../tags/tag395.xml" /><Relationship Id="rId3" Type="http://schemas.openxmlformats.org/officeDocument/2006/relationships/tags" Target="../tags/tag381.xml" /><Relationship Id="rId4" Type="http://schemas.openxmlformats.org/officeDocument/2006/relationships/image" Target="../media/image46.jpeg" /><Relationship Id="rId5" Type="http://schemas.openxmlformats.org/officeDocument/2006/relationships/tags" Target="../tags/tag382.xml" /><Relationship Id="rId6" Type="http://schemas.openxmlformats.org/officeDocument/2006/relationships/image" Target="../media/image47.png" /><Relationship Id="rId7" Type="http://schemas.openxmlformats.org/officeDocument/2006/relationships/tags" Target="../tags/tag383.xml" /><Relationship Id="rId8" Type="http://schemas.openxmlformats.org/officeDocument/2006/relationships/tags" Target="../tags/tag384.xml" /><Relationship Id="rId9" Type="http://schemas.openxmlformats.org/officeDocument/2006/relationships/image" Target="../media/image48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1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image" Target="../media/image50.jpeg" /><Relationship Id="rId6" Type="http://schemas.openxmlformats.org/officeDocument/2006/relationships/tags" Target="../tags/tag399.xml" /><Relationship Id="rId7" Type="http://schemas.openxmlformats.org/officeDocument/2006/relationships/image" Target="../media/image51.jpeg" /><Relationship Id="rId8" Type="http://schemas.openxmlformats.org/officeDocument/2006/relationships/tags" Target="../tags/tag400.xml" /><Relationship Id="rId9" Type="http://schemas.openxmlformats.org/officeDocument/2006/relationships/image" Target="../media/image5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6.png" /><Relationship Id="rId6" Type="http://schemas.openxmlformats.org/officeDocument/2006/relationships/tags" Target="../tags/tag7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53.png" /><Relationship Id="rId11" Type="http://schemas.openxmlformats.org/officeDocument/2006/relationships/tags" Target="../tags/tag410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1.xml" /><Relationship Id="rId3" Type="http://schemas.openxmlformats.org/officeDocument/2006/relationships/image" Target="../media/image54.png" /><Relationship Id="rId4" Type="http://schemas.openxmlformats.org/officeDocument/2006/relationships/tags" Target="../tags/tag41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2" Type="http://schemas.openxmlformats.org/officeDocument/2006/relationships/tags" Target="../tags/tag413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tags" Target="../tags/tag418.xml" /><Relationship Id="rId8" Type="http://schemas.openxmlformats.org/officeDocument/2006/relationships/image" Target="../media/image55.png" /><Relationship Id="rId9" Type="http://schemas.openxmlformats.org/officeDocument/2006/relationships/tags" Target="../tags/tag41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38.xml" /><Relationship Id="rId11" Type="http://schemas.openxmlformats.org/officeDocument/2006/relationships/image" Target="../media/image56.png" /><Relationship Id="rId12" Type="http://schemas.openxmlformats.org/officeDocument/2006/relationships/tags" Target="../tags/tag439.xml" /><Relationship Id="rId2" Type="http://schemas.openxmlformats.org/officeDocument/2006/relationships/tags" Target="../tags/tag430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image" Target="../media/image57.png" /><Relationship Id="rId11" Type="http://schemas.openxmlformats.org/officeDocument/2006/relationships/tags" Target="../tags/tag448.xml" /><Relationship Id="rId12" Type="http://schemas.openxmlformats.org/officeDocument/2006/relationships/image" Target="../media/image58.png" /><Relationship Id="rId13" Type="http://schemas.openxmlformats.org/officeDocument/2006/relationships/tags" Target="../tags/tag449.xml" /><Relationship Id="rId2" Type="http://schemas.openxmlformats.org/officeDocument/2006/relationships/tags" Target="../tags/tag440.xml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tags" Target="../tags/tag445.xml" /><Relationship Id="rId8" Type="http://schemas.openxmlformats.org/officeDocument/2006/relationships/tags" Target="../tags/tag446.xml" /><Relationship Id="rId9" Type="http://schemas.openxmlformats.org/officeDocument/2006/relationships/tags" Target="../tags/tag44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.xml" /><Relationship Id="rId2" Type="http://schemas.openxmlformats.org/officeDocument/2006/relationships/tags" Target="../tags/tag73.xml" /><Relationship Id="rId3" Type="http://schemas.openxmlformats.org/officeDocument/2006/relationships/image" Target="../media/image7.jpeg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1.xml" /><Relationship Id="rId3" Type="http://schemas.openxmlformats.org/officeDocument/2006/relationships/image" Target="../media/image9.jpeg" /><Relationship Id="rId4" Type="http://schemas.openxmlformats.org/officeDocument/2006/relationships/tags" Target="../tags/tag92.xml" /><Relationship Id="rId5" Type="http://schemas.openxmlformats.org/officeDocument/2006/relationships/tags" Target="../tags/tag9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4.xml" /><Relationship Id="rId3" Type="http://schemas.openxmlformats.org/officeDocument/2006/relationships/image" Target="../media/image10.png" /><Relationship Id="rId4" Type="http://schemas.openxmlformats.org/officeDocument/2006/relationships/tags" Target="../tags/tag95.xml" /><Relationship Id="rId5" Type="http://schemas.openxmlformats.org/officeDocument/2006/relationships/tags" Target="../tags/tag9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emf" /><Relationship Id="rId11" Type="http://schemas.openxmlformats.org/officeDocument/2006/relationships/tags" Target="../tags/tag105.xml" /><Relationship Id="rId12" Type="http://schemas.openxmlformats.org/officeDocument/2006/relationships/image" Target="../media/image12.png" /><Relationship Id="rId13" Type="http://schemas.openxmlformats.org/officeDocument/2006/relationships/tags" Target="../tags/tag106.xml" /><Relationship Id="rId14" Type="http://schemas.openxmlformats.org/officeDocument/2006/relationships/image" Target="../media/image13.png" /><Relationship Id="rId15" Type="http://schemas.openxmlformats.org/officeDocument/2006/relationships/tags" Target="../tags/tag107.xml" /><Relationship Id="rId16" Type="http://schemas.openxmlformats.org/officeDocument/2006/relationships/tags" Target="../tags/tag108.xml" /><Relationship Id="rId17" Type="http://schemas.openxmlformats.org/officeDocument/2006/relationships/tags" Target="../tags/tag109.xml" /><Relationship Id="rId18" Type="http://schemas.openxmlformats.org/officeDocument/2006/relationships/tags" Target="../tags/tag110.xml" /><Relationship Id="rId19" Type="http://schemas.openxmlformats.org/officeDocument/2006/relationships/tags" Target="../tags/tag111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3704" b="-14748"/>
          <a:stretch>
            <a:fillRect/>
          </a:stretch>
        </p:blipFill>
        <p:spPr>
          <a:xfrm>
            <a:off x="0" y="-1"/>
            <a:ext cx="12192000" cy="7869445"/>
          </a:xfrm>
          <a:prstGeom prst="rect">
            <a:avLst/>
          </a:prstGeom>
        </p:spPr>
      </p:pic>
      <p:pic>
        <p:nvPicPr>
          <p:cNvPr id="3079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9925" y="1865630"/>
            <a:ext cx="5704205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572250" y="1744345"/>
            <a:ext cx="458343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1500">
                <a:solidFill>
                  <a:srgbClr val="FBE4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巴 西</a:t>
            </a:r>
            <a:endParaRPr lang="zh-CN" altLang="zh-CN" sz="11500">
              <a:solidFill>
                <a:srgbClr val="FBE4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4870" y="222523"/>
            <a:ext cx="6317332" cy="5815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巴西东南部形成热带雨林气候的原因</a:t>
            </a:r>
            <a:endParaRPr lang="zh-CN" altLang="en-US" sz="28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3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lum bright="-26001" contrast="66000"/>
          </a:blip>
          <a:srcRect l="46080"/>
          <a:stretch>
            <a:fillRect/>
          </a:stretch>
        </p:blipFill>
        <p:spPr>
          <a:xfrm>
            <a:off x="715945" y="1460959"/>
            <a:ext cx="3752850" cy="459232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箭头连接符 4"/>
          <p:cNvCxnSpPr/>
          <p:nvPr>
            <p:custDataLst>
              <p:tags r:id="rId6"/>
            </p:custDataLst>
          </p:nvPr>
        </p:nvCxnSpPr>
        <p:spPr>
          <a:xfrm flipH="1" flipV="1">
            <a:off x="4327394" y="3883764"/>
            <a:ext cx="1177860" cy="829716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5813197" y="2950276"/>
            <a:ext cx="614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处在东南信风迎风坡，降水丰沛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813197" y="3751711"/>
            <a:ext cx="5363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受巴西暖流影响，增温增湿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>
            <p:custDataLst>
              <p:tags r:id="rId9"/>
            </p:custDataLst>
          </p:nvPr>
        </p:nvCxnSpPr>
        <p:spPr>
          <a:xfrm flipH="1">
            <a:off x="3716222" y="2813979"/>
            <a:ext cx="857839" cy="221529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474980" y="346075"/>
            <a:ext cx="4234479" cy="950595"/>
            <a:chOff x="704" y="609"/>
            <a:chExt cx="9201" cy="1497"/>
          </a:xfrm>
        </p:grpSpPr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1532" y="711"/>
              <a:ext cx="837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  <a:sym typeface="Calibri" panose="020f0502020204030204" charset="0"/>
                </a:rPr>
                <a:t>课堂练习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  <a:sym typeface="Calibri" panose="020f0502020204030204" charset="0"/>
              </a:endParaRPr>
            </a:p>
          </p:txBody>
        </p:sp>
        <p:sp>
          <p:nvSpPr>
            <p:cNvPr id="4" name="斜纹 3"/>
            <p:cNvSpPr/>
            <p:nvPr>
              <p:custDataLst>
                <p:tags r:id="rId5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5" name="斜纹 4"/>
            <p:cNvSpPr/>
            <p:nvPr>
              <p:custDataLst>
                <p:tags r:id="rId6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pic>
        <p:nvPicPr>
          <p:cNvPr id="6" name="图片 3" descr="textimage3.jpe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33605" y="1945447"/>
            <a:ext cx="2768220" cy="3905249"/>
          </a:xfrm>
          <a:prstGeom prst="rect">
            <a:avLst/>
          </a:prstGeom>
        </p:spPr>
      </p:pic>
      <p:sp>
        <p:nvSpPr>
          <p:cNvPr id="7" name="TextBox 2"/>
          <p:cNvSpPr txBox="1"/>
          <p:nvPr>
            <p:custDataLst>
              <p:tags r:id="rId9"/>
            </p:custDataLst>
          </p:nvPr>
        </p:nvSpPr>
        <p:spPr>
          <a:xfrm>
            <a:off x="5543165" y="996860"/>
            <a:ext cx="6136645" cy="3231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.甲处植被类型是</a:t>
            </a:r>
            <a:r>
              <a:rPr lang="zh-CN" altLang="en-US" kern="0" spc="438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 </a:t>
            </a: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　　)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A.热带雨林　    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B.热带草原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C.温带落叶阔叶林　    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ker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D.亚热带常绿阔叶林</a:t>
            </a:r>
            <a:endParaRPr lang="zh-CN" altLang="en-US" sz="2800" kern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TextBox 2"/>
          <p:cNvSpPr txBox="1"/>
          <p:nvPr>
            <p:custDataLst>
              <p:tags r:id="rId10"/>
            </p:custDataLst>
          </p:nvPr>
        </p:nvSpPr>
        <p:spPr>
          <a:xfrm>
            <a:off x="5542915" y="4416425"/>
            <a:ext cx="5608993" cy="1042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ker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解析：从图中看出,甲处为亚马孙平原,属热带雨林气候区,其植被为热带雨林。</a:t>
            </a:r>
            <a:endParaRPr lang="zh-CN" altLang="en-US" sz="2400" ker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8849996" y="1056005"/>
            <a:ext cx="436748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ker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A</a:t>
            </a:r>
            <a:endParaRPr lang="en-US" altLang="zh-CN" sz="3600" ker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9937" y="386499"/>
            <a:ext cx="256409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四、河流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51144" y="1310326"/>
            <a:ext cx="5926079" cy="15696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fontAlgn="base"/>
            <a:r>
              <a:rPr lang="zh-CN" altLang="en-US" sz="3200" b="1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亚马孙河：</a:t>
            </a:r>
            <a:r>
              <a:rPr lang="zh-CN" altLang="en-US" sz="3200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发源于</a:t>
            </a:r>
            <a:r>
              <a:rPr lang="zh-CN" altLang="en-US" sz="3200" u="sng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            </a:t>
            </a:r>
            <a:r>
              <a:rPr lang="zh-CN" altLang="en-US" sz="3200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山脉，向东注入</a:t>
            </a:r>
            <a:r>
              <a:rPr lang="zh-CN" altLang="en-US" sz="3200" u="sng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           </a:t>
            </a:r>
            <a:r>
              <a:rPr lang="zh-CN" altLang="en-US" sz="3200" strike="noStrike" noProof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洋，是</a:t>
            </a:r>
            <a:r>
              <a:rPr lang="zh-CN" altLang="en-US" sz="3200" strike="noStrike" noProof="1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世界上水量最大、流域面积最广的河流。</a:t>
            </a:r>
            <a:endParaRPr lang="zh-CN" altLang="en-US" sz="3200" strike="noStrike" noProof="1">
              <a:solidFill>
                <a:srgbClr val="0070C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华文中宋" panose="0201060004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3748725" y="1256229"/>
            <a:ext cx="1344207" cy="49244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>
            <a:spAutoFit/>
          </a:bodyPr>
          <a:lstStyle/>
          <a:p>
            <a:pPr marL="342900" lvl="0" indent="-342900" fontAlgn="base"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安第斯</a:t>
            </a:r>
            <a:endParaRPr lang="zh-CN" altLang="en-US" sz="3200" b="1" strike="noStrike" noProof="1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233775" y="1780541"/>
            <a:ext cx="1019175" cy="49244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anchor="t">
            <a:spAutoFit/>
          </a:bodyPr>
          <a:lstStyle/>
          <a:p>
            <a:pPr marL="342900" lvl="0" indent="-342900" fontAlgn="base"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大西</a:t>
            </a:r>
            <a:endParaRPr lang="zh-CN" altLang="en-US" sz="3200" b="1" strike="noStrike" noProof="1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0" name="文本框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9937" y="5127750"/>
            <a:ext cx="529786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注：巴西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巴拉圭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合建世界第二大水电站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伊泰普水电站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4f50158a07c6a9a03df8ad969dc1f8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77223" y="518705"/>
            <a:ext cx="5684840" cy="5820589"/>
          </a:xfrm>
          <a:prstGeom prst="rect">
            <a:avLst/>
          </a:prstGeom>
        </p:spPr>
      </p:pic>
      <p:grpSp>
        <p:nvGrpSpPr>
          <p:cNvPr id="30" name="组合 29"/>
          <p:cNvGrpSpPr/>
          <p:nvPr>
            <p:custDataLst>
              <p:tags r:id="rId10"/>
            </p:custDataLst>
          </p:nvPr>
        </p:nvGrpSpPr>
        <p:grpSpPr>
          <a:xfrm>
            <a:off x="7993930" y="3638746"/>
            <a:ext cx="1894788" cy="2535811"/>
            <a:chOff x="7993930" y="3638746"/>
            <a:chExt cx="1894788" cy="2535811"/>
          </a:xfrm>
        </p:grpSpPr>
        <p:sp>
          <p:nvSpPr>
            <p:cNvPr id="6" name="任意多边形: 形状 5"/>
            <p:cNvSpPr/>
            <p:nvPr>
              <p:custDataLst>
                <p:tags r:id="rId11"/>
              </p:custDataLst>
            </p:nvPr>
          </p:nvSpPr>
          <p:spPr>
            <a:xfrm>
              <a:off x="7993930" y="4213781"/>
              <a:ext cx="1894788" cy="1960776"/>
            </a:xfrm>
            <a:custGeom>
              <a:gdLst>
                <a:gd name="connsiteX0" fmla="*/ 1894788 w 1894788"/>
                <a:gd name="connsiteY0" fmla="*/ 150829 h 1960776"/>
                <a:gd name="connsiteX1" fmla="*/ 1857080 w 1894788"/>
                <a:gd name="connsiteY1" fmla="*/ 103695 h 1960776"/>
                <a:gd name="connsiteX2" fmla="*/ 1847654 w 1894788"/>
                <a:gd name="connsiteY2" fmla="*/ 56561 h 1960776"/>
                <a:gd name="connsiteX3" fmla="*/ 1838227 w 1894788"/>
                <a:gd name="connsiteY3" fmla="*/ 28281 h 1960776"/>
                <a:gd name="connsiteX4" fmla="*/ 1800519 w 1894788"/>
                <a:gd name="connsiteY4" fmla="*/ 18854 h 1960776"/>
                <a:gd name="connsiteX5" fmla="*/ 1743959 w 1894788"/>
                <a:gd name="connsiteY5" fmla="*/ 0 h 1960776"/>
                <a:gd name="connsiteX6" fmla="*/ 1659117 w 1894788"/>
                <a:gd name="connsiteY6" fmla="*/ 18854 h 1960776"/>
                <a:gd name="connsiteX7" fmla="*/ 1630837 w 1894788"/>
                <a:gd name="connsiteY7" fmla="*/ 28281 h 1960776"/>
                <a:gd name="connsiteX8" fmla="*/ 1470581 w 1894788"/>
                <a:gd name="connsiteY8" fmla="*/ 37708 h 1960776"/>
                <a:gd name="connsiteX9" fmla="*/ 1432874 w 1894788"/>
                <a:gd name="connsiteY9" fmla="*/ 47134 h 1960776"/>
                <a:gd name="connsiteX10" fmla="*/ 1376313 w 1894788"/>
                <a:gd name="connsiteY10" fmla="*/ 65988 h 1960776"/>
                <a:gd name="connsiteX11" fmla="*/ 1319752 w 1894788"/>
                <a:gd name="connsiteY11" fmla="*/ 113122 h 1960776"/>
                <a:gd name="connsiteX12" fmla="*/ 1291472 w 1894788"/>
                <a:gd name="connsiteY12" fmla="*/ 141403 h 1960776"/>
                <a:gd name="connsiteX13" fmla="*/ 1272618 w 1894788"/>
                <a:gd name="connsiteY13" fmla="*/ 197963 h 1960776"/>
                <a:gd name="connsiteX14" fmla="*/ 1253765 w 1894788"/>
                <a:gd name="connsiteY14" fmla="*/ 226244 h 1960776"/>
                <a:gd name="connsiteX15" fmla="*/ 1234911 w 1894788"/>
                <a:gd name="connsiteY15" fmla="*/ 282805 h 1960776"/>
                <a:gd name="connsiteX16" fmla="*/ 1225484 w 1894788"/>
                <a:gd name="connsiteY16" fmla="*/ 311085 h 1960776"/>
                <a:gd name="connsiteX17" fmla="*/ 1197204 w 1894788"/>
                <a:gd name="connsiteY17" fmla="*/ 329939 h 1960776"/>
                <a:gd name="connsiteX18" fmla="*/ 1150070 w 1894788"/>
                <a:gd name="connsiteY18" fmla="*/ 377073 h 1960776"/>
                <a:gd name="connsiteX19" fmla="*/ 1102936 w 1894788"/>
                <a:gd name="connsiteY19" fmla="*/ 424207 h 1960776"/>
                <a:gd name="connsiteX20" fmla="*/ 1036948 w 1894788"/>
                <a:gd name="connsiteY20" fmla="*/ 490194 h 1960776"/>
                <a:gd name="connsiteX21" fmla="*/ 1018095 w 1894788"/>
                <a:gd name="connsiteY21" fmla="*/ 518475 h 1960776"/>
                <a:gd name="connsiteX22" fmla="*/ 933254 w 1894788"/>
                <a:gd name="connsiteY22" fmla="*/ 593889 h 1960776"/>
                <a:gd name="connsiteX23" fmla="*/ 895546 w 1894788"/>
                <a:gd name="connsiteY23" fmla="*/ 650450 h 1960776"/>
                <a:gd name="connsiteX24" fmla="*/ 867266 w 1894788"/>
                <a:gd name="connsiteY24" fmla="*/ 678730 h 1960776"/>
                <a:gd name="connsiteX25" fmla="*/ 801278 w 1894788"/>
                <a:gd name="connsiteY25" fmla="*/ 754145 h 1960776"/>
                <a:gd name="connsiteX26" fmla="*/ 791851 w 1894788"/>
                <a:gd name="connsiteY26" fmla="*/ 791852 h 1960776"/>
                <a:gd name="connsiteX27" fmla="*/ 782425 w 1894788"/>
                <a:gd name="connsiteY27" fmla="*/ 820132 h 1960776"/>
                <a:gd name="connsiteX28" fmla="*/ 763571 w 1894788"/>
                <a:gd name="connsiteY28" fmla="*/ 914400 h 1960776"/>
                <a:gd name="connsiteX29" fmla="*/ 754144 w 1894788"/>
                <a:gd name="connsiteY29" fmla="*/ 989815 h 1960776"/>
                <a:gd name="connsiteX30" fmla="*/ 716437 w 1894788"/>
                <a:gd name="connsiteY30" fmla="*/ 1074656 h 1960776"/>
                <a:gd name="connsiteX31" fmla="*/ 688157 w 1894788"/>
                <a:gd name="connsiteY31" fmla="*/ 1084083 h 1960776"/>
                <a:gd name="connsiteX32" fmla="*/ 631596 w 1894788"/>
                <a:gd name="connsiteY32" fmla="*/ 1121790 h 1960776"/>
                <a:gd name="connsiteX33" fmla="*/ 593889 w 1894788"/>
                <a:gd name="connsiteY33" fmla="*/ 1140644 h 1960776"/>
                <a:gd name="connsiteX34" fmla="*/ 433633 w 1894788"/>
                <a:gd name="connsiteY34" fmla="*/ 1121790 h 1960776"/>
                <a:gd name="connsiteX35" fmla="*/ 405352 w 1894788"/>
                <a:gd name="connsiteY35" fmla="*/ 1102937 h 1960776"/>
                <a:gd name="connsiteX36" fmla="*/ 367645 w 1894788"/>
                <a:gd name="connsiteY36" fmla="*/ 1093510 h 1960776"/>
                <a:gd name="connsiteX37" fmla="*/ 311084 w 1894788"/>
                <a:gd name="connsiteY37" fmla="*/ 1074656 h 1960776"/>
                <a:gd name="connsiteX38" fmla="*/ 245097 w 1894788"/>
                <a:gd name="connsiteY38" fmla="*/ 1112363 h 1960776"/>
                <a:gd name="connsiteX39" fmla="*/ 216816 w 1894788"/>
                <a:gd name="connsiteY39" fmla="*/ 1263192 h 1960776"/>
                <a:gd name="connsiteX40" fmla="*/ 179109 w 1894788"/>
                <a:gd name="connsiteY40" fmla="*/ 1348033 h 1960776"/>
                <a:gd name="connsiteX41" fmla="*/ 169682 w 1894788"/>
                <a:gd name="connsiteY41" fmla="*/ 1376314 h 1960776"/>
                <a:gd name="connsiteX42" fmla="*/ 160256 w 1894788"/>
                <a:gd name="connsiteY42" fmla="*/ 1404594 h 1960776"/>
                <a:gd name="connsiteX43" fmla="*/ 141402 w 1894788"/>
                <a:gd name="connsiteY43" fmla="*/ 1432875 h 1960776"/>
                <a:gd name="connsiteX44" fmla="*/ 131975 w 1894788"/>
                <a:gd name="connsiteY44" fmla="*/ 1470582 h 1960776"/>
                <a:gd name="connsiteX45" fmla="*/ 113122 w 1894788"/>
                <a:gd name="connsiteY45" fmla="*/ 1564850 h 1960776"/>
                <a:gd name="connsiteX46" fmla="*/ 84841 w 1894788"/>
                <a:gd name="connsiteY46" fmla="*/ 1593130 h 1960776"/>
                <a:gd name="connsiteX47" fmla="*/ 56561 w 1894788"/>
                <a:gd name="connsiteY47" fmla="*/ 1649691 h 1960776"/>
                <a:gd name="connsiteX48" fmla="*/ 28280 w 1894788"/>
                <a:gd name="connsiteY48" fmla="*/ 1677972 h 1960776"/>
                <a:gd name="connsiteX49" fmla="*/ 18854 w 1894788"/>
                <a:gd name="connsiteY49" fmla="*/ 1706252 h 1960776"/>
                <a:gd name="connsiteX50" fmla="*/ 0 w 1894788"/>
                <a:gd name="connsiteY50" fmla="*/ 1800520 h 1960776"/>
                <a:gd name="connsiteX51" fmla="*/ 28280 w 1894788"/>
                <a:gd name="connsiteY51" fmla="*/ 1819374 h 1960776"/>
                <a:gd name="connsiteX52" fmla="*/ 56561 w 1894788"/>
                <a:gd name="connsiteY52" fmla="*/ 1828800 h 1960776"/>
                <a:gd name="connsiteX53" fmla="*/ 65988 w 1894788"/>
                <a:gd name="connsiteY53" fmla="*/ 1866508 h 1960776"/>
                <a:gd name="connsiteX54" fmla="*/ 131975 w 1894788"/>
                <a:gd name="connsiteY54" fmla="*/ 1894788 h 1960776"/>
                <a:gd name="connsiteX55" fmla="*/ 216816 w 1894788"/>
                <a:gd name="connsiteY55" fmla="*/ 1960776 h 1960776"/>
                <a:gd name="connsiteX56" fmla="*/ 235670 w 1894788"/>
                <a:gd name="connsiteY56" fmla="*/ 1960776 h 19607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894788" h="1960776">
                  <a:moveTo>
                    <a:pt x="1894788" y="150829"/>
                  </a:moveTo>
                  <a:cubicBezTo>
                    <a:pt x="1882219" y="135118"/>
                    <a:pt x="1866078" y="121691"/>
                    <a:pt x="1857080" y="103695"/>
                  </a:cubicBezTo>
                  <a:cubicBezTo>
                    <a:pt x="1849915" y="89364"/>
                    <a:pt x="1851540" y="72105"/>
                    <a:pt x="1847654" y="56561"/>
                  </a:cubicBezTo>
                  <a:cubicBezTo>
                    <a:pt x="1845244" y="46921"/>
                    <a:pt x="1845986" y="34488"/>
                    <a:pt x="1838227" y="28281"/>
                  </a:cubicBezTo>
                  <a:cubicBezTo>
                    <a:pt x="1828110" y="20187"/>
                    <a:pt x="1812929" y="22577"/>
                    <a:pt x="1800519" y="18854"/>
                  </a:cubicBezTo>
                  <a:cubicBezTo>
                    <a:pt x="1781484" y="13143"/>
                    <a:pt x="1743959" y="0"/>
                    <a:pt x="1743959" y="0"/>
                  </a:cubicBezTo>
                  <a:cubicBezTo>
                    <a:pt x="1680293" y="21222"/>
                    <a:pt x="1758664" y="-3268"/>
                    <a:pt x="1659117" y="18854"/>
                  </a:cubicBezTo>
                  <a:cubicBezTo>
                    <a:pt x="1649417" y="21010"/>
                    <a:pt x="1640724" y="27292"/>
                    <a:pt x="1630837" y="28281"/>
                  </a:cubicBezTo>
                  <a:cubicBezTo>
                    <a:pt x="1577592" y="33606"/>
                    <a:pt x="1524000" y="34566"/>
                    <a:pt x="1470581" y="37708"/>
                  </a:cubicBezTo>
                  <a:cubicBezTo>
                    <a:pt x="1458012" y="40850"/>
                    <a:pt x="1445283" y="43411"/>
                    <a:pt x="1432874" y="47134"/>
                  </a:cubicBezTo>
                  <a:cubicBezTo>
                    <a:pt x="1413839" y="52845"/>
                    <a:pt x="1376313" y="65988"/>
                    <a:pt x="1376313" y="65988"/>
                  </a:cubicBezTo>
                  <a:cubicBezTo>
                    <a:pt x="1293685" y="148616"/>
                    <a:pt x="1398506" y="47493"/>
                    <a:pt x="1319752" y="113122"/>
                  </a:cubicBezTo>
                  <a:cubicBezTo>
                    <a:pt x="1309510" y="121657"/>
                    <a:pt x="1300899" y="131976"/>
                    <a:pt x="1291472" y="141403"/>
                  </a:cubicBezTo>
                  <a:cubicBezTo>
                    <a:pt x="1285187" y="160256"/>
                    <a:pt x="1283641" y="181427"/>
                    <a:pt x="1272618" y="197963"/>
                  </a:cubicBezTo>
                  <a:cubicBezTo>
                    <a:pt x="1266334" y="207390"/>
                    <a:pt x="1258366" y="215891"/>
                    <a:pt x="1253765" y="226244"/>
                  </a:cubicBezTo>
                  <a:cubicBezTo>
                    <a:pt x="1245694" y="244405"/>
                    <a:pt x="1241196" y="263951"/>
                    <a:pt x="1234911" y="282805"/>
                  </a:cubicBezTo>
                  <a:cubicBezTo>
                    <a:pt x="1231769" y="292232"/>
                    <a:pt x="1233752" y="305573"/>
                    <a:pt x="1225484" y="311085"/>
                  </a:cubicBezTo>
                  <a:lnTo>
                    <a:pt x="1197204" y="329939"/>
                  </a:lnTo>
                  <a:cubicBezTo>
                    <a:pt x="1146927" y="405352"/>
                    <a:pt x="1212915" y="314228"/>
                    <a:pt x="1150070" y="377073"/>
                  </a:cubicBezTo>
                  <a:cubicBezTo>
                    <a:pt x="1087225" y="439918"/>
                    <a:pt x="1178349" y="373930"/>
                    <a:pt x="1102936" y="424207"/>
                  </a:cubicBezTo>
                  <a:cubicBezTo>
                    <a:pt x="1059717" y="489035"/>
                    <a:pt x="1086725" y="473602"/>
                    <a:pt x="1036948" y="490194"/>
                  </a:cubicBezTo>
                  <a:cubicBezTo>
                    <a:pt x="1030664" y="499621"/>
                    <a:pt x="1025622" y="510007"/>
                    <a:pt x="1018095" y="518475"/>
                  </a:cubicBezTo>
                  <a:cubicBezTo>
                    <a:pt x="971137" y="571303"/>
                    <a:pt x="976234" y="565235"/>
                    <a:pt x="933254" y="593889"/>
                  </a:cubicBezTo>
                  <a:cubicBezTo>
                    <a:pt x="920685" y="612743"/>
                    <a:pt x="911569" y="634427"/>
                    <a:pt x="895546" y="650450"/>
                  </a:cubicBezTo>
                  <a:cubicBezTo>
                    <a:pt x="886119" y="659877"/>
                    <a:pt x="875451" y="668207"/>
                    <a:pt x="867266" y="678730"/>
                  </a:cubicBezTo>
                  <a:cubicBezTo>
                    <a:pt x="808046" y="754870"/>
                    <a:pt x="856027" y="717646"/>
                    <a:pt x="801278" y="754145"/>
                  </a:cubicBezTo>
                  <a:cubicBezTo>
                    <a:pt x="798136" y="766714"/>
                    <a:pt x="795410" y="779395"/>
                    <a:pt x="791851" y="791852"/>
                  </a:cubicBezTo>
                  <a:cubicBezTo>
                    <a:pt x="789121" y="801406"/>
                    <a:pt x="784659" y="810450"/>
                    <a:pt x="782425" y="820132"/>
                  </a:cubicBezTo>
                  <a:cubicBezTo>
                    <a:pt x="775219" y="851356"/>
                    <a:pt x="767546" y="882602"/>
                    <a:pt x="763571" y="914400"/>
                  </a:cubicBezTo>
                  <a:cubicBezTo>
                    <a:pt x="760429" y="939538"/>
                    <a:pt x="759452" y="965043"/>
                    <a:pt x="754144" y="989815"/>
                  </a:cubicBezTo>
                  <a:cubicBezTo>
                    <a:pt x="750866" y="1005114"/>
                    <a:pt x="735394" y="1059491"/>
                    <a:pt x="716437" y="1074656"/>
                  </a:cubicBezTo>
                  <a:cubicBezTo>
                    <a:pt x="708678" y="1080863"/>
                    <a:pt x="696843" y="1079257"/>
                    <a:pt x="688157" y="1084083"/>
                  </a:cubicBezTo>
                  <a:cubicBezTo>
                    <a:pt x="668349" y="1095087"/>
                    <a:pt x="651863" y="1111656"/>
                    <a:pt x="631596" y="1121790"/>
                  </a:cubicBezTo>
                  <a:lnTo>
                    <a:pt x="593889" y="1140644"/>
                  </a:lnTo>
                  <a:cubicBezTo>
                    <a:pt x="573025" y="1139154"/>
                    <a:pt x="476487" y="1143217"/>
                    <a:pt x="433633" y="1121790"/>
                  </a:cubicBezTo>
                  <a:cubicBezTo>
                    <a:pt x="423499" y="1116723"/>
                    <a:pt x="415766" y="1107400"/>
                    <a:pt x="405352" y="1102937"/>
                  </a:cubicBezTo>
                  <a:cubicBezTo>
                    <a:pt x="393444" y="1097834"/>
                    <a:pt x="380054" y="1097233"/>
                    <a:pt x="367645" y="1093510"/>
                  </a:cubicBezTo>
                  <a:cubicBezTo>
                    <a:pt x="348610" y="1087799"/>
                    <a:pt x="311084" y="1074656"/>
                    <a:pt x="311084" y="1074656"/>
                  </a:cubicBezTo>
                  <a:cubicBezTo>
                    <a:pt x="307316" y="1076540"/>
                    <a:pt x="249538" y="1103481"/>
                    <a:pt x="245097" y="1112363"/>
                  </a:cubicBezTo>
                  <a:cubicBezTo>
                    <a:pt x="207206" y="1188145"/>
                    <a:pt x="278307" y="1170950"/>
                    <a:pt x="216816" y="1263192"/>
                  </a:cubicBezTo>
                  <a:cubicBezTo>
                    <a:pt x="186940" y="1308008"/>
                    <a:pt x="201545" y="1280726"/>
                    <a:pt x="179109" y="1348033"/>
                  </a:cubicBezTo>
                  <a:lnTo>
                    <a:pt x="169682" y="1376314"/>
                  </a:lnTo>
                  <a:cubicBezTo>
                    <a:pt x="166540" y="1385741"/>
                    <a:pt x="165768" y="1396326"/>
                    <a:pt x="160256" y="1404594"/>
                  </a:cubicBezTo>
                  <a:lnTo>
                    <a:pt x="141402" y="1432875"/>
                  </a:lnTo>
                  <a:cubicBezTo>
                    <a:pt x="138260" y="1445444"/>
                    <a:pt x="134293" y="1457835"/>
                    <a:pt x="131975" y="1470582"/>
                  </a:cubicBezTo>
                  <a:cubicBezTo>
                    <a:pt x="130879" y="1476612"/>
                    <a:pt x="125220" y="1546703"/>
                    <a:pt x="113122" y="1564850"/>
                  </a:cubicBezTo>
                  <a:cubicBezTo>
                    <a:pt x="105727" y="1575942"/>
                    <a:pt x="93376" y="1582888"/>
                    <a:pt x="84841" y="1593130"/>
                  </a:cubicBezTo>
                  <a:cubicBezTo>
                    <a:pt x="10677" y="1682127"/>
                    <a:pt x="113247" y="1564664"/>
                    <a:pt x="56561" y="1649691"/>
                  </a:cubicBezTo>
                  <a:cubicBezTo>
                    <a:pt x="49166" y="1660784"/>
                    <a:pt x="37707" y="1668545"/>
                    <a:pt x="28280" y="1677972"/>
                  </a:cubicBezTo>
                  <a:cubicBezTo>
                    <a:pt x="25138" y="1687399"/>
                    <a:pt x="21088" y="1696570"/>
                    <a:pt x="18854" y="1706252"/>
                  </a:cubicBezTo>
                  <a:cubicBezTo>
                    <a:pt x="11648" y="1737476"/>
                    <a:pt x="0" y="1800520"/>
                    <a:pt x="0" y="1800520"/>
                  </a:cubicBezTo>
                  <a:cubicBezTo>
                    <a:pt x="9427" y="1806805"/>
                    <a:pt x="18146" y="1814307"/>
                    <a:pt x="28280" y="1819374"/>
                  </a:cubicBezTo>
                  <a:cubicBezTo>
                    <a:pt x="37168" y="1823818"/>
                    <a:pt x="50353" y="1821041"/>
                    <a:pt x="56561" y="1828800"/>
                  </a:cubicBezTo>
                  <a:cubicBezTo>
                    <a:pt x="64655" y="1838917"/>
                    <a:pt x="57694" y="1856555"/>
                    <a:pt x="65988" y="1866508"/>
                  </a:cubicBezTo>
                  <a:cubicBezTo>
                    <a:pt x="74947" y="1877259"/>
                    <a:pt x="116976" y="1889788"/>
                    <a:pt x="131975" y="1894788"/>
                  </a:cubicBezTo>
                  <a:cubicBezTo>
                    <a:pt x="149741" y="1912554"/>
                    <a:pt x="194268" y="1960776"/>
                    <a:pt x="216816" y="1960776"/>
                  </a:cubicBezTo>
                  <a:lnTo>
                    <a:pt x="235670" y="1960776"/>
                  </a:lnTo>
                </a:path>
              </a:pathLst>
            </a:cu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>
              <p:custDataLst>
                <p:tags r:id="rId12"/>
              </p:custDataLst>
            </p:nvPr>
          </p:nvSpPr>
          <p:spPr>
            <a:xfrm>
              <a:off x="8286161" y="3638746"/>
              <a:ext cx="509047" cy="1640264"/>
            </a:xfrm>
            <a:custGeom>
              <a:gdLst>
                <a:gd name="connsiteX0" fmla="*/ 509047 w 509047"/>
                <a:gd name="connsiteY0" fmla="*/ 0 h 1640264"/>
                <a:gd name="connsiteX1" fmla="*/ 461913 w 509047"/>
                <a:gd name="connsiteY1" fmla="*/ 18854 h 1640264"/>
                <a:gd name="connsiteX2" fmla="*/ 433633 w 509047"/>
                <a:gd name="connsiteY2" fmla="*/ 28281 h 1640264"/>
                <a:gd name="connsiteX3" fmla="*/ 386499 w 509047"/>
                <a:gd name="connsiteY3" fmla="*/ 113122 h 1640264"/>
                <a:gd name="connsiteX4" fmla="*/ 395926 w 509047"/>
                <a:gd name="connsiteY4" fmla="*/ 160256 h 1640264"/>
                <a:gd name="connsiteX5" fmla="*/ 424206 w 509047"/>
                <a:gd name="connsiteY5" fmla="*/ 188536 h 1640264"/>
                <a:gd name="connsiteX6" fmla="*/ 386499 w 509047"/>
                <a:gd name="connsiteY6" fmla="*/ 311085 h 1640264"/>
                <a:gd name="connsiteX7" fmla="*/ 348792 w 509047"/>
                <a:gd name="connsiteY7" fmla="*/ 395926 h 1640264"/>
                <a:gd name="connsiteX8" fmla="*/ 320511 w 509047"/>
                <a:gd name="connsiteY8" fmla="*/ 405353 h 1640264"/>
                <a:gd name="connsiteX9" fmla="*/ 263950 w 509047"/>
                <a:gd name="connsiteY9" fmla="*/ 443060 h 1640264"/>
                <a:gd name="connsiteX10" fmla="*/ 216816 w 509047"/>
                <a:gd name="connsiteY10" fmla="*/ 527901 h 1640264"/>
                <a:gd name="connsiteX11" fmla="*/ 226243 w 509047"/>
                <a:gd name="connsiteY11" fmla="*/ 593889 h 1640264"/>
                <a:gd name="connsiteX12" fmla="*/ 235670 w 509047"/>
                <a:gd name="connsiteY12" fmla="*/ 622169 h 1640264"/>
                <a:gd name="connsiteX13" fmla="*/ 188536 w 509047"/>
                <a:gd name="connsiteY13" fmla="*/ 697584 h 1640264"/>
                <a:gd name="connsiteX14" fmla="*/ 160255 w 509047"/>
                <a:gd name="connsiteY14" fmla="*/ 735291 h 1640264"/>
                <a:gd name="connsiteX15" fmla="*/ 141402 w 509047"/>
                <a:gd name="connsiteY15" fmla="*/ 791852 h 1640264"/>
                <a:gd name="connsiteX16" fmla="*/ 131975 w 509047"/>
                <a:gd name="connsiteY16" fmla="*/ 820132 h 1640264"/>
                <a:gd name="connsiteX17" fmla="*/ 141402 w 509047"/>
                <a:gd name="connsiteY17" fmla="*/ 1027522 h 1640264"/>
                <a:gd name="connsiteX18" fmla="*/ 150829 w 509047"/>
                <a:gd name="connsiteY18" fmla="*/ 1055802 h 1640264"/>
                <a:gd name="connsiteX19" fmla="*/ 160255 w 509047"/>
                <a:gd name="connsiteY19" fmla="*/ 1150070 h 1640264"/>
                <a:gd name="connsiteX20" fmla="*/ 169682 w 509047"/>
                <a:gd name="connsiteY20" fmla="*/ 1178351 h 1640264"/>
                <a:gd name="connsiteX21" fmla="*/ 188536 w 509047"/>
                <a:gd name="connsiteY21" fmla="*/ 1244339 h 1640264"/>
                <a:gd name="connsiteX22" fmla="*/ 169682 w 509047"/>
                <a:gd name="connsiteY22" fmla="*/ 1329180 h 1640264"/>
                <a:gd name="connsiteX23" fmla="*/ 150829 w 509047"/>
                <a:gd name="connsiteY23" fmla="*/ 1357460 h 1640264"/>
                <a:gd name="connsiteX24" fmla="*/ 131975 w 509047"/>
                <a:gd name="connsiteY24" fmla="*/ 1432875 h 1640264"/>
                <a:gd name="connsiteX25" fmla="*/ 94268 w 509047"/>
                <a:gd name="connsiteY25" fmla="*/ 1489435 h 1640264"/>
                <a:gd name="connsiteX26" fmla="*/ 47134 w 509047"/>
                <a:gd name="connsiteY26" fmla="*/ 1564850 h 1640264"/>
                <a:gd name="connsiteX27" fmla="*/ 37707 w 509047"/>
                <a:gd name="connsiteY27" fmla="*/ 1593130 h 1640264"/>
                <a:gd name="connsiteX28" fmla="*/ 0 w 509047"/>
                <a:gd name="connsiteY28" fmla="*/ 1640264 h 16402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09047" h="1640264">
                  <a:moveTo>
                    <a:pt x="509047" y="0"/>
                  </a:moveTo>
                  <a:cubicBezTo>
                    <a:pt x="493336" y="6285"/>
                    <a:pt x="477757" y="12912"/>
                    <a:pt x="461913" y="18854"/>
                  </a:cubicBezTo>
                  <a:cubicBezTo>
                    <a:pt x="452609" y="22343"/>
                    <a:pt x="440659" y="21255"/>
                    <a:pt x="433633" y="28281"/>
                  </a:cubicBezTo>
                  <a:cubicBezTo>
                    <a:pt x="401220" y="60695"/>
                    <a:pt x="398353" y="77560"/>
                    <a:pt x="386499" y="113122"/>
                  </a:cubicBezTo>
                  <a:cubicBezTo>
                    <a:pt x="389641" y="128833"/>
                    <a:pt x="388761" y="145925"/>
                    <a:pt x="395926" y="160256"/>
                  </a:cubicBezTo>
                  <a:cubicBezTo>
                    <a:pt x="401888" y="172180"/>
                    <a:pt x="422444" y="175322"/>
                    <a:pt x="424206" y="188536"/>
                  </a:cubicBezTo>
                  <a:cubicBezTo>
                    <a:pt x="439474" y="303053"/>
                    <a:pt x="443973" y="291926"/>
                    <a:pt x="386499" y="311085"/>
                  </a:cubicBezTo>
                  <a:cubicBezTo>
                    <a:pt x="380739" y="328365"/>
                    <a:pt x="369162" y="379630"/>
                    <a:pt x="348792" y="395926"/>
                  </a:cubicBezTo>
                  <a:cubicBezTo>
                    <a:pt x="341033" y="402134"/>
                    <a:pt x="329938" y="402211"/>
                    <a:pt x="320511" y="405353"/>
                  </a:cubicBezTo>
                  <a:cubicBezTo>
                    <a:pt x="301657" y="417922"/>
                    <a:pt x="276519" y="424206"/>
                    <a:pt x="263950" y="443060"/>
                  </a:cubicBezTo>
                  <a:cubicBezTo>
                    <a:pt x="220731" y="507889"/>
                    <a:pt x="233409" y="478125"/>
                    <a:pt x="216816" y="527901"/>
                  </a:cubicBezTo>
                  <a:cubicBezTo>
                    <a:pt x="219958" y="549897"/>
                    <a:pt x="221885" y="572101"/>
                    <a:pt x="226243" y="593889"/>
                  </a:cubicBezTo>
                  <a:cubicBezTo>
                    <a:pt x="228192" y="603633"/>
                    <a:pt x="236767" y="612293"/>
                    <a:pt x="235670" y="622169"/>
                  </a:cubicBezTo>
                  <a:cubicBezTo>
                    <a:pt x="226785" y="702128"/>
                    <a:pt x="225626" y="660494"/>
                    <a:pt x="188536" y="697584"/>
                  </a:cubicBezTo>
                  <a:cubicBezTo>
                    <a:pt x="177426" y="708694"/>
                    <a:pt x="169682" y="722722"/>
                    <a:pt x="160255" y="735291"/>
                  </a:cubicBezTo>
                  <a:lnTo>
                    <a:pt x="141402" y="791852"/>
                  </a:lnTo>
                  <a:lnTo>
                    <a:pt x="131975" y="820132"/>
                  </a:lnTo>
                  <a:cubicBezTo>
                    <a:pt x="135117" y="889262"/>
                    <a:pt x="135883" y="958541"/>
                    <a:pt x="141402" y="1027522"/>
                  </a:cubicBezTo>
                  <a:cubicBezTo>
                    <a:pt x="142194" y="1037427"/>
                    <a:pt x="149318" y="1045981"/>
                    <a:pt x="150829" y="1055802"/>
                  </a:cubicBezTo>
                  <a:cubicBezTo>
                    <a:pt x="155631" y="1087014"/>
                    <a:pt x="155453" y="1118858"/>
                    <a:pt x="160255" y="1150070"/>
                  </a:cubicBezTo>
                  <a:cubicBezTo>
                    <a:pt x="161766" y="1159891"/>
                    <a:pt x="166952" y="1168796"/>
                    <a:pt x="169682" y="1178351"/>
                  </a:cubicBezTo>
                  <a:cubicBezTo>
                    <a:pt x="193356" y="1261210"/>
                    <a:pt x="165933" y="1176530"/>
                    <a:pt x="188536" y="1244339"/>
                  </a:cubicBezTo>
                  <a:cubicBezTo>
                    <a:pt x="184915" y="1266064"/>
                    <a:pt x="181285" y="1305973"/>
                    <a:pt x="169682" y="1329180"/>
                  </a:cubicBezTo>
                  <a:cubicBezTo>
                    <a:pt x="164615" y="1339313"/>
                    <a:pt x="157113" y="1348033"/>
                    <a:pt x="150829" y="1357460"/>
                  </a:cubicBezTo>
                  <a:cubicBezTo>
                    <a:pt x="144544" y="1382598"/>
                    <a:pt x="146348" y="1411315"/>
                    <a:pt x="131975" y="1432875"/>
                  </a:cubicBezTo>
                  <a:cubicBezTo>
                    <a:pt x="119406" y="1451728"/>
                    <a:pt x="104401" y="1469168"/>
                    <a:pt x="94268" y="1489435"/>
                  </a:cubicBezTo>
                  <a:cubicBezTo>
                    <a:pt x="68388" y="1541196"/>
                    <a:pt x="83846" y="1515901"/>
                    <a:pt x="47134" y="1564850"/>
                  </a:cubicBezTo>
                  <a:cubicBezTo>
                    <a:pt x="43992" y="1574277"/>
                    <a:pt x="42151" y="1584242"/>
                    <a:pt x="37707" y="1593130"/>
                  </a:cubicBezTo>
                  <a:cubicBezTo>
                    <a:pt x="25815" y="1616914"/>
                    <a:pt x="17536" y="1622728"/>
                    <a:pt x="0" y="1640264"/>
                  </a:cubicBezTo>
                </a:path>
              </a:pathLst>
            </a:cu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>
            <p:custDataLst>
              <p:tags r:id="rId13"/>
            </p:custDataLst>
          </p:nvPr>
        </p:nvGrpSpPr>
        <p:grpSpPr>
          <a:xfrm>
            <a:off x="6268825" y="1310326"/>
            <a:ext cx="3035431" cy="2922309"/>
            <a:chOff x="6268825" y="1310326"/>
            <a:chExt cx="3035431" cy="2922309"/>
          </a:xfrm>
        </p:grpSpPr>
        <p:grpSp>
          <p:nvGrpSpPr>
            <p:cNvPr id="21" name="组合 20"/>
            <p:cNvGrpSpPr/>
            <p:nvPr>
              <p:custDataLst>
                <p:tags r:id="rId14"/>
              </p:custDataLst>
            </p:nvPr>
          </p:nvGrpSpPr>
          <p:grpSpPr>
            <a:xfrm>
              <a:off x="6683604" y="1310326"/>
              <a:ext cx="2620652" cy="1762812"/>
              <a:chOff x="6683604" y="1310326"/>
              <a:chExt cx="2620652" cy="1762812"/>
            </a:xfrm>
          </p:grpSpPr>
          <p:sp>
            <p:nvSpPr>
              <p:cNvPr id="4" name="任意多边形: 形状 3"/>
              <p:cNvSpPr/>
              <p:nvPr>
                <p:custDataLst>
                  <p:tags r:id="rId15"/>
                </p:custDataLst>
              </p:nvPr>
            </p:nvSpPr>
            <p:spPr>
              <a:xfrm>
                <a:off x="6683604" y="2026763"/>
                <a:ext cx="2620652" cy="321365"/>
              </a:xfrm>
              <a:custGeom>
                <a:gdLst>
                  <a:gd name="connsiteX0" fmla="*/ 2620652 w 2620652"/>
                  <a:gd name="connsiteY0" fmla="*/ 0 h 321365"/>
                  <a:gd name="connsiteX1" fmla="*/ 2432116 w 2620652"/>
                  <a:gd name="connsiteY1" fmla="*/ 9427 h 321365"/>
                  <a:gd name="connsiteX2" fmla="*/ 2366128 w 2620652"/>
                  <a:gd name="connsiteY2" fmla="*/ 28280 h 321365"/>
                  <a:gd name="connsiteX3" fmla="*/ 2347274 w 2620652"/>
                  <a:gd name="connsiteY3" fmla="*/ 56561 h 321365"/>
                  <a:gd name="connsiteX4" fmla="*/ 2318994 w 2620652"/>
                  <a:gd name="connsiteY4" fmla="*/ 65988 h 321365"/>
                  <a:gd name="connsiteX5" fmla="*/ 2196445 w 2620652"/>
                  <a:gd name="connsiteY5" fmla="*/ 56561 h 321365"/>
                  <a:gd name="connsiteX6" fmla="*/ 2158738 w 2620652"/>
                  <a:gd name="connsiteY6" fmla="*/ 37707 h 321365"/>
                  <a:gd name="connsiteX7" fmla="*/ 2092751 w 2620652"/>
                  <a:gd name="connsiteY7" fmla="*/ 56561 h 321365"/>
                  <a:gd name="connsiteX8" fmla="*/ 2036190 w 2620652"/>
                  <a:gd name="connsiteY8" fmla="*/ 84841 h 321365"/>
                  <a:gd name="connsiteX9" fmla="*/ 1847654 w 2620652"/>
                  <a:gd name="connsiteY9" fmla="*/ 103695 h 321365"/>
                  <a:gd name="connsiteX10" fmla="*/ 1828800 w 2620652"/>
                  <a:gd name="connsiteY10" fmla="*/ 141402 h 321365"/>
                  <a:gd name="connsiteX11" fmla="*/ 1800520 w 2620652"/>
                  <a:gd name="connsiteY11" fmla="*/ 160256 h 321365"/>
                  <a:gd name="connsiteX12" fmla="*/ 1772239 w 2620652"/>
                  <a:gd name="connsiteY12" fmla="*/ 169682 h 321365"/>
                  <a:gd name="connsiteX13" fmla="*/ 1536569 w 2620652"/>
                  <a:gd name="connsiteY13" fmla="*/ 188536 h 321365"/>
                  <a:gd name="connsiteX14" fmla="*/ 1432874 w 2620652"/>
                  <a:gd name="connsiteY14" fmla="*/ 216816 h 321365"/>
                  <a:gd name="connsiteX15" fmla="*/ 1395167 w 2620652"/>
                  <a:gd name="connsiteY15" fmla="*/ 226243 h 321365"/>
                  <a:gd name="connsiteX16" fmla="*/ 1272619 w 2620652"/>
                  <a:gd name="connsiteY16" fmla="*/ 216816 h 321365"/>
                  <a:gd name="connsiteX17" fmla="*/ 999241 w 2620652"/>
                  <a:gd name="connsiteY17" fmla="*/ 188536 h 321365"/>
                  <a:gd name="connsiteX18" fmla="*/ 980388 w 2620652"/>
                  <a:gd name="connsiteY18" fmla="*/ 150829 h 321365"/>
                  <a:gd name="connsiteX19" fmla="*/ 904973 w 2620652"/>
                  <a:gd name="connsiteY19" fmla="*/ 122548 h 321365"/>
                  <a:gd name="connsiteX20" fmla="*/ 886120 w 2620652"/>
                  <a:gd name="connsiteY20" fmla="*/ 94268 h 321365"/>
                  <a:gd name="connsiteX21" fmla="*/ 857839 w 2620652"/>
                  <a:gd name="connsiteY21" fmla="*/ 84841 h 321365"/>
                  <a:gd name="connsiteX22" fmla="*/ 820132 w 2620652"/>
                  <a:gd name="connsiteY22" fmla="*/ 65988 h 321365"/>
                  <a:gd name="connsiteX23" fmla="*/ 631596 w 2620652"/>
                  <a:gd name="connsiteY23" fmla="*/ 75414 h 321365"/>
                  <a:gd name="connsiteX24" fmla="*/ 584462 w 2620652"/>
                  <a:gd name="connsiteY24" fmla="*/ 131975 h 321365"/>
                  <a:gd name="connsiteX25" fmla="*/ 556182 w 2620652"/>
                  <a:gd name="connsiteY25" fmla="*/ 179109 h 321365"/>
                  <a:gd name="connsiteX26" fmla="*/ 395926 w 2620652"/>
                  <a:gd name="connsiteY26" fmla="*/ 197963 h 321365"/>
                  <a:gd name="connsiteX27" fmla="*/ 348792 w 2620652"/>
                  <a:gd name="connsiteY27" fmla="*/ 235670 h 321365"/>
                  <a:gd name="connsiteX28" fmla="*/ 377072 w 2620652"/>
                  <a:gd name="connsiteY28" fmla="*/ 263950 h 321365"/>
                  <a:gd name="connsiteX29" fmla="*/ 386499 w 2620652"/>
                  <a:gd name="connsiteY29" fmla="*/ 292231 h 321365"/>
                  <a:gd name="connsiteX30" fmla="*/ 301658 w 2620652"/>
                  <a:gd name="connsiteY30" fmla="*/ 301658 h 321365"/>
                  <a:gd name="connsiteX31" fmla="*/ 282804 w 2620652"/>
                  <a:gd name="connsiteY31" fmla="*/ 273377 h 321365"/>
                  <a:gd name="connsiteX32" fmla="*/ 197963 w 2620652"/>
                  <a:gd name="connsiteY32" fmla="*/ 226243 h 321365"/>
                  <a:gd name="connsiteX33" fmla="*/ 94268 w 2620652"/>
                  <a:gd name="connsiteY33" fmla="*/ 207390 h 321365"/>
                  <a:gd name="connsiteX34" fmla="*/ 75415 w 2620652"/>
                  <a:gd name="connsiteY34" fmla="*/ 179109 h 321365"/>
                  <a:gd name="connsiteX35" fmla="*/ 0 w 2620652"/>
                  <a:gd name="connsiteY35" fmla="*/ 169682 h 32136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620652" h="321365">
                    <a:moveTo>
                      <a:pt x="2620652" y="0"/>
                    </a:moveTo>
                    <a:cubicBezTo>
                      <a:pt x="2557807" y="3142"/>
                      <a:pt x="2494823" y="4202"/>
                      <a:pt x="2432116" y="9427"/>
                    </a:cubicBezTo>
                    <a:cubicBezTo>
                      <a:pt x="2416327" y="10743"/>
                      <a:pt x="2382495" y="22824"/>
                      <a:pt x="2366128" y="28280"/>
                    </a:cubicBezTo>
                    <a:cubicBezTo>
                      <a:pt x="2359843" y="37707"/>
                      <a:pt x="2356121" y="49483"/>
                      <a:pt x="2347274" y="56561"/>
                    </a:cubicBezTo>
                    <a:cubicBezTo>
                      <a:pt x="2339515" y="62768"/>
                      <a:pt x="2328931" y="65988"/>
                      <a:pt x="2318994" y="65988"/>
                    </a:cubicBezTo>
                    <a:cubicBezTo>
                      <a:pt x="2278024" y="65988"/>
                      <a:pt x="2237295" y="59703"/>
                      <a:pt x="2196445" y="56561"/>
                    </a:cubicBezTo>
                    <a:cubicBezTo>
                      <a:pt x="2183876" y="50276"/>
                      <a:pt x="2172791" y="37707"/>
                      <a:pt x="2158738" y="37707"/>
                    </a:cubicBezTo>
                    <a:cubicBezTo>
                      <a:pt x="2135862" y="37707"/>
                      <a:pt x="2113991" y="48065"/>
                      <a:pt x="2092751" y="56561"/>
                    </a:cubicBezTo>
                    <a:cubicBezTo>
                      <a:pt x="2053547" y="72243"/>
                      <a:pt x="2077547" y="79446"/>
                      <a:pt x="2036190" y="84841"/>
                    </a:cubicBezTo>
                    <a:cubicBezTo>
                      <a:pt x="1973562" y="93010"/>
                      <a:pt x="1910499" y="97410"/>
                      <a:pt x="1847654" y="103695"/>
                    </a:cubicBezTo>
                    <a:cubicBezTo>
                      <a:pt x="1841369" y="116264"/>
                      <a:pt x="1837796" y="130606"/>
                      <a:pt x="1828800" y="141402"/>
                    </a:cubicBezTo>
                    <a:cubicBezTo>
                      <a:pt x="1821547" y="150106"/>
                      <a:pt x="1810654" y="155189"/>
                      <a:pt x="1800520" y="160256"/>
                    </a:cubicBezTo>
                    <a:cubicBezTo>
                      <a:pt x="1791632" y="164700"/>
                      <a:pt x="1781794" y="166952"/>
                      <a:pt x="1772239" y="169682"/>
                    </a:cubicBezTo>
                    <a:cubicBezTo>
                      <a:pt x="1685705" y="194405"/>
                      <a:pt x="1669647" y="182199"/>
                      <a:pt x="1536569" y="188536"/>
                    </a:cubicBezTo>
                    <a:cubicBezTo>
                      <a:pt x="1483705" y="206158"/>
                      <a:pt x="1517935" y="195551"/>
                      <a:pt x="1432874" y="216816"/>
                    </a:cubicBezTo>
                    <a:lnTo>
                      <a:pt x="1395167" y="226243"/>
                    </a:lnTo>
                    <a:cubicBezTo>
                      <a:pt x="1354318" y="223101"/>
                      <a:pt x="1313532" y="218969"/>
                      <a:pt x="1272619" y="216816"/>
                    </a:cubicBezTo>
                    <a:cubicBezTo>
                      <a:pt x="1015856" y="203303"/>
                      <a:pt x="1108529" y="243180"/>
                      <a:pt x="999241" y="188536"/>
                    </a:cubicBezTo>
                    <a:cubicBezTo>
                      <a:pt x="992957" y="175967"/>
                      <a:pt x="990325" y="160766"/>
                      <a:pt x="980388" y="150829"/>
                    </a:cubicBezTo>
                    <a:cubicBezTo>
                      <a:pt x="963956" y="134396"/>
                      <a:pt x="926015" y="127809"/>
                      <a:pt x="904973" y="122548"/>
                    </a:cubicBezTo>
                    <a:cubicBezTo>
                      <a:pt x="898689" y="113121"/>
                      <a:pt x="894967" y="101345"/>
                      <a:pt x="886120" y="94268"/>
                    </a:cubicBezTo>
                    <a:cubicBezTo>
                      <a:pt x="878361" y="88060"/>
                      <a:pt x="866973" y="88755"/>
                      <a:pt x="857839" y="84841"/>
                    </a:cubicBezTo>
                    <a:cubicBezTo>
                      <a:pt x="844923" y="79306"/>
                      <a:pt x="832701" y="72272"/>
                      <a:pt x="820132" y="65988"/>
                    </a:cubicBezTo>
                    <a:cubicBezTo>
                      <a:pt x="757287" y="69130"/>
                      <a:pt x="693664" y="65069"/>
                      <a:pt x="631596" y="75414"/>
                    </a:cubicBezTo>
                    <a:cubicBezTo>
                      <a:pt x="588053" y="82671"/>
                      <a:pt x="597521" y="105857"/>
                      <a:pt x="584462" y="131975"/>
                    </a:cubicBezTo>
                    <a:cubicBezTo>
                      <a:pt x="576268" y="148363"/>
                      <a:pt x="573476" y="173056"/>
                      <a:pt x="556182" y="179109"/>
                    </a:cubicBezTo>
                    <a:cubicBezTo>
                      <a:pt x="505415" y="196878"/>
                      <a:pt x="449345" y="191678"/>
                      <a:pt x="395926" y="197963"/>
                    </a:cubicBezTo>
                    <a:cubicBezTo>
                      <a:pt x="382204" y="202537"/>
                      <a:pt x="344303" y="208740"/>
                      <a:pt x="348792" y="235670"/>
                    </a:cubicBezTo>
                    <a:cubicBezTo>
                      <a:pt x="350984" y="248820"/>
                      <a:pt x="367645" y="254523"/>
                      <a:pt x="377072" y="263950"/>
                    </a:cubicBezTo>
                    <a:cubicBezTo>
                      <a:pt x="380214" y="273377"/>
                      <a:pt x="388133" y="282429"/>
                      <a:pt x="386499" y="292231"/>
                    </a:cubicBezTo>
                    <a:cubicBezTo>
                      <a:pt x="377538" y="345997"/>
                      <a:pt x="332942" y="310596"/>
                      <a:pt x="301658" y="301658"/>
                    </a:cubicBezTo>
                    <a:cubicBezTo>
                      <a:pt x="295373" y="292231"/>
                      <a:pt x="291331" y="280838"/>
                      <a:pt x="282804" y="273377"/>
                    </a:cubicBezTo>
                    <a:cubicBezTo>
                      <a:pt x="258872" y="252436"/>
                      <a:pt x="229805" y="233066"/>
                      <a:pt x="197963" y="226243"/>
                    </a:cubicBezTo>
                    <a:cubicBezTo>
                      <a:pt x="163611" y="218882"/>
                      <a:pt x="128833" y="213674"/>
                      <a:pt x="94268" y="207390"/>
                    </a:cubicBezTo>
                    <a:cubicBezTo>
                      <a:pt x="87984" y="197963"/>
                      <a:pt x="85934" y="183317"/>
                      <a:pt x="75415" y="179109"/>
                    </a:cubicBezTo>
                    <a:cubicBezTo>
                      <a:pt x="51893" y="169700"/>
                      <a:pt x="0" y="169682"/>
                      <a:pt x="0" y="169682"/>
                    </a:cubicBezTo>
                  </a:path>
                </a:pathLst>
              </a:cu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/>
              <p:cNvSpPr/>
              <p:nvPr>
                <p:custDataLst>
                  <p:tags r:id="rId16"/>
                </p:custDataLst>
              </p:nvPr>
            </p:nvSpPr>
            <p:spPr>
              <a:xfrm>
                <a:off x="7588577" y="2224726"/>
                <a:ext cx="857839" cy="848412"/>
              </a:xfrm>
              <a:custGeom>
                <a:gdLst>
                  <a:gd name="connsiteX0" fmla="*/ 857839 w 857839"/>
                  <a:gd name="connsiteY0" fmla="*/ 0 h 848412"/>
                  <a:gd name="connsiteX1" fmla="*/ 810705 w 857839"/>
                  <a:gd name="connsiteY1" fmla="*/ 37707 h 848412"/>
                  <a:gd name="connsiteX2" fmla="*/ 782425 w 857839"/>
                  <a:gd name="connsiteY2" fmla="*/ 94268 h 848412"/>
                  <a:gd name="connsiteX3" fmla="*/ 754145 w 857839"/>
                  <a:gd name="connsiteY3" fmla="*/ 103695 h 848412"/>
                  <a:gd name="connsiteX4" fmla="*/ 725864 w 857839"/>
                  <a:gd name="connsiteY4" fmla="*/ 122548 h 848412"/>
                  <a:gd name="connsiteX5" fmla="*/ 707011 w 857839"/>
                  <a:gd name="connsiteY5" fmla="*/ 150829 h 848412"/>
                  <a:gd name="connsiteX6" fmla="*/ 697584 w 857839"/>
                  <a:gd name="connsiteY6" fmla="*/ 179109 h 848412"/>
                  <a:gd name="connsiteX7" fmla="*/ 641023 w 857839"/>
                  <a:gd name="connsiteY7" fmla="*/ 216816 h 848412"/>
                  <a:gd name="connsiteX8" fmla="*/ 584462 w 857839"/>
                  <a:gd name="connsiteY8" fmla="*/ 254523 h 848412"/>
                  <a:gd name="connsiteX9" fmla="*/ 537328 w 857839"/>
                  <a:gd name="connsiteY9" fmla="*/ 282804 h 848412"/>
                  <a:gd name="connsiteX10" fmla="*/ 499621 w 857839"/>
                  <a:gd name="connsiteY10" fmla="*/ 292231 h 848412"/>
                  <a:gd name="connsiteX11" fmla="*/ 452487 w 857839"/>
                  <a:gd name="connsiteY11" fmla="*/ 301658 h 848412"/>
                  <a:gd name="connsiteX12" fmla="*/ 424207 w 857839"/>
                  <a:gd name="connsiteY12" fmla="*/ 311084 h 848412"/>
                  <a:gd name="connsiteX13" fmla="*/ 367646 w 857839"/>
                  <a:gd name="connsiteY13" fmla="*/ 367645 h 848412"/>
                  <a:gd name="connsiteX14" fmla="*/ 348792 w 857839"/>
                  <a:gd name="connsiteY14" fmla="*/ 395926 h 848412"/>
                  <a:gd name="connsiteX15" fmla="*/ 339365 w 857839"/>
                  <a:gd name="connsiteY15" fmla="*/ 433633 h 848412"/>
                  <a:gd name="connsiteX16" fmla="*/ 282804 w 857839"/>
                  <a:gd name="connsiteY16" fmla="*/ 471340 h 848412"/>
                  <a:gd name="connsiteX17" fmla="*/ 273378 w 857839"/>
                  <a:gd name="connsiteY17" fmla="*/ 612742 h 848412"/>
                  <a:gd name="connsiteX18" fmla="*/ 235670 w 857839"/>
                  <a:gd name="connsiteY18" fmla="*/ 631596 h 848412"/>
                  <a:gd name="connsiteX19" fmla="*/ 197963 w 857839"/>
                  <a:gd name="connsiteY19" fmla="*/ 659876 h 848412"/>
                  <a:gd name="connsiteX20" fmla="*/ 169683 w 857839"/>
                  <a:gd name="connsiteY20" fmla="*/ 688156 h 848412"/>
                  <a:gd name="connsiteX21" fmla="*/ 150829 w 857839"/>
                  <a:gd name="connsiteY21" fmla="*/ 716437 h 848412"/>
                  <a:gd name="connsiteX22" fmla="*/ 94268 w 857839"/>
                  <a:gd name="connsiteY22" fmla="*/ 735290 h 848412"/>
                  <a:gd name="connsiteX23" fmla="*/ 65988 w 857839"/>
                  <a:gd name="connsiteY23" fmla="*/ 754144 h 848412"/>
                  <a:gd name="connsiteX24" fmla="*/ 9427 w 857839"/>
                  <a:gd name="connsiteY24" fmla="*/ 820132 h 848412"/>
                  <a:gd name="connsiteX25" fmla="*/ 0 w 857839"/>
                  <a:gd name="connsiteY25" fmla="*/ 848412 h 84841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57839" h="848412">
                    <a:moveTo>
                      <a:pt x="857839" y="0"/>
                    </a:moveTo>
                    <a:cubicBezTo>
                      <a:pt x="842128" y="12569"/>
                      <a:pt x="823799" y="22431"/>
                      <a:pt x="810705" y="37707"/>
                    </a:cubicBezTo>
                    <a:cubicBezTo>
                      <a:pt x="773440" y="81183"/>
                      <a:pt x="834448" y="52649"/>
                      <a:pt x="782425" y="94268"/>
                    </a:cubicBezTo>
                    <a:cubicBezTo>
                      <a:pt x="774666" y="100475"/>
                      <a:pt x="763033" y="99251"/>
                      <a:pt x="754145" y="103695"/>
                    </a:cubicBezTo>
                    <a:cubicBezTo>
                      <a:pt x="744011" y="108762"/>
                      <a:pt x="735291" y="116264"/>
                      <a:pt x="725864" y="122548"/>
                    </a:cubicBezTo>
                    <a:cubicBezTo>
                      <a:pt x="719580" y="131975"/>
                      <a:pt x="712078" y="140695"/>
                      <a:pt x="707011" y="150829"/>
                    </a:cubicBezTo>
                    <a:cubicBezTo>
                      <a:pt x="702567" y="159717"/>
                      <a:pt x="704610" y="172083"/>
                      <a:pt x="697584" y="179109"/>
                    </a:cubicBezTo>
                    <a:cubicBezTo>
                      <a:pt x="681561" y="195131"/>
                      <a:pt x="659877" y="204247"/>
                      <a:pt x="641023" y="216816"/>
                    </a:cubicBezTo>
                    <a:lnTo>
                      <a:pt x="584462" y="254523"/>
                    </a:lnTo>
                    <a:cubicBezTo>
                      <a:pt x="568925" y="264234"/>
                      <a:pt x="555103" y="278360"/>
                      <a:pt x="537328" y="282804"/>
                    </a:cubicBezTo>
                    <a:cubicBezTo>
                      <a:pt x="524759" y="285946"/>
                      <a:pt x="512268" y="289420"/>
                      <a:pt x="499621" y="292231"/>
                    </a:cubicBezTo>
                    <a:cubicBezTo>
                      <a:pt x="483980" y="295707"/>
                      <a:pt x="468031" y="297772"/>
                      <a:pt x="452487" y="301658"/>
                    </a:cubicBezTo>
                    <a:cubicBezTo>
                      <a:pt x="442847" y="304068"/>
                      <a:pt x="433634" y="307942"/>
                      <a:pt x="424207" y="311084"/>
                    </a:cubicBezTo>
                    <a:cubicBezTo>
                      <a:pt x="379774" y="377734"/>
                      <a:pt x="437803" y="297488"/>
                      <a:pt x="367646" y="367645"/>
                    </a:cubicBezTo>
                    <a:cubicBezTo>
                      <a:pt x="359635" y="375656"/>
                      <a:pt x="355077" y="386499"/>
                      <a:pt x="348792" y="395926"/>
                    </a:cubicBezTo>
                    <a:cubicBezTo>
                      <a:pt x="345650" y="408495"/>
                      <a:pt x="345793" y="422384"/>
                      <a:pt x="339365" y="433633"/>
                    </a:cubicBezTo>
                    <a:cubicBezTo>
                      <a:pt x="322750" y="462709"/>
                      <a:pt x="309800" y="462341"/>
                      <a:pt x="282804" y="471340"/>
                    </a:cubicBezTo>
                    <a:cubicBezTo>
                      <a:pt x="286259" y="512800"/>
                      <a:pt x="315289" y="577816"/>
                      <a:pt x="273378" y="612742"/>
                    </a:cubicBezTo>
                    <a:cubicBezTo>
                      <a:pt x="262582" y="621738"/>
                      <a:pt x="247587" y="624148"/>
                      <a:pt x="235670" y="631596"/>
                    </a:cubicBezTo>
                    <a:cubicBezTo>
                      <a:pt x="222347" y="639923"/>
                      <a:pt x="209892" y="649651"/>
                      <a:pt x="197963" y="659876"/>
                    </a:cubicBezTo>
                    <a:cubicBezTo>
                      <a:pt x="187841" y="668552"/>
                      <a:pt x="178217" y="677915"/>
                      <a:pt x="169683" y="688156"/>
                    </a:cubicBezTo>
                    <a:cubicBezTo>
                      <a:pt x="162430" y="696860"/>
                      <a:pt x="160437" y="710432"/>
                      <a:pt x="150829" y="716437"/>
                    </a:cubicBezTo>
                    <a:cubicBezTo>
                      <a:pt x="133976" y="726970"/>
                      <a:pt x="94268" y="735290"/>
                      <a:pt x="94268" y="735290"/>
                    </a:cubicBezTo>
                    <a:cubicBezTo>
                      <a:pt x="84841" y="741575"/>
                      <a:pt x="74691" y="746891"/>
                      <a:pt x="65988" y="754144"/>
                    </a:cubicBezTo>
                    <a:cubicBezTo>
                      <a:pt x="39731" y="776026"/>
                      <a:pt x="30231" y="792394"/>
                      <a:pt x="9427" y="820132"/>
                    </a:cubicBezTo>
                    <a:lnTo>
                      <a:pt x="0" y="848412"/>
                    </a:lnTo>
                  </a:path>
                </a:pathLst>
              </a:cu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>
                <p:custDataLst>
                  <p:tags r:id="rId17"/>
                </p:custDataLst>
              </p:nvPr>
            </p:nvSpPr>
            <p:spPr>
              <a:xfrm>
                <a:off x="8012784" y="1310326"/>
                <a:ext cx="320511" cy="876693"/>
              </a:xfrm>
              <a:custGeom>
                <a:gdLst>
                  <a:gd name="connsiteX0" fmla="*/ 320511 w 320511"/>
                  <a:gd name="connsiteY0" fmla="*/ 0 h 876693"/>
                  <a:gd name="connsiteX1" fmla="*/ 273377 w 320511"/>
                  <a:gd name="connsiteY1" fmla="*/ 37707 h 876693"/>
                  <a:gd name="connsiteX2" fmla="*/ 207389 w 320511"/>
                  <a:gd name="connsiteY2" fmla="*/ 75414 h 876693"/>
                  <a:gd name="connsiteX3" fmla="*/ 169682 w 320511"/>
                  <a:gd name="connsiteY3" fmla="*/ 141402 h 876693"/>
                  <a:gd name="connsiteX4" fmla="*/ 160255 w 320511"/>
                  <a:gd name="connsiteY4" fmla="*/ 179109 h 876693"/>
                  <a:gd name="connsiteX5" fmla="*/ 141402 w 320511"/>
                  <a:gd name="connsiteY5" fmla="*/ 207389 h 876693"/>
                  <a:gd name="connsiteX6" fmla="*/ 131975 w 320511"/>
                  <a:gd name="connsiteY6" fmla="*/ 254523 h 876693"/>
                  <a:gd name="connsiteX7" fmla="*/ 94268 w 320511"/>
                  <a:gd name="connsiteY7" fmla="*/ 311084 h 876693"/>
                  <a:gd name="connsiteX8" fmla="*/ 75414 w 320511"/>
                  <a:gd name="connsiteY8" fmla="*/ 386499 h 876693"/>
                  <a:gd name="connsiteX9" fmla="*/ 56560 w 320511"/>
                  <a:gd name="connsiteY9" fmla="*/ 452486 h 876693"/>
                  <a:gd name="connsiteX10" fmla="*/ 18853 w 320511"/>
                  <a:gd name="connsiteY10" fmla="*/ 509047 h 876693"/>
                  <a:gd name="connsiteX11" fmla="*/ 0 w 320511"/>
                  <a:gd name="connsiteY11" fmla="*/ 546754 h 876693"/>
                  <a:gd name="connsiteX12" fmla="*/ 28280 w 320511"/>
                  <a:gd name="connsiteY12" fmla="*/ 669303 h 876693"/>
                  <a:gd name="connsiteX13" fmla="*/ 56560 w 320511"/>
                  <a:gd name="connsiteY13" fmla="*/ 697583 h 876693"/>
                  <a:gd name="connsiteX14" fmla="*/ 94268 w 320511"/>
                  <a:gd name="connsiteY14" fmla="*/ 782425 h 876693"/>
                  <a:gd name="connsiteX15" fmla="*/ 122548 w 320511"/>
                  <a:gd name="connsiteY15" fmla="*/ 801278 h 876693"/>
                  <a:gd name="connsiteX16" fmla="*/ 150828 w 320511"/>
                  <a:gd name="connsiteY16" fmla="*/ 829559 h 876693"/>
                  <a:gd name="connsiteX17" fmla="*/ 160255 w 320511"/>
                  <a:gd name="connsiteY17" fmla="*/ 857839 h 876693"/>
                  <a:gd name="connsiteX18" fmla="*/ 188536 w 320511"/>
                  <a:gd name="connsiteY18" fmla="*/ 876693 h 87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0511" h="876693">
                    <a:moveTo>
                      <a:pt x="320511" y="0"/>
                    </a:moveTo>
                    <a:cubicBezTo>
                      <a:pt x="304800" y="12569"/>
                      <a:pt x="290965" y="27936"/>
                      <a:pt x="273377" y="37707"/>
                    </a:cubicBezTo>
                    <a:cubicBezTo>
                      <a:pt x="210021" y="72905"/>
                      <a:pt x="257915" y="14782"/>
                      <a:pt x="207389" y="75414"/>
                    </a:cubicBezTo>
                    <a:cubicBezTo>
                      <a:pt x="194960" y="90329"/>
                      <a:pt x="175967" y="124643"/>
                      <a:pt x="169682" y="141402"/>
                    </a:cubicBezTo>
                    <a:cubicBezTo>
                      <a:pt x="165133" y="153533"/>
                      <a:pt x="165359" y="167201"/>
                      <a:pt x="160255" y="179109"/>
                    </a:cubicBezTo>
                    <a:cubicBezTo>
                      <a:pt x="155792" y="189522"/>
                      <a:pt x="147686" y="197962"/>
                      <a:pt x="141402" y="207389"/>
                    </a:cubicBezTo>
                    <a:cubicBezTo>
                      <a:pt x="138260" y="223100"/>
                      <a:pt x="138605" y="239937"/>
                      <a:pt x="131975" y="254523"/>
                    </a:cubicBezTo>
                    <a:cubicBezTo>
                      <a:pt x="122599" y="275151"/>
                      <a:pt x="94268" y="311084"/>
                      <a:pt x="94268" y="311084"/>
                    </a:cubicBezTo>
                    <a:lnTo>
                      <a:pt x="75414" y="386499"/>
                    </a:lnTo>
                    <a:cubicBezTo>
                      <a:pt x="73195" y="395375"/>
                      <a:pt x="62708" y="441420"/>
                      <a:pt x="56560" y="452486"/>
                    </a:cubicBezTo>
                    <a:cubicBezTo>
                      <a:pt x="45556" y="472294"/>
                      <a:pt x="28986" y="488780"/>
                      <a:pt x="18853" y="509047"/>
                    </a:cubicBezTo>
                    <a:lnTo>
                      <a:pt x="0" y="546754"/>
                    </a:lnTo>
                    <a:cubicBezTo>
                      <a:pt x="7098" y="617736"/>
                      <a:pt x="-6851" y="627145"/>
                      <a:pt x="28280" y="669303"/>
                    </a:cubicBezTo>
                    <a:cubicBezTo>
                      <a:pt x="36814" y="679544"/>
                      <a:pt x="47133" y="688156"/>
                      <a:pt x="56560" y="697583"/>
                    </a:cubicBezTo>
                    <a:cubicBezTo>
                      <a:pt x="65894" y="725586"/>
                      <a:pt x="71860" y="760017"/>
                      <a:pt x="94268" y="782425"/>
                    </a:cubicBezTo>
                    <a:cubicBezTo>
                      <a:pt x="102279" y="790436"/>
                      <a:pt x="113845" y="794025"/>
                      <a:pt x="122548" y="801278"/>
                    </a:cubicBezTo>
                    <a:cubicBezTo>
                      <a:pt x="132790" y="809813"/>
                      <a:pt x="141401" y="820132"/>
                      <a:pt x="150828" y="829559"/>
                    </a:cubicBezTo>
                    <a:cubicBezTo>
                      <a:pt x="153970" y="838986"/>
                      <a:pt x="154048" y="850080"/>
                      <a:pt x="160255" y="857839"/>
                    </a:cubicBezTo>
                    <a:cubicBezTo>
                      <a:pt x="167333" y="866686"/>
                      <a:pt x="188536" y="876693"/>
                      <a:pt x="188536" y="876693"/>
                    </a:cubicBezTo>
                  </a:path>
                </a:pathLst>
              </a:cu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>
                <p:custDataLst>
                  <p:tags r:id="rId18"/>
                </p:custDataLst>
              </p:nvPr>
            </p:nvSpPr>
            <p:spPr>
              <a:xfrm>
                <a:off x="7277493" y="1432874"/>
                <a:ext cx="744717" cy="537328"/>
              </a:xfrm>
              <a:custGeom>
                <a:gdLst>
                  <a:gd name="connsiteX0" fmla="*/ 0 w 744717"/>
                  <a:gd name="connsiteY0" fmla="*/ 0 h 537328"/>
                  <a:gd name="connsiteX1" fmla="*/ 47134 w 744717"/>
                  <a:gd name="connsiteY1" fmla="*/ 9427 h 537328"/>
                  <a:gd name="connsiteX2" fmla="*/ 56561 w 744717"/>
                  <a:gd name="connsiteY2" fmla="*/ 37707 h 537328"/>
                  <a:gd name="connsiteX3" fmla="*/ 103695 w 744717"/>
                  <a:gd name="connsiteY3" fmla="*/ 103695 h 537328"/>
                  <a:gd name="connsiteX4" fmla="*/ 94268 w 744717"/>
                  <a:gd name="connsiteY4" fmla="*/ 216817 h 537328"/>
                  <a:gd name="connsiteX5" fmla="*/ 65987 w 744717"/>
                  <a:gd name="connsiteY5" fmla="*/ 282804 h 537328"/>
                  <a:gd name="connsiteX6" fmla="*/ 56561 w 744717"/>
                  <a:gd name="connsiteY6" fmla="*/ 311085 h 537328"/>
                  <a:gd name="connsiteX7" fmla="*/ 75414 w 744717"/>
                  <a:gd name="connsiteY7" fmla="*/ 358219 h 537328"/>
                  <a:gd name="connsiteX8" fmla="*/ 131975 w 744717"/>
                  <a:gd name="connsiteY8" fmla="*/ 377072 h 537328"/>
                  <a:gd name="connsiteX9" fmla="*/ 226243 w 744717"/>
                  <a:gd name="connsiteY9" fmla="*/ 405353 h 537328"/>
                  <a:gd name="connsiteX10" fmla="*/ 282804 w 744717"/>
                  <a:gd name="connsiteY10" fmla="*/ 395926 h 537328"/>
                  <a:gd name="connsiteX11" fmla="*/ 461913 w 744717"/>
                  <a:gd name="connsiteY11" fmla="*/ 414780 h 537328"/>
                  <a:gd name="connsiteX12" fmla="*/ 490194 w 744717"/>
                  <a:gd name="connsiteY12" fmla="*/ 405353 h 537328"/>
                  <a:gd name="connsiteX13" fmla="*/ 556181 w 744717"/>
                  <a:gd name="connsiteY13" fmla="*/ 395926 h 537328"/>
                  <a:gd name="connsiteX14" fmla="*/ 603315 w 744717"/>
                  <a:gd name="connsiteY14" fmla="*/ 452487 h 537328"/>
                  <a:gd name="connsiteX15" fmla="*/ 612742 w 744717"/>
                  <a:gd name="connsiteY15" fmla="*/ 480767 h 537328"/>
                  <a:gd name="connsiteX16" fmla="*/ 641022 w 744717"/>
                  <a:gd name="connsiteY16" fmla="*/ 490194 h 537328"/>
                  <a:gd name="connsiteX17" fmla="*/ 707010 w 744717"/>
                  <a:gd name="connsiteY17" fmla="*/ 518474 h 537328"/>
                  <a:gd name="connsiteX18" fmla="*/ 744717 w 744717"/>
                  <a:gd name="connsiteY18" fmla="*/ 537328 h 53732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44717" h="537328">
                    <a:moveTo>
                      <a:pt x="0" y="0"/>
                    </a:moveTo>
                    <a:cubicBezTo>
                      <a:pt x="15711" y="3142"/>
                      <a:pt x="33802" y="539"/>
                      <a:pt x="47134" y="9427"/>
                    </a:cubicBezTo>
                    <a:cubicBezTo>
                      <a:pt x="55402" y="14939"/>
                      <a:pt x="52647" y="28574"/>
                      <a:pt x="56561" y="37707"/>
                    </a:cubicBezTo>
                    <a:cubicBezTo>
                      <a:pt x="75174" y="81137"/>
                      <a:pt x="71361" y="71362"/>
                      <a:pt x="103695" y="103695"/>
                    </a:cubicBezTo>
                    <a:cubicBezTo>
                      <a:pt x="100553" y="141402"/>
                      <a:pt x="99269" y="179311"/>
                      <a:pt x="94268" y="216817"/>
                    </a:cubicBezTo>
                    <a:cubicBezTo>
                      <a:pt x="91415" y="238211"/>
                      <a:pt x="73702" y="264801"/>
                      <a:pt x="65987" y="282804"/>
                    </a:cubicBezTo>
                    <a:cubicBezTo>
                      <a:pt x="62073" y="291937"/>
                      <a:pt x="59703" y="301658"/>
                      <a:pt x="56561" y="311085"/>
                    </a:cubicBezTo>
                    <a:cubicBezTo>
                      <a:pt x="62845" y="326796"/>
                      <a:pt x="62679" y="347076"/>
                      <a:pt x="75414" y="358219"/>
                    </a:cubicBezTo>
                    <a:cubicBezTo>
                      <a:pt x="90370" y="371306"/>
                      <a:pt x="131975" y="377072"/>
                      <a:pt x="131975" y="377072"/>
                    </a:cubicBezTo>
                    <a:cubicBezTo>
                      <a:pt x="205339" y="425982"/>
                      <a:pt x="163109" y="417980"/>
                      <a:pt x="226243" y="405353"/>
                    </a:cubicBezTo>
                    <a:cubicBezTo>
                      <a:pt x="244986" y="401604"/>
                      <a:pt x="263950" y="399068"/>
                      <a:pt x="282804" y="395926"/>
                    </a:cubicBezTo>
                    <a:cubicBezTo>
                      <a:pt x="349287" y="407007"/>
                      <a:pt x="385664" y="414780"/>
                      <a:pt x="461913" y="414780"/>
                    </a:cubicBezTo>
                    <a:cubicBezTo>
                      <a:pt x="471850" y="414780"/>
                      <a:pt x="480450" y="407302"/>
                      <a:pt x="490194" y="405353"/>
                    </a:cubicBezTo>
                    <a:cubicBezTo>
                      <a:pt x="511981" y="400995"/>
                      <a:pt x="534185" y="399068"/>
                      <a:pt x="556181" y="395926"/>
                    </a:cubicBezTo>
                    <a:cubicBezTo>
                      <a:pt x="577033" y="416777"/>
                      <a:pt x="590189" y="426235"/>
                      <a:pt x="603315" y="452487"/>
                    </a:cubicBezTo>
                    <a:cubicBezTo>
                      <a:pt x="607759" y="461375"/>
                      <a:pt x="605716" y="473741"/>
                      <a:pt x="612742" y="480767"/>
                    </a:cubicBezTo>
                    <a:cubicBezTo>
                      <a:pt x="619768" y="487793"/>
                      <a:pt x="631796" y="486504"/>
                      <a:pt x="641022" y="490194"/>
                    </a:cubicBezTo>
                    <a:cubicBezTo>
                      <a:pt x="663241" y="499082"/>
                      <a:pt x="684791" y="509586"/>
                      <a:pt x="707010" y="518474"/>
                    </a:cubicBezTo>
                    <a:cubicBezTo>
                      <a:pt x="743116" y="532916"/>
                      <a:pt x="726651" y="519260"/>
                      <a:pt x="744717" y="537328"/>
                    </a:cubicBezTo>
                  </a:path>
                </a:pathLst>
              </a:cu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: 形状 11"/>
            <p:cNvSpPr/>
            <p:nvPr>
              <p:custDataLst>
                <p:tags r:id="rId19"/>
              </p:custDataLst>
            </p:nvPr>
          </p:nvSpPr>
          <p:spPr>
            <a:xfrm>
              <a:off x="6268825" y="2187019"/>
              <a:ext cx="509047" cy="1555881"/>
            </a:xfrm>
            <a:custGeom>
              <a:gdLst>
                <a:gd name="connsiteX0" fmla="*/ 424206 w 509047"/>
                <a:gd name="connsiteY0" fmla="*/ 0 h 1555881"/>
                <a:gd name="connsiteX1" fmla="*/ 377072 w 509047"/>
                <a:gd name="connsiteY1" fmla="*/ 9426 h 1555881"/>
                <a:gd name="connsiteX2" fmla="*/ 320511 w 509047"/>
                <a:gd name="connsiteY2" fmla="*/ 28280 h 1555881"/>
                <a:gd name="connsiteX3" fmla="*/ 282804 w 509047"/>
                <a:gd name="connsiteY3" fmla="*/ 122548 h 1555881"/>
                <a:gd name="connsiteX4" fmla="*/ 254523 w 509047"/>
                <a:gd name="connsiteY4" fmla="*/ 131975 h 1555881"/>
                <a:gd name="connsiteX5" fmla="*/ 216816 w 509047"/>
                <a:gd name="connsiteY5" fmla="*/ 188536 h 1555881"/>
                <a:gd name="connsiteX6" fmla="*/ 207389 w 509047"/>
                <a:gd name="connsiteY6" fmla="*/ 226243 h 1555881"/>
                <a:gd name="connsiteX7" fmla="*/ 179109 w 509047"/>
                <a:gd name="connsiteY7" fmla="*/ 235670 h 1555881"/>
                <a:gd name="connsiteX8" fmla="*/ 150829 w 509047"/>
                <a:gd name="connsiteY8" fmla="*/ 254523 h 1555881"/>
                <a:gd name="connsiteX9" fmla="*/ 141402 w 509047"/>
                <a:gd name="connsiteY9" fmla="*/ 320511 h 1555881"/>
                <a:gd name="connsiteX10" fmla="*/ 65987 w 509047"/>
                <a:gd name="connsiteY10" fmla="*/ 358218 h 1555881"/>
                <a:gd name="connsiteX11" fmla="*/ 9427 w 509047"/>
                <a:gd name="connsiteY11" fmla="*/ 405352 h 1555881"/>
                <a:gd name="connsiteX12" fmla="*/ 0 w 509047"/>
                <a:gd name="connsiteY12" fmla="*/ 433633 h 1555881"/>
                <a:gd name="connsiteX13" fmla="*/ 18853 w 509047"/>
                <a:gd name="connsiteY13" fmla="*/ 499620 h 1555881"/>
                <a:gd name="connsiteX14" fmla="*/ 37707 w 509047"/>
                <a:gd name="connsiteY14" fmla="*/ 565608 h 1555881"/>
                <a:gd name="connsiteX15" fmla="*/ 56561 w 509047"/>
                <a:gd name="connsiteY15" fmla="*/ 593888 h 1555881"/>
                <a:gd name="connsiteX16" fmla="*/ 75414 w 509047"/>
                <a:gd name="connsiteY16" fmla="*/ 650449 h 1555881"/>
                <a:gd name="connsiteX17" fmla="*/ 84841 w 509047"/>
                <a:gd name="connsiteY17" fmla="*/ 678729 h 1555881"/>
                <a:gd name="connsiteX18" fmla="*/ 113121 w 509047"/>
                <a:gd name="connsiteY18" fmla="*/ 688156 h 1555881"/>
                <a:gd name="connsiteX19" fmla="*/ 141402 w 509047"/>
                <a:gd name="connsiteY19" fmla="*/ 829558 h 1555881"/>
                <a:gd name="connsiteX20" fmla="*/ 160255 w 509047"/>
                <a:gd name="connsiteY20" fmla="*/ 857839 h 1555881"/>
                <a:gd name="connsiteX21" fmla="*/ 169682 w 509047"/>
                <a:gd name="connsiteY21" fmla="*/ 886119 h 1555881"/>
                <a:gd name="connsiteX22" fmla="*/ 197963 w 509047"/>
                <a:gd name="connsiteY22" fmla="*/ 989814 h 1555881"/>
                <a:gd name="connsiteX23" fmla="*/ 188536 w 509047"/>
                <a:gd name="connsiteY23" fmla="*/ 1065228 h 1555881"/>
                <a:gd name="connsiteX24" fmla="*/ 179109 w 509047"/>
                <a:gd name="connsiteY24" fmla="*/ 1093509 h 1555881"/>
                <a:gd name="connsiteX25" fmla="*/ 207389 w 509047"/>
                <a:gd name="connsiteY25" fmla="*/ 1150070 h 1555881"/>
                <a:gd name="connsiteX26" fmla="*/ 245097 w 509047"/>
                <a:gd name="connsiteY26" fmla="*/ 1234911 h 1555881"/>
                <a:gd name="connsiteX27" fmla="*/ 273377 w 509047"/>
                <a:gd name="connsiteY27" fmla="*/ 1244338 h 1555881"/>
                <a:gd name="connsiteX28" fmla="*/ 282804 w 509047"/>
                <a:gd name="connsiteY28" fmla="*/ 1272618 h 1555881"/>
                <a:gd name="connsiteX29" fmla="*/ 339365 w 509047"/>
                <a:gd name="connsiteY29" fmla="*/ 1300899 h 1555881"/>
                <a:gd name="connsiteX30" fmla="*/ 367645 w 509047"/>
                <a:gd name="connsiteY30" fmla="*/ 1329179 h 1555881"/>
                <a:gd name="connsiteX31" fmla="*/ 424206 w 509047"/>
                <a:gd name="connsiteY31" fmla="*/ 1348033 h 1555881"/>
                <a:gd name="connsiteX32" fmla="*/ 452486 w 509047"/>
                <a:gd name="connsiteY32" fmla="*/ 1366886 h 1555881"/>
                <a:gd name="connsiteX33" fmla="*/ 480767 w 509047"/>
                <a:gd name="connsiteY33" fmla="*/ 1423447 h 1555881"/>
                <a:gd name="connsiteX34" fmla="*/ 509047 w 509047"/>
                <a:gd name="connsiteY34" fmla="*/ 1480008 h 1555881"/>
                <a:gd name="connsiteX35" fmla="*/ 461913 w 509047"/>
                <a:gd name="connsiteY35" fmla="*/ 1555422 h 1555881"/>
                <a:gd name="connsiteX36" fmla="*/ 443060 w 509047"/>
                <a:gd name="connsiteY36" fmla="*/ 1555422 h 15558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09047" h="1555881">
                  <a:moveTo>
                    <a:pt x="424206" y="0"/>
                  </a:moveTo>
                  <a:cubicBezTo>
                    <a:pt x="408495" y="3142"/>
                    <a:pt x="392530" y="5210"/>
                    <a:pt x="377072" y="9426"/>
                  </a:cubicBezTo>
                  <a:cubicBezTo>
                    <a:pt x="357899" y="14655"/>
                    <a:pt x="320511" y="28280"/>
                    <a:pt x="320511" y="28280"/>
                  </a:cubicBezTo>
                  <a:cubicBezTo>
                    <a:pt x="252209" y="5512"/>
                    <a:pt x="317914" y="17219"/>
                    <a:pt x="282804" y="122548"/>
                  </a:cubicBezTo>
                  <a:cubicBezTo>
                    <a:pt x="279662" y="131975"/>
                    <a:pt x="263950" y="128833"/>
                    <a:pt x="254523" y="131975"/>
                  </a:cubicBezTo>
                  <a:cubicBezTo>
                    <a:pt x="241954" y="150829"/>
                    <a:pt x="222312" y="166553"/>
                    <a:pt x="216816" y="188536"/>
                  </a:cubicBezTo>
                  <a:cubicBezTo>
                    <a:pt x="213674" y="201105"/>
                    <a:pt x="215482" y="216126"/>
                    <a:pt x="207389" y="226243"/>
                  </a:cubicBezTo>
                  <a:cubicBezTo>
                    <a:pt x="201182" y="234002"/>
                    <a:pt x="187997" y="231226"/>
                    <a:pt x="179109" y="235670"/>
                  </a:cubicBezTo>
                  <a:cubicBezTo>
                    <a:pt x="168976" y="240737"/>
                    <a:pt x="160256" y="248239"/>
                    <a:pt x="150829" y="254523"/>
                  </a:cubicBezTo>
                  <a:cubicBezTo>
                    <a:pt x="147687" y="276519"/>
                    <a:pt x="150426" y="300207"/>
                    <a:pt x="141402" y="320511"/>
                  </a:cubicBezTo>
                  <a:cubicBezTo>
                    <a:pt x="135161" y="334552"/>
                    <a:pt x="69694" y="356365"/>
                    <a:pt x="65987" y="358218"/>
                  </a:cubicBezTo>
                  <a:cubicBezTo>
                    <a:pt x="39741" y="371341"/>
                    <a:pt x="30273" y="384506"/>
                    <a:pt x="9427" y="405352"/>
                  </a:cubicBezTo>
                  <a:cubicBezTo>
                    <a:pt x="6285" y="414779"/>
                    <a:pt x="0" y="423696"/>
                    <a:pt x="0" y="433633"/>
                  </a:cubicBezTo>
                  <a:cubicBezTo>
                    <a:pt x="0" y="448363"/>
                    <a:pt x="14409" y="484065"/>
                    <a:pt x="18853" y="499620"/>
                  </a:cubicBezTo>
                  <a:cubicBezTo>
                    <a:pt x="22879" y="513713"/>
                    <a:pt x="30174" y="550542"/>
                    <a:pt x="37707" y="565608"/>
                  </a:cubicBezTo>
                  <a:cubicBezTo>
                    <a:pt x="42774" y="575741"/>
                    <a:pt x="50276" y="584461"/>
                    <a:pt x="56561" y="593888"/>
                  </a:cubicBezTo>
                  <a:lnTo>
                    <a:pt x="75414" y="650449"/>
                  </a:lnTo>
                  <a:cubicBezTo>
                    <a:pt x="78556" y="659876"/>
                    <a:pt x="75414" y="675587"/>
                    <a:pt x="84841" y="678729"/>
                  </a:cubicBezTo>
                  <a:lnTo>
                    <a:pt x="113121" y="688156"/>
                  </a:lnTo>
                  <a:cubicBezTo>
                    <a:pt x="159172" y="757233"/>
                    <a:pt x="110300" y="674045"/>
                    <a:pt x="141402" y="829558"/>
                  </a:cubicBezTo>
                  <a:cubicBezTo>
                    <a:pt x="143624" y="840668"/>
                    <a:pt x="155188" y="847705"/>
                    <a:pt x="160255" y="857839"/>
                  </a:cubicBezTo>
                  <a:cubicBezTo>
                    <a:pt x="164699" y="866727"/>
                    <a:pt x="167067" y="876533"/>
                    <a:pt x="169682" y="886119"/>
                  </a:cubicBezTo>
                  <a:cubicBezTo>
                    <a:pt x="201578" y="1003069"/>
                    <a:pt x="176265" y="924721"/>
                    <a:pt x="197963" y="989814"/>
                  </a:cubicBezTo>
                  <a:cubicBezTo>
                    <a:pt x="194821" y="1014952"/>
                    <a:pt x="193068" y="1040303"/>
                    <a:pt x="188536" y="1065228"/>
                  </a:cubicBezTo>
                  <a:cubicBezTo>
                    <a:pt x="186758" y="1075005"/>
                    <a:pt x="179109" y="1083572"/>
                    <a:pt x="179109" y="1093509"/>
                  </a:cubicBezTo>
                  <a:cubicBezTo>
                    <a:pt x="179109" y="1119290"/>
                    <a:pt x="197858" y="1128625"/>
                    <a:pt x="207389" y="1150070"/>
                  </a:cubicBezTo>
                  <a:cubicBezTo>
                    <a:pt x="216130" y="1169737"/>
                    <a:pt x="223027" y="1217255"/>
                    <a:pt x="245097" y="1234911"/>
                  </a:cubicBezTo>
                  <a:cubicBezTo>
                    <a:pt x="252856" y="1241118"/>
                    <a:pt x="263950" y="1241196"/>
                    <a:pt x="273377" y="1244338"/>
                  </a:cubicBezTo>
                  <a:cubicBezTo>
                    <a:pt x="276519" y="1253765"/>
                    <a:pt x="276597" y="1264859"/>
                    <a:pt x="282804" y="1272618"/>
                  </a:cubicBezTo>
                  <a:cubicBezTo>
                    <a:pt x="296095" y="1289232"/>
                    <a:pt x="320734" y="1294689"/>
                    <a:pt x="339365" y="1300899"/>
                  </a:cubicBezTo>
                  <a:cubicBezTo>
                    <a:pt x="348792" y="1310326"/>
                    <a:pt x="355991" y="1322705"/>
                    <a:pt x="367645" y="1329179"/>
                  </a:cubicBezTo>
                  <a:cubicBezTo>
                    <a:pt x="385018" y="1338830"/>
                    <a:pt x="407670" y="1337009"/>
                    <a:pt x="424206" y="1348033"/>
                  </a:cubicBezTo>
                  <a:lnTo>
                    <a:pt x="452486" y="1366886"/>
                  </a:lnTo>
                  <a:cubicBezTo>
                    <a:pt x="476180" y="1437968"/>
                    <a:pt x="444219" y="1350354"/>
                    <a:pt x="480767" y="1423447"/>
                  </a:cubicBezTo>
                  <a:cubicBezTo>
                    <a:pt x="519804" y="1501517"/>
                    <a:pt x="455007" y="1398944"/>
                    <a:pt x="509047" y="1480008"/>
                  </a:cubicBezTo>
                  <a:cubicBezTo>
                    <a:pt x="499027" y="1550144"/>
                    <a:pt x="520453" y="1545665"/>
                    <a:pt x="461913" y="1555422"/>
                  </a:cubicBezTo>
                  <a:cubicBezTo>
                    <a:pt x="455714" y="1556455"/>
                    <a:pt x="449344" y="1555422"/>
                    <a:pt x="443060" y="1555422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>
              <p:custDataLst>
                <p:tags r:id="rId20"/>
              </p:custDataLst>
            </p:nvPr>
          </p:nvSpPr>
          <p:spPr>
            <a:xfrm>
              <a:off x="7456602" y="3054285"/>
              <a:ext cx="386499" cy="1178350"/>
            </a:xfrm>
            <a:custGeom>
              <a:gdLst>
                <a:gd name="connsiteX0" fmla="*/ 141402 w 386499"/>
                <a:gd name="connsiteY0" fmla="*/ 0 h 1178350"/>
                <a:gd name="connsiteX1" fmla="*/ 103695 w 386499"/>
                <a:gd name="connsiteY1" fmla="*/ 47134 h 1178350"/>
                <a:gd name="connsiteX2" fmla="*/ 113122 w 386499"/>
                <a:gd name="connsiteY2" fmla="*/ 254523 h 1178350"/>
                <a:gd name="connsiteX3" fmla="*/ 131975 w 386499"/>
                <a:gd name="connsiteY3" fmla="*/ 301657 h 1178350"/>
                <a:gd name="connsiteX4" fmla="*/ 141402 w 386499"/>
                <a:gd name="connsiteY4" fmla="*/ 329938 h 1178350"/>
                <a:gd name="connsiteX5" fmla="*/ 131975 w 386499"/>
                <a:gd name="connsiteY5" fmla="*/ 414779 h 1178350"/>
                <a:gd name="connsiteX6" fmla="*/ 113122 w 386499"/>
                <a:gd name="connsiteY6" fmla="*/ 443059 h 1178350"/>
                <a:gd name="connsiteX7" fmla="*/ 122549 w 386499"/>
                <a:gd name="connsiteY7" fmla="*/ 527901 h 1178350"/>
                <a:gd name="connsiteX8" fmla="*/ 141402 w 386499"/>
                <a:gd name="connsiteY8" fmla="*/ 565608 h 1178350"/>
                <a:gd name="connsiteX9" fmla="*/ 150829 w 386499"/>
                <a:gd name="connsiteY9" fmla="*/ 603315 h 1178350"/>
                <a:gd name="connsiteX10" fmla="*/ 141402 w 386499"/>
                <a:gd name="connsiteY10" fmla="*/ 669303 h 1178350"/>
                <a:gd name="connsiteX11" fmla="*/ 131975 w 386499"/>
                <a:gd name="connsiteY11" fmla="*/ 697583 h 1178350"/>
                <a:gd name="connsiteX12" fmla="*/ 141402 w 386499"/>
                <a:gd name="connsiteY12" fmla="*/ 725863 h 1178350"/>
                <a:gd name="connsiteX13" fmla="*/ 179109 w 386499"/>
                <a:gd name="connsiteY13" fmla="*/ 735290 h 1178350"/>
                <a:gd name="connsiteX14" fmla="*/ 188536 w 386499"/>
                <a:gd name="connsiteY14" fmla="*/ 763571 h 1178350"/>
                <a:gd name="connsiteX15" fmla="*/ 245097 w 386499"/>
                <a:gd name="connsiteY15" fmla="*/ 782424 h 1178350"/>
                <a:gd name="connsiteX16" fmla="*/ 273377 w 386499"/>
                <a:gd name="connsiteY16" fmla="*/ 801278 h 1178350"/>
                <a:gd name="connsiteX17" fmla="*/ 301658 w 386499"/>
                <a:gd name="connsiteY17" fmla="*/ 857839 h 1178350"/>
                <a:gd name="connsiteX18" fmla="*/ 329938 w 386499"/>
                <a:gd name="connsiteY18" fmla="*/ 876692 h 1178350"/>
                <a:gd name="connsiteX19" fmla="*/ 367645 w 386499"/>
                <a:gd name="connsiteY19" fmla="*/ 961534 h 1178350"/>
                <a:gd name="connsiteX20" fmla="*/ 377072 w 386499"/>
                <a:gd name="connsiteY20" fmla="*/ 989814 h 1178350"/>
                <a:gd name="connsiteX21" fmla="*/ 386499 w 386499"/>
                <a:gd name="connsiteY21" fmla="*/ 1018094 h 1178350"/>
                <a:gd name="connsiteX22" fmla="*/ 320511 w 386499"/>
                <a:gd name="connsiteY22" fmla="*/ 1140643 h 1178350"/>
                <a:gd name="connsiteX23" fmla="*/ 301658 w 386499"/>
                <a:gd name="connsiteY23" fmla="*/ 1168923 h 1178350"/>
                <a:gd name="connsiteX24" fmla="*/ 273377 w 386499"/>
                <a:gd name="connsiteY24" fmla="*/ 1178350 h 1178350"/>
                <a:gd name="connsiteX25" fmla="*/ 216817 w 386499"/>
                <a:gd name="connsiteY25" fmla="*/ 1159496 h 1178350"/>
                <a:gd name="connsiteX26" fmla="*/ 197963 w 386499"/>
                <a:gd name="connsiteY26" fmla="*/ 1131216 h 1178350"/>
                <a:gd name="connsiteX27" fmla="*/ 131975 w 386499"/>
                <a:gd name="connsiteY27" fmla="*/ 1093509 h 1178350"/>
                <a:gd name="connsiteX28" fmla="*/ 56561 w 386499"/>
                <a:gd name="connsiteY28" fmla="*/ 1084082 h 1178350"/>
                <a:gd name="connsiteX29" fmla="*/ 28280 w 386499"/>
                <a:gd name="connsiteY29" fmla="*/ 1027521 h 1178350"/>
                <a:gd name="connsiteX30" fmla="*/ 0 w 386499"/>
                <a:gd name="connsiteY30" fmla="*/ 999241 h 11783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6499" h="1178350">
                  <a:moveTo>
                    <a:pt x="141402" y="0"/>
                  </a:moveTo>
                  <a:cubicBezTo>
                    <a:pt x="128833" y="15711"/>
                    <a:pt x="105917" y="27137"/>
                    <a:pt x="103695" y="47134"/>
                  </a:cubicBezTo>
                  <a:cubicBezTo>
                    <a:pt x="96053" y="115912"/>
                    <a:pt x="105480" y="185745"/>
                    <a:pt x="113122" y="254523"/>
                  </a:cubicBezTo>
                  <a:cubicBezTo>
                    <a:pt x="114991" y="271341"/>
                    <a:pt x="126034" y="285813"/>
                    <a:pt x="131975" y="301657"/>
                  </a:cubicBezTo>
                  <a:cubicBezTo>
                    <a:pt x="135464" y="310961"/>
                    <a:pt x="138260" y="320511"/>
                    <a:pt x="141402" y="329938"/>
                  </a:cubicBezTo>
                  <a:cubicBezTo>
                    <a:pt x="138260" y="358218"/>
                    <a:pt x="138876" y="387174"/>
                    <a:pt x="131975" y="414779"/>
                  </a:cubicBezTo>
                  <a:cubicBezTo>
                    <a:pt x="129227" y="425770"/>
                    <a:pt x="114063" y="431769"/>
                    <a:pt x="113122" y="443059"/>
                  </a:cubicBezTo>
                  <a:cubicBezTo>
                    <a:pt x="110759" y="471415"/>
                    <a:pt x="116151" y="500175"/>
                    <a:pt x="122549" y="527901"/>
                  </a:cubicBezTo>
                  <a:cubicBezTo>
                    <a:pt x="125709" y="541594"/>
                    <a:pt x="136468" y="552450"/>
                    <a:pt x="141402" y="565608"/>
                  </a:cubicBezTo>
                  <a:cubicBezTo>
                    <a:pt x="145951" y="577739"/>
                    <a:pt x="147687" y="590746"/>
                    <a:pt x="150829" y="603315"/>
                  </a:cubicBezTo>
                  <a:cubicBezTo>
                    <a:pt x="147687" y="625311"/>
                    <a:pt x="145760" y="647515"/>
                    <a:pt x="141402" y="669303"/>
                  </a:cubicBezTo>
                  <a:cubicBezTo>
                    <a:pt x="139453" y="679047"/>
                    <a:pt x="131975" y="687646"/>
                    <a:pt x="131975" y="697583"/>
                  </a:cubicBezTo>
                  <a:cubicBezTo>
                    <a:pt x="131975" y="707520"/>
                    <a:pt x="133643" y="719656"/>
                    <a:pt x="141402" y="725863"/>
                  </a:cubicBezTo>
                  <a:cubicBezTo>
                    <a:pt x="151519" y="733956"/>
                    <a:pt x="166540" y="732148"/>
                    <a:pt x="179109" y="735290"/>
                  </a:cubicBezTo>
                  <a:cubicBezTo>
                    <a:pt x="182251" y="744717"/>
                    <a:pt x="180450" y="757795"/>
                    <a:pt x="188536" y="763571"/>
                  </a:cubicBezTo>
                  <a:cubicBezTo>
                    <a:pt x="204708" y="775122"/>
                    <a:pt x="228561" y="771400"/>
                    <a:pt x="245097" y="782424"/>
                  </a:cubicBezTo>
                  <a:lnTo>
                    <a:pt x="273377" y="801278"/>
                  </a:lnTo>
                  <a:cubicBezTo>
                    <a:pt x="281044" y="824279"/>
                    <a:pt x="283384" y="839565"/>
                    <a:pt x="301658" y="857839"/>
                  </a:cubicBezTo>
                  <a:cubicBezTo>
                    <a:pt x="309669" y="865850"/>
                    <a:pt x="320511" y="870408"/>
                    <a:pt x="329938" y="876692"/>
                  </a:cubicBezTo>
                  <a:cubicBezTo>
                    <a:pt x="359816" y="921510"/>
                    <a:pt x="345208" y="894223"/>
                    <a:pt x="367645" y="961534"/>
                  </a:cubicBezTo>
                  <a:lnTo>
                    <a:pt x="377072" y="989814"/>
                  </a:lnTo>
                  <a:lnTo>
                    <a:pt x="386499" y="1018094"/>
                  </a:lnTo>
                  <a:cubicBezTo>
                    <a:pt x="370097" y="1214909"/>
                    <a:pt x="417117" y="1092340"/>
                    <a:pt x="320511" y="1140643"/>
                  </a:cubicBezTo>
                  <a:cubicBezTo>
                    <a:pt x="310378" y="1145710"/>
                    <a:pt x="310505" y="1161846"/>
                    <a:pt x="301658" y="1168923"/>
                  </a:cubicBezTo>
                  <a:cubicBezTo>
                    <a:pt x="293899" y="1175131"/>
                    <a:pt x="282804" y="1175208"/>
                    <a:pt x="273377" y="1178350"/>
                  </a:cubicBezTo>
                  <a:cubicBezTo>
                    <a:pt x="254524" y="1172065"/>
                    <a:pt x="227841" y="1176031"/>
                    <a:pt x="216817" y="1159496"/>
                  </a:cubicBezTo>
                  <a:cubicBezTo>
                    <a:pt x="210532" y="1150069"/>
                    <a:pt x="205974" y="1139227"/>
                    <a:pt x="197963" y="1131216"/>
                  </a:cubicBezTo>
                  <a:cubicBezTo>
                    <a:pt x="188610" y="1121863"/>
                    <a:pt x="141837" y="1095974"/>
                    <a:pt x="131975" y="1093509"/>
                  </a:cubicBezTo>
                  <a:cubicBezTo>
                    <a:pt x="107398" y="1087365"/>
                    <a:pt x="81699" y="1087224"/>
                    <a:pt x="56561" y="1084082"/>
                  </a:cubicBezTo>
                  <a:cubicBezTo>
                    <a:pt x="47113" y="1055739"/>
                    <a:pt x="48585" y="1051887"/>
                    <a:pt x="28280" y="1027521"/>
                  </a:cubicBezTo>
                  <a:cubicBezTo>
                    <a:pt x="19746" y="1017280"/>
                    <a:pt x="0" y="999241"/>
                    <a:pt x="0" y="999241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>
              <p:custDataLst>
                <p:tags r:id="rId21"/>
              </p:custDataLst>
            </p:nvPr>
          </p:nvSpPr>
          <p:spPr>
            <a:xfrm>
              <a:off x="7626285" y="3355942"/>
              <a:ext cx="405836" cy="793101"/>
            </a:xfrm>
            <a:custGeom>
              <a:gdLst>
                <a:gd name="connsiteX0" fmla="*/ 0 w 405836"/>
                <a:gd name="connsiteY0" fmla="*/ 0 h 793101"/>
                <a:gd name="connsiteX1" fmla="*/ 28280 w 405836"/>
                <a:gd name="connsiteY1" fmla="*/ 47134 h 793101"/>
                <a:gd name="connsiteX2" fmla="*/ 47134 w 405836"/>
                <a:gd name="connsiteY2" fmla="*/ 84842 h 793101"/>
                <a:gd name="connsiteX3" fmla="*/ 84841 w 405836"/>
                <a:gd name="connsiteY3" fmla="*/ 150829 h 793101"/>
                <a:gd name="connsiteX4" fmla="*/ 103694 w 405836"/>
                <a:gd name="connsiteY4" fmla="*/ 207390 h 793101"/>
                <a:gd name="connsiteX5" fmla="*/ 122548 w 405836"/>
                <a:gd name="connsiteY5" fmla="*/ 358219 h 793101"/>
                <a:gd name="connsiteX6" fmla="*/ 160255 w 405836"/>
                <a:gd name="connsiteY6" fmla="*/ 424206 h 793101"/>
                <a:gd name="connsiteX7" fmla="*/ 197962 w 405836"/>
                <a:gd name="connsiteY7" fmla="*/ 518474 h 793101"/>
                <a:gd name="connsiteX8" fmla="*/ 245096 w 405836"/>
                <a:gd name="connsiteY8" fmla="*/ 603316 h 793101"/>
                <a:gd name="connsiteX9" fmla="*/ 263950 w 405836"/>
                <a:gd name="connsiteY9" fmla="*/ 631596 h 793101"/>
                <a:gd name="connsiteX10" fmla="*/ 301657 w 405836"/>
                <a:gd name="connsiteY10" fmla="*/ 678730 h 793101"/>
                <a:gd name="connsiteX11" fmla="*/ 358218 w 405836"/>
                <a:gd name="connsiteY11" fmla="*/ 697584 h 793101"/>
                <a:gd name="connsiteX12" fmla="*/ 405352 w 405836"/>
                <a:gd name="connsiteY12" fmla="*/ 763571 h 793101"/>
                <a:gd name="connsiteX13" fmla="*/ 367645 w 405836"/>
                <a:gd name="connsiteY13" fmla="*/ 791852 h 793101"/>
                <a:gd name="connsiteX14" fmla="*/ 348791 w 405836"/>
                <a:gd name="connsiteY14" fmla="*/ 791852 h 7931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5836" h="793101">
                  <a:moveTo>
                    <a:pt x="0" y="0"/>
                  </a:moveTo>
                  <a:cubicBezTo>
                    <a:pt x="9427" y="15711"/>
                    <a:pt x="19382" y="31117"/>
                    <a:pt x="28280" y="47134"/>
                  </a:cubicBezTo>
                  <a:cubicBezTo>
                    <a:pt x="35105" y="59419"/>
                    <a:pt x="40162" y="72641"/>
                    <a:pt x="47134" y="84842"/>
                  </a:cubicBezTo>
                  <a:cubicBezTo>
                    <a:pt x="69806" y="124518"/>
                    <a:pt x="65852" y="103356"/>
                    <a:pt x="84841" y="150829"/>
                  </a:cubicBezTo>
                  <a:cubicBezTo>
                    <a:pt x="92222" y="169281"/>
                    <a:pt x="103694" y="207390"/>
                    <a:pt x="103694" y="207390"/>
                  </a:cubicBezTo>
                  <a:cubicBezTo>
                    <a:pt x="106435" y="240281"/>
                    <a:pt x="106601" y="315696"/>
                    <a:pt x="122548" y="358219"/>
                  </a:cubicBezTo>
                  <a:cubicBezTo>
                    <a:pt x="138086" y="399652"/>
                    <a:pt x="140366" y="389399"/>
                    <a:pt x="160255" y="424206"/>
                  </a:cubicBezTo>
                  <a:cubicBezTo>
                    <a:pt x="182449" y="463046"/>
                    <a:pt x="182510" y="472118"/>
                    <a:pt x="197962" y="518474"/>
                  </a:cubicBezTo>
                  <a:cubicBezTo>
                    <a:pt x="214554" y="568250"/>
                    <a:pt x="201879" y="538490"/>
                    <a:pt x="245096" y="603316"/>
                  </a:cubicBezTo>
                  <a:lnTo>
                    <a:pt x="263950" y="631596"/>
                  </a:lnTo>
                  <a:cubicBezTo>
                    <a:pt x="274172" y="662263"/>
                    <a:pt x="268287" y="663899"/>
                    <a:pt x="301657" y="678730"/>
                  </a:cubicBezTo>
                  <a:cubicBezTo>
                    <a:pt x="319818" y="686801"/>
                    <a:pt x="358218" y="697584"/>
                    <a:pt x="358218" y="697584"/>
                  </a:cubicBezTo>
                  <a:cubicBezTo>
                    <a:pt x="367662" y="707028"/>
                    <a:pt x="410867" y="744269"/>
                    <a:pt x="405352" y="763571"/>
                  </a:cubicBezTo>
                  <a:cubicBezTo>
                    <a:pt x="401036" y="778678"/>
                    <a:pt x="381698" y="784826"/>
                    <a:pt x="367645" y="791852"/>
                  </a:cubicBezTo>
                  <a:cubicBezTo>
                    <a:pt x="362024" y="794663"/>
                    <a:pt x="355076" y="791852"/>
                    <a:pt x="348791" y="791852"/>
                  </a:cubicBezTo>
                </a:path>
              </a:pathLst>
            </a:cu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>
            <p:custDataLst>
              <p:tags r:id="rId22"/>
            </p:custDataLst>
          </p:nvPr>
        </p:nvSpPr>
        <p:spPr>
          <a:xfrm>
            <a:off x="8658520" y="5076372"/>
            <a:ext cx="141402" cy="14140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87941" y="1085607"/>
          <a:ext cx="10556240" cy="384937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388235"/>
                <a:gridCol w="1778000"/>
                <a:gridCol w="2126615"/>
                <a:gridCol w="1875790"/>
                <a:gridCol w="2387600"/>
              </a:tblGrid>
              <a:tr h="820737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r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尼罗河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亚马孙河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长江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密西西比河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</a:tr>
              <a:tr h="1000125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河流长度</a:t>
                      </a:r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千米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6671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6437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6300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6262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69609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流域面积</a:t>
                      </a:r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</a:t>
                      </a:r>
                      <a:r>
                        <a:rPr lang="en-US" altLang="zh-CN" sz="28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705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68185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河口平均流量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8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秒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EDF00"/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65393" y="131500"/>
            <a:ext cx="10556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结合地形、气候分析，为什么亚马孙河成为世界上流域面积最广、水量最大的河流？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87941" y="5171513"/>
            <a:ext cx="71100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气候：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主要流经热带雨林气候区，全年多雨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87941" y="5772393"/>
            <a:ext cx="11333272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地形：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北、西、南三面地势高，众多支流汇入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平原面积广大，河流长度较长。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0821" y="138309"/>
            <a:ext cx="69466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亚马孙河发展航运的优势条件</a:t>
            </a:r>
            <a:endParaRPr lang="zh-CN" altLang="zh-CN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85800" y="1831337"/>
            <a:ext cx="89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气候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18988" y="1201260"/>
            <a:ext cx="1137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结冰期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118988" y="1831337"/>
            <a:ext cx="975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水量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118988" y="2461414"/>
            <a:ext cx="81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汛期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85800" y="3890665"/>
            <a:ext cx="97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地形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113489" y="3129809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流速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113489" y="4636157"/>
            <a:ext cx="3109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含沙量（植被覆盖率）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11"/>
            </p:custDataLst>
          </p:nvPr>
        </p:nvSpPr>
        <p:spPr>
          <a:xfrm>
            <a:off x="1584960" y="1316675"/>
            <a:ext cx="386499" cy="1490987"/>
          </a:xfrm>
          <a:prstGeom prst="leftBrace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>
            <p:custDataLst>
              <p:tags r:id="rId12"/>
            </p:custDataLst>
          </p:nvPr>
        </p:nvSpPr>
        <p:spPr>
          <a:xfrm>
            <a:off x="1617483" y="3376003"/>
            <a:ext cx="386499" cy="1490987"/>
          </a:xfrm>
          <a:prstGeom prst="leftBrace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3323263" y="1139704"/>
            <a:ext cx="1950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无结冰期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323263" y="1773997"/>
            <a:ext cx="1403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水量大</a:t>
            </a:r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3323263" y="2400946"/>
            <a:ext cx="3605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河流径流量变化小</a:t>
            </a: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3319641" y="3129881"/>
            <a:ext cx="1841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水流平缓</a:t>
            </a:r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5273984" y="4569145"/>
            <a:ext cx="1866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含沙量小</a:t>
            </a:r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685800" y="6132813"/>
            <a:ext cx="8686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流经地区人口稀少，经济落后，航运需求量小。</a:t>
            </a:r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685800" y="5350979"/>
            <a:ext cx="9266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为什么亚马孙河自然条件优越，航运价值却很低？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3300" y="485775"/>
            <a:ext cx="5110480" cy="548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734175" y="978535"/>
            <a:ext cx="48793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河流</a:t>
            </a: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地形区</a:t>
            </a: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en-US" altLang="zh-CN" sz="36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endParaRPr lang="en-US" altLang="zh-CN" sz="3600" u="sng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海洋</a:t>
            </a: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en-US" altLang="zh-CN" sz="36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endParaRPr lang="en-US" altLang="zh-CN" sz="3600" u="sng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地形区</a:t>
            </a: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endParaRPr lang="en-US" altLang="zh-CN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气候</a:t>
            </a:r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en-US" altLang="zh-CN" sz="36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endParaRPr lang="en-US" altLang="zh-CN" sz="3600" u="sng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13287" y="238736"/>
            <a:ext cx="67019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五、热带雨林的开发与保护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13287" y="1184487"/>
            <a:ext cx="393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热带雨林的分布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02134" y="1996878"/>
            <a:ext cx="734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亚马孙河流域分布着世界上面积最大的热带雨林，其中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在巴西境内。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13287" y="3301712"/>
            <a:ext cx="3459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2.</a:t>
            </a:r>
            <a:r>
              <a:rPr lang="zh-CN" altLang="en-US"/>
              <a:t>热带雨林的效益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13287" y="4112954"/>
            <a:ext cx="6096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环境效益：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）为全球提供新鲜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空气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）涵养水源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，保护淡水资源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）调节全球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）保护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土壤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，防止土壤侵蚀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）维护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生物多样性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865829" y="4124352"/>
            <a:ext cx="4645058" cy="1308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</a:rPr>
              <a:t>经济效益：</a:t>
            </a:r>
            <a:endParaRPr lang="zh-CN" altLang="zh-CN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/>
              <a:t>提供木材、药材、食品等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16230" y="613057"/>
            <a:ext cx="5608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热带雨林不合理开发的影响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9940" y="1305207"/>
            <a:ext cx="4687635" cy="222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）水土流失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加剧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）生物多样性锐减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）影响全球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27575" y="1681762"/>
            <a:ext cx="6399530" cy="3892550"/>
          </a:xfrm>
          <a:prstGeom prst="rect">
            <a:avLst/>
          </a:prstGeom>
          <a:noFill/>
          <a:ln w="38100">
            <a:noFill/>
          </a:ln>
          <a:effectLst>
            <a:glow rad="228600">
              <a:srgbClr val="000000">
                <a:satMod val="175000"/>
                <a:alpha val="40000"/>
              </a:srgbClr>
            </a:glow>
          </a:effectLst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429000" y="4287802"/>
            <a:ext cx="2495550" cy="3987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垦荒者砍树焚烧播种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175125" y="2597432"/>
            <a:ext cx="1428115" cy="3987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修建工厂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924550" y="1904647"/>
            <a:ext cx="918845" cy="3987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伐木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843395" y="1305207"/>
            <a:ext cx="1428115" cy="3987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开辟农场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0445115" y="2996212"/>
            <a:ext cx="1746885" cy="3987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发展畜牧业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581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92580" y="1133475"/>
            <a:ext cx="9048750" cy="5365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66913" y="1414463"/>
            <a:ext cx="771525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Rectangle 10"/>
          <p:cNvSpPr/>
          <p:nvPr>
            <p:custDataLst>
              <p:tags r:id="rId7"/>
            </p:custDataLst>
          </p:nvPr>
        </p:nvSpPr>
        <p:spPr>
          <a:xfrm>
            <a:off x="2643188" y="1506538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阅读材料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84" name="Rectangle 11"/>
          <p:cNvSpPr/>
          <p:nvPr>
            <p:custDataLst>
              <p:tags r:id="rId8"/>
            </p:custDataLst>
          </p:nvPr>
        </p:nvSpPr>
        <p:spPr>
          <a:xfrm>
            <a:off x="1925638" y="2119630"/>
            <a:ext cx="8382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巴西保护热带雨林的措施举例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◎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设立“印第安人保护区”“生态保护区”“森林公园”等各种形式的雨林保护区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。雨林保护区的面积占巴西境内热带雨林面积的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38%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◎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采取新的手段控制亚马孙热带雨林的乱砍滥伐行为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，如利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用卫星遥感系统，对有关地区和城镇实行监控，提供实时、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高质量的信息。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◎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与联合国相关组织联合提出一项全球行动计划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减少砍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伐森林和森林退化导致的温室气体排放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。其目标是从发达国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家筹集资金，帮助发展中国家减少毁林造成的温室气体排放。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10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热带雨林的保护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11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12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辩论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5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6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2830195" y="2898140"/>
            <a:ext cx="6897370" cy="3429635"/>
            <a:chOff x="720" y="2400"/>
            <a:chExt cx="12290" cy="6511"/>
          </a:xfrm>
          <a:solidFill>
            <a:srgbClr val="FFFFFF"/>
          </a:solidFill>
        </p:grpSpPr>
        <p:pic>
          <p:nvPicPr>
            <p:cNvPr id="28679" name="Picture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" y="2400"/>
              <a:ext cx="4725" cy="6510"/>
            </a:xfrm>
            <a:prstGeom prst="rect">
              <a:avLst/>
            </a:prstGeom>
            <a:grpFill/>
            <a:ln w="9525">
              <a:noFill/>
            </a:ln>
          </p:spPr>
        </p:pic>
        <p:pic>
          <p:nvPicPr>
            <p:cNvPr id="28680" name="Picture 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60" y="2400"/>
              <a:ext cx="3295" cy="6480"/>
            </a:xfrm>
            <a:prstGeom prst="rect">
              <a:avLst/>
            </a:prstGeom>
            <a:grpFill/>
            <a:ln w="9525">
              <a:noFill/>
            </a:ln>
          </p:spPr>
        </p:pic>
        <p:pic>
          <p:nvPicPr>
            <p:cNvPr id="28681" name="Picture 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55" y="2431"/>
              <a:ext cx="4555" cy="6480"/>
            </a:xfrm>
            <a:prstGeom prst="rect">
              <a:avLst/>
            </a:prstGeom>
            <a:grpFill/>
            <a:ln w="9525">
              <a:noFill/>
            </a:ln>
          </p:spPr>
        </p:pic>
      </p:grp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715135" y="1669415"/>
            <a:ext cx="84861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eaLnBrk="0" fontAlgn="base" hangingPunc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+mn-ea"/>
                <a:sym typeface="宋体" panose="02010600030101010101" pitchFamily="2" charset="-122"/>
              </a:rPr>
              <a:t>讨论：图中是三位学生的对话。请你加入他们的讨论，谈谈你对开发和保护热带雨林的看法，说说你的论点和论据。</a:t>
            </a:r>
            <a:endParaRPr lang="zh-CN" altLang="en-US" sz="2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5"/>
            </p:custDataLst>
          </p:nvPr>
        </p:nvSpPr>
        <p:spPr>
          <a:xfrm>
            <a:off x="3028950" y="533400"/>
            <a:ext cx="61347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热带雨林应该开发还是保护？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71892" y="419621"/>
            <a:ext cx="3421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一、地理位置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35291" y="1358923"/>
            <a:ext cx="3176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经纬度位置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35291" y="2491966"/>
            <a:ext cx="4251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纬度位置：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0°~30°S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35291" y="3588502"/>
            <a:ext cx="4747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/>
              <a:t>经度位置：</a:t>
            </a:r>
            <a:r>
              <a:rPr lang="en-US" altLang="zh-CN" b="0"/>
              <a:t>35°W~75°W</a:t>
            </a:r>
            <a:endParaRPr lang="zh-CN" altLang="en-US" b="0"/>
          </a:p>
        </p:txBody>
      </p:sp>
      <p:pic>
        <p:nvPicPr>
          <p:cNvPr id="16" name="图片 15" descr="085010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08448" y="745471"/>
            <a:ext cx="5383070" cy="5204304"/>
          </a:xfrm>
          <a:prstGeom prst="rect">
            <a:avLst/>
          </a:prstGeom>
        </p:spPr>
      </p:pic>
      <p:grpSp>
        <p:nvGrpSpPr>
          <p:cNvPr id="17" name="组合 16"/>
          <p:cNvGrpSpPr/>
          <p:nvPr>
            <p:custDataLst>
              <p:tags r:id="rId9"/>
            </p:custDataLst>
          </p:nvPr>
        </p:nvGrpSpPr>
        <p:grpSpPr>
          <a:xfrm>
            <a:off x="8951881" y="4788772"/>
            <a:ext cx="2762095" cy="461871"/>
            <a:chOff x="8670" y="8339"/>
            <a:chExt cx="5747" cy="961"/>
          </a:xfrm>
        </p:grpSpPr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11548" y="8339"/>
              <a:ext cx="2869" cy="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/>
                <a:t>30</a:t>
              </a:r>
              <a:r>
                <a:rPr lang="zh-CN" altLang="en-US" sz="2400" b="1"/>
                <a:t>°</a:t>
              </a:r>
              <a:r>
                <a:rPr lang="en-US" altLang="zh-CN" sz="2400" b="1"/>
                <a:t>S</a:t>
              </a:r>
              <a:endParaRPr lang="en-US" altLang="zh-CN" sz="2400" b="1"/>
            </a:p>
          </p:txBody>
        </p:sp>
        <p:sp>
          <p:nvSpPr>
            <p:cNvPr id="19" name="任意多边形 25"/>
            <p:cNvSpPr/>
            <p:nvPr>
              <p:custDataLst>
                <p:tags r:id="rId11"/>
              </p:custDataLst>
            </p:nvPr>
          </p:nvSpPr>
          <p:spPr>
            <a:xfrm>
              <a:off x="8670" y="9006"/>
              <a:ext cx="2511" cy="33"/>
            </a:xfrm>
            <a:custGeom>
              <a:gdLst>
                <a:gd name="connisteX0" fmla="*/ 0 w 1594485"/>
                <a:gd name="connsiteY0" fmla="*/ 20955 h 20955"/>
                <a:gd name="connisteX1" fmla="*/ 1594485 w 1594485"/>
                <a:gd name="connsiteY1" fmla="*/ 0 h 20955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1594485" h="20955">
                  <a:moveTo>
                    <a:pt x="0" y="20955"/>
                  </a:moveTo>
                  <a:cubicBezTo>
                    <a:pt x="531495" y="13970"/>
                    <a:pt x="1062990" y="6985"/>
                    <a:pt x="1594485" y="0"/>
                  </a:cubicBezTo>
                </a:path>
              </a:pathLst>
            </a:cu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>
            <p:custDataLst>
              <p:tags r:id="rId12"/>
            </p:custDataLst>
          </p:nvPr>
        </p:nvGrpSpPr>
        <p:grpSpPr>
          <a:xfrm>
            <a:off x="7310099" y="1418178"/>
            <a:ext cx="4477890" cy="504164"/>
            <a:chOff x="5259" y="1331"/>
            <a:chExt cx="9317" cy="1049"/>
          </a:xfrm>
        </p:grpSpPr>
        <p:sp>
          <p:nvSpPr>
            <p:cNvPr id="21" name="文本框 20"/>
            <p:cNvSpPr txBox="1"/>
            <p:nvPr>
              <p:custDataLst>
                <p:tags r:id="rId13"/>
              </p:custDataLst>
            </p:nvPr>
          </p:nvSpPr>
          <p:spPr>
            <a:xfrm>
              <a:off x="11982" y="1331"/>
              <a:ext cx="2594" cy="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chemeClr val="tx1"/>
                  </a:solidFill>
                </a:rPr>
                <a:t>赤道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22" name="任意多边形 28"/>
            <p:cNvSpPr/>
            <p:nvPr>
              <p:custDataLst>
                <p:tags r:id="rId14"/>
              </p:custDataLst>
            </p:nvPr>
          </p:nvSpPr>
          <p:spPr>
            <a:xfrm>
              <a:off x="5259" y="2002"/>
              <a:ext cx="6289" cy="378"/>
            </a:xfrm>
            <a:custGeom>
              <a:gdLst>
                <a:gd name="connisteX0" fmla="*/ 0 w 3993515"/>
                <a:gd name="connsiteY0" fmla="*/ 240314 h 240314"/>
                <a:gd name="connisteX1" fmla="*/ 1877060 w 3993515"/>
                <a:gd name="connsiteY1" fmla="*/ 35209 h 240314"/>
                <a:gd name="connisteX2" fmla="*/ 3993515 w 3993515"/>
                <a:gd name="connsiteY2" fmla="*/ 284 h 240314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3993515" h="240313">
                  <a:moveTo>
                    <a:pt x="0" y="240314"/>
                  </a:moveTo>
                  <a:cubicBezTo>
                    <a:pt x="333375" y="199674"/>
                    <a:pt x="1078230" y="83469"/>
                    <a:pt x="1877060" y="35209"/>
                  </a:cubicBezTo>
                  <a:cubicBezTo>
                    <a:pt x="2675890" y="-13051"/>
                    <a:pt x="3608070" y="3459"/>
                    <a:pt x="3993515" y="284"/>
                  </a:cubicBezTo>
                </a:path>
              </a:pathLst>
            </a:cu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>
            <p:custDataLst>
              <p:tags r:id="rId15"/>
            </p:custDataLst>
          </p:nvPr>
        </p:nvGrpSpPr>
        <p:grpSpPr>
          <a:xfrm>
            <a:off x="9132404" y="4173277"/>
            <a:ext cx="3059596" cy="461871"/>
            <a:chOff x="8928" y="7015"/>
            <a:chExt cx="6366" cy="961"/>
          </a:xfrm>
        </p:grpSpPr>
        <p:sp>
          <p:nvSpPr>
            <p:cNvPr id="24" name="任意多边形 30"/>
            <p:cNvSpPr/>
            <p:nvPr>
              <p:custDataLst>
                <p:tags r:id="rId16"/>
              </p:custDataLst>
            </p:nvPr>
          </p:nvSpPr>
          <p:spPr>
            <a:xfrm>
              <a:off x="8928" y="7554"/>
              <a:ext cx="2891" cy="73"/>
            </a:xfrm>
            <a:custGeom>
              <a:gdLst>
                <a:gd name="connisteX0" fmla="*/ 0 w 1663700"/>
                <a:gd name="connsiteY0" fmla="*/ 46355 h 46355"/>
                <a:gd name="connisteX1" fmla="*/ 363855 w 1663700"/>
                <a:gd name="connsiteY1" fmla="*/ 20955 h 46355"/>
                <a:gd name="connisteX2" fmla="*/ 1066800 w 1663700"/>
                <a:gd name="connsiteY2" fmla="*/ 0 h 46355"/>
                <a:gd name="connisteX3" fmla="*/ 1663700 w 1663700"/>
                <a:gd name="connsiteY3" fmla="*/ 20955 h 46355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663700" h="46355">
                  <a:moveTo>
                    <a:pt x="0" y="46355"/>
                  </a:moveTo>
                  <a:cubicBezTo>
                    <a:pt x="58420" y="41910"/>
                    <a:pt x="150495" y="30480"/>
                    <a:pt x="363855" y="20955"/>
                  </a:cubicBezTo>
                  <a:cubicBezTo>
                    <a:pt x="577215" y="11430"/>
                    <a:pt x="807085" y="0"/>
                    <a:pt x="1066800" y="0"/>
                  </a:cubicBezTo>
                  <a:cubicBezTo>
                    <a:pt x="1326515" y="0"/>
                    <a:pt x="1558290" y="16510"/>
                    <a:pt x="1663700" y="20955"/>
                  </a:cubicBezTo>
                </a:path>
              </a:pathLst>
            </a:custGeom>
            <a:noFill/>
            <a:ln w="508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11891" y="7015"/>
              <a:ext cx="3403" cy="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>
                  <a:solidFill>
                    <a:schemeClr val="tx1"/>
                  </a:solidFill>
                </a:rPr>
                <a:t>南回归线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735291" y="4685038"/>
            <a:ext cx="679672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大部分位于赤道和南回归线之间，是世界上热带面积最大的国家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辩论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5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6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272790" y="1269365"/>
            <a:ext cx="61347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热带雨林应该开发还是保护？</a:t>
            </a:r>
            <a:endParaRPr lang="zh-CN" altLang="en-US"/>
          </a:p>
        </p:txBody>
      </p:sp>
      <p:pic>
        <p:nvPicPr>
          <p:cNvPr id="23554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4380" y="2518410"/>
            <a:ext cx="539623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904990" y="3014345"/>
            <a:ext cx="5287010" cy="304609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控制人口数量；</a:t>
            </a:r>
            <a:endParaRPr lang="zh-CN" altLang="en-US" sz="32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发展农业科技；</a:t>
            </a:r>
            <a:endParaRPr lang="zh-CN" altLang="en-US" sz="32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树立保护意识；</a:t>
            </a:r>
            <a:endParaRPr lang="zh-CN" altLang="en-US" sz="32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完善法律保障；</a:t>
            </a:r>
            <a:endParaRPr lang="zh-CN" altLang="en-US" sz="32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合理开发热带雨林</a:t>
            </a:r>
            <a:endParaRPr lang="zh-CN" altLang="en-US" sz="3200" b="1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走可持续发展的道路。</a:t>
            </a:r>
            <a:endParaRPr lang="zh-CN" altLang="en-US" sz="3200" b="1"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2620" y="552489"/>
            <a:ext cx="268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经济发展特点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1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45218" y="3921609"/>
            <a:ext cx="1838955" cy="1587"/>
          </a:xfrm>
          <a:prstGeom prst="line">
            <a:avLst/>
          </a:prstGeom>
          <a:noFill/>
          <a:ln w="38100">
            <a:solidFill>
              <a:srgbClr val="4B525A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75"/>
          </a:p>
        </p:txBody>
      </p:sp>
      <p:sp>
        <p:nvSpPr>
          <p:cNvPr id="7" name="Oval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32603" y="3823234"/>
            <a:ext cx="209441" cy="209441"/>
          </a:xfrm>
          <a:prstGeom prst="ellipse">
            <a:avLst/>
          </a:prstGeom>
          <a:solidFill>
            <a:srgbClr val="016A32"/>
          </a:solidFill>
          <a:ln w="10">
            <a:noFill/>
            <a:beve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8" name="Line 1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883215" y="3921426"/>
            <a:ext cx="2052320" cy="1693"/>
          </a:xfrm>
          <a:prstGeom prst="line">
            <a:avLst/>
          </a:prstGeom>
          <a:noFill/>
          <a:ln w="38100">
            <a:solidFill>
              <a:srgbClr val="4B525A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75"/>
          </a:p>
        </p:txBody>
      </p:sp>
      <p:sp>
        <p:nvSpPr>
          <p:cNvPr id="9" name="Oval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35742" y="3823234"/>
            <a:ext cx="207853" cy="209441"/>
          </a:xfrm>
          <a:prstGeom prst="ellipse">
            <a:avLst/>
          </a:prstGeom>
          <a:solidFill>
            <a:srgbClr val="016A32"/>
          </a:solidFill>
          <a:ln w="10">
            <a:noFill/>
            <a:bevel/>
          </a:ln>
        </p:spPr>
        <p:txBody>
          <a:bodyPr>
            <a:no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endParaRPr lang="zh-CN" altLang="zh-CN" sz="1800">
              <a:sym typeface="+mn-ea"/>
            </a:endParaRPr>
          </a:p>
        </p:txBody>
      </p:sp>
      <p:sp>
        <p:nvSpPr>
          <p:cNvPr id="10" name="Line 2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142008" y="3921609"/>
            <a:ext cx="1838955" cy="1587"/>
          </a:xfrm>
          <a:prstGeom prst="line">
            <a:avLst/>
          </a:prstGeom>
          <a:noFill/>
          <a:ln w="38100">
            <a:solidFill>
              <a:srgbClr val="4B525A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75"/>
          </a:p>
        </p:txBody>
      </p:sp>
      <p:sp>
        <p:nvSpPr>
          <p:cNvPr id="11" name="Line 2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7980235" y="3921426"/>
            <a:ext cx="2054013" cy="1693"/>
          </a:xfrm>
          <a:prstGeom prst="line">
            <a:avLst/>
          </a:prstGeom>
          <a:noFill/>
          <a:ln w="38100">
            <a:solidFill>
              <a:srgbClr val="4B525A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75"/>
          </a:p>
        </p:txBody>
      </p:sp>
      <p:sp>
        <p:nvSpPr>
          <p:cNvPr id="12" name="Oval 2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034119" y="3823234"/>
            <a:ext cx="207855" cy="209441"/>
          </a:xfrm>
          <a:prstGeom prst="ellipse">
            <a:avLst/>
          </a:prstGeom>
          <a:solidFill>
            <a:srgbClr val="016A32"/>
          </a:solidFill>
          <a:ln w="10">
            <a:noFill/>
            <a:bevel/>
          </a:ln>
        </p:spPr>
        <p:txBody>
          <a:bodyPr>
            <a:no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endParaRPr lang="zh-CN" altLang="zh-CN" sz="1800">
              <a:sym typeface="+mn-ea"/>
            </a:endParaRPr>
          </a:p>
        </p:txBody>
      </p:sp>
      <p:sp>
        <p:nvSpPr>
          <p:cNvPr id="13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45772" y="3921609"/>
            <a:ext cx="1172551" cy="1587"/>
          </a:xfrm>
          <a:prstGeom prst="line">
            <a:avLst/>
          </a:prstGeom>
          <a:noFill/>
          <a:ln w="38100">
            <a:solidFill>
              <a:srgbClr val="4B525A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75"/>
          </a:p>
        </p:txBody>
      </p:sp>
      <p:sp>
        <p:nvSpPr>
          <p:cNvPr id="14" name="Oval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13572" y="3817519"/>
            <a:ext cx="207853" cy="209441"/>
          </a:xfrm>
          <a:prstGeom prst="ellipse">
            <a:avLst/>
          </a:prstGeom>
          <a:solidFill>
            <a:srgbClr val="016A32"/>
          </a:solidFill>
          <a:ln w="10">
            <a:noFill/>
            <a:bevel/>
          </a:ln>
        </p:spPr>
        <p:txBody>
          <a:bodyPr>
            <a:no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endParaRPr lang="zh-CN" altLang="zh-CN" sz="1800">
              <a:sym typeface="+mn-ea"/>
            </a:endParaRPr>
          </a:p>
        </p:txBody>
      </p:sp>
      <p:sp>
        <p:nvSpPr>
          <p:cNvPr id="15" name="Oval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089027" y="3823234"/>
            <a:ext cx="207853" cy="209441"/>
          </a:xfrm>
          <a:prstGeom prst="ellipse">
            <a:avLst/>
          </a:prstGeom>
          <a:solidFill>
            <a:srgbClr val="016A32"/>
          </a:solidFill>
          <a:ln w="10">
            <a:noFill/>
            <a:bevel/>
          </a:ln>
        </p:spPr>
        <p:txBody>
          <a:bodyPr>
            <a:no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endParaRPr lang="zh-CN" altLang="zh-CN" sz="1800">
              <a:sym typeface="+mn-ea"/>
            </a:endParaRPr>
          </a:p>
        </p:txBody>
      </p:sp>
      <p:cxnSp>
        <p:nvCxnSpPr>
          <p:cNvPr id="16" name="直接箭头连接符 15"/>
          <p:cNvCxnSpPr/>
          <p:nvPr>
            <p:custDataLst>
              <p:tags r:id="rId14"/>
            </p:custDataLst>
          </p:nvPr>
        </p:nvCxnSpPr>
        <p:spPr>
          <a:xfrm flipV="1">
            <a:off x="10241470" y="3913171"/>
            <a:ext cx="1178560" cy="1016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484185" y="4105576"/>
            <a:ext cx="103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16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世纪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3398075" y="4105576"/>
            <a:ext cx="103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17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世纪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520245" y="4105576"/>
            <a:ext cx="103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18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世纪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673530" y="4105576"/>
            <a:ext cx="103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世纪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9688385" y="4105576"/>
            <a:ext cx="1038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20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世纪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pSp>
        <p:nvGrpSpPr>
          <p:cNvPr id="22" name="组合 21"/>
          <p:cNvGrpSpPr/>
          <p:nvPr>
            <p:custDataLst>
              <p:tags r:id="rId20"/>
            </p:custDataLst>
          </p:nvPr>
        </p:nvGrpSpPr>
        <p:grpSpPr>
          <a:xfrm>
            <a:off x="1728025" y="2812716"/>
            <a:ext cx="1309370" cy="1122680"/>
            <a:chOff x="2645" y="3744"/>
            <a:chExt cx="2062" cy="1768"/>
          </a:xfrm>
        </p:grpSpPr>
        <p:sp>
          <p:nvSpPr>
            <p:cNvPr id="23" name="文本框 22"/>
            <p:cNvSpPr txBox="1"/>
            <p:nvPr>
              <p:custDataLst>
                <p:tags r:id="rId21"/>
              </p:custDataLst>
            </p:nvPr>
          </p:nvSpPr>
          <p:spPr>
            <a:xfrm>
              <a:off x="2645" y="3744"/>
              <a:ext cx="2062" cy="1016"/>
            </a:xfrm>
            <a:prstGeom prst="rect">
              <a:avLst/>
            </a:prstGeom>
            <a:solidFill>
              <a:srgbClr val="00B050"/>
            </a:solidFill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</a:rPr>
                <a:t>采伐森林</a:t>
              </a:r>
              <a:endParaRPr lang="zh-CN" altLang="en-US" sz="1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  <a:p>
              <a:pPr algn="ctr"/>
              <a:r>
                <a:rPr lang="zh-CN" altLang="en-US" sz="1800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</a:rPr>
                <a:t>出口木材</a:t>
              </a:r>
              <a:endParaRPr lang="zh-CN" altLang="en-US" sz="1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24" name="直接连接符 23"/>
            <p:cNvCxnSpPr>
              <a:stCxn id="23" idx="2"/>
            </p:cNvCxnSpPr>
            <p:nvPr>
              <p:custDataLst>
                <p:tags r:id="rId22"/>
              </p:custDataLst>
            </p:nvPr>
          </p:nvCxnSpPr>
          <p:spPr>
            <a:xfrm>
              <a:off x="3676" y="4760"/>
              <a:ext cx="1" cy="752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 descr="图片包含 户外, 地面, 天空&#10;&#10;描述已自动生成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8"/>
          <a:stretch>
            <a:fillRect/>
          </a:stretch>
        </p:blipFill>
        <p:spPr>
          <a:xfrm>
            <a:off x="1141920" y="1157906"/>
            <a:ext cx="2482215" cy="1533525"/>
          </a:xfrm>
          <a:prstGeom prst="rect">
            <a:avLst/>
          </a:prstGeom>
        </p:spPr>
      </p:pic>
      <p:grpSp>
        <p:nvGrpSpPr>
          <p:cNvPr id="26" name="组合 25"/>
          <p:cNvGrpSpPr/>
          <p:nvPr>
            <p:custDataLst>
              <p:tags r:id="rId25"/>
            </p:custDataLst>
          </p:nvPr>
        </p:nvGrpSpPr>
        <p:grpSpPr>
          <a:xfrm>
            <a:off x="2383028" y="3935507"/>
            <a:ext cx="1787525" cy="1174673"/>
            <a:chOff x="2690" y="2858"/>
            <a:chExt cx="2815" cy="1850"/>
          </a:xfrm>
        </p:grpSpPr>
        <p:sp>
          <p:nvSpPr>
            <p:cNvPr id="27" name="文本框 26"/>
            <p:cNvSpPr txBox="1"/>
            <p:nvPr>
              <p:custDataLst>
                <p:tags r:id="rId26"/>
              </p:custDataLst>
            </p:nvPr>
          </p:nvSpPr>
          <p:spPr>
            <a:xfrm>
              <a:off x="2690" y="3692"/>
              <a:ext cx="2815" cy="1016"/>
            </a:xfrm>
            <a:prstGeom prst="rect">
              <a:avLst/>
            </a:prstGeom>
            <a:solidFill>
              <a:srgbClr val="00B050"/>
            </a:solidFill>
          </p:spPr>
          <p:txBody>
            <a:bodyPr vert="horz" wrap="non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引进并种植甘蔗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制糖业兴起。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endParaRPr>
            </a:p>
          </p:txBody>
        </p:sp>
        <p:cxnSp>
          <p:nvCxnSpPr>
            <p:cNvPr id="28" name="直接连接符 27"/>
            <p:cNvCxnSpPr>
              <a:endCxn id="27" idx="0"/>
            </p:cNvCxnSpPr>
            <p:nvPr>
              <p:custDataLst>
                <p:tags r:id="rId27"/>
              </p:custDataLst>
            </p:nvPr>
          </p:nvCxnSpPr>
          <p:spPr>
            <a:xfrm flipH="1">
              <a:off x="4097" y="2858"/>
              <a:ext cx="8" cy="834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 descr="图片包含 植物, 户外, 树, 地面&#10;&#10;描述已自动生成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221"/>
          <a:stretch>
            <a:fillRect/>
          </a:stretch>
        </p:blipFill>
        <p:spPr>
          <a:xfrm>
            <a:off x="2042350" y="5179996"/>
            <a:ext cx="2564130" cy="1527175"/>
          </a:xfrm>
          <a:prstGeom prst="rect">
            <a:avLst/>
          </a:prstGeom>
        </p:spPr>
      </p:pic>
      <p:grpSp>
        <p:nvGrpSpPr>
          <p:cNvPr id="30" name="组合 29"/>
          <p:cNvGrpSpPr/>
          <p:nvPr>
            <p:custDataLst>
              <p:tags r:id="rId30"/>
            </p:custDataLst>
          </p:nvPr>
        </p:nvGrpSpPr>
        <p:grpSpPr>
          <a:xfrm>
            <a:off x="4337558" y="2812790"/>
            <a:ext cx="2475230" cy="1122606"/>
            <a:chOff x="2810" y="3744"/>
            <a:chExt cx="3898" cy="1768"/>
          </a:xfrm>
        </p:grpSpPr>
        <p:sp>
          <p:nvSpPr>
            <p:cNvPr id="31" name="文本框 30"/>
            <p:cNvSpPr txBox="1"/>
            <p:nvPr>
              <p:custDataLst>
                <p:tags r:id="rId31"/>
              </p:custDataLst>
            </p:nvPr>
          </p:nvSpPr>
          <p:spPr>
            <a:xfrm>
              <a:off x="2810" y="3744"/>
              <a:ext cx="3898" cy="1016"/>
            </a:xfrm>
            <a:prstGeom prst="rect">
              <a:avLst/>
            </a:prstGeom>
            <a:solidFill>
              <a:srgbClr val="00B050"/>
            </a:solidFill>
          </p:spPr>
          <p:txBody>
            <a:bodyPr vert="horz" wrap="non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先后发现黄金和金刚石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  <a:p>
              <a:pPr algn="l"/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掀起了“采金热”</a:t>
              </a:r>
              <a:endParaRPr lang="zh-CN" altLang="en-US" sz="1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  <p:cxnSp>
          <p:nvCxnSpPr>
            <p:cNvPr id="32" name="直接连接符 31"/>
            <p:cNvCxnSpPr>
              <a:stCxn id="31" idx="2"/>
            </p:cNvCxnSpPr>
            <p:nvPr>
              <p:custDataLst>
                <p:tags r:id="rId32"/>
              </p:custDataLst>
            </p:nvPr>
          </p:nvCxnSpPr>
          <p:spPr>
            <a:xfrm>
              <a:off x="4759" y="4760"/>
              <a:ext cx="1" cy="752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图片 32" descr="图片包含 山, 天空, 自然, 山谷&#10;&#10;描述已自动生成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" r="7716"/>
          <a:stretch>
            <a:fillRect/>
          </a:stretch>
        </p:blipFill>
        <p:spPr>
          <a:xfrm>
            <a:off x="4337875" y="1192831"/>
            <a:ext cx="2475230" cy="1498600"/>
          </a:xfrm>
          <a:prstGeom prst="rect">
            <a:avLst/>
          </a:prstGeom>
        </p:spPr>
      </p:pic>
      <p:grpSp>
        <p:nvGrpSpPr>
          <p:cNvPr id="34" name="组合 33"/>
          <p:cNvGrpSpPr/>
          <p:nvPr>
            <p:custDataLst>
              <p:tags r:id="rId35"/>
            </p:custDataLst>
          </p:nvPr>
        </p:nvGrpSpPr>
        <p:grpSpPr>
          <a:xfrm>
            <a:off x="7518273" y="2800725"/>
            <a:ext cx="2016760" cy="1122606"/>
            <a:chOff x="2814" y="3744"/>
            <a:chExt cx="3176" cy="1768"/>
          </a:xfrm>
        </p:grpSpPr>
        <p:sp>
          <p:nvSpPr>
            <p:cNvPr id="35" name="文本框 34"/>
            <p:cNvSpPr txBox="1"/>
            <p:nvPr>
              <p:custDataLst>
                <p:tags r:id="rId36"/>
              </p:custDataLst>
            </p:nvPr>
          </p:nvSpPr>
          <p:spPr>
            <a:xfrm>
              <a:off x="2814" y="3744"/>
              <a:ext cx="3176" cy="1016"/>
            </a:xfrm>
            <a:prstGeom prst="rect">
              <a:avLst/>
            </a:prstGeom>
            <a:solidFill>
              <a:srgbClr val="00B050"/>
            </a:solidFill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大量种植咖啡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成为“咖啡王国”</a:t>
              </a:r>
              <a:endParaRPr lang="zh-CN" altLang="en-US" sz="1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  <p:cxnSp>
          <p:nvCxnSpPr>
            <p:cNvPr id="36" name="直接连接符 35"/>
            <p:cNvCxnSpPr>
              <a:stCxn id="35" idx="2"/>
            </p:cNvCxnSpPr>
            <p:nvPr>
              <p:custDataLst>
                <p:tags r:id="rId37"/>
              </p:custDataLst>
            </p:nvPr>
          </p:nvCxnSpPr>
          <p:spPr>
            <a:xfrm>
              <a:off x="4402" y="4760"/>
              <a:ext cx="1" cy="752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38"/>
          <a:srcRect l="844" r="1308" b="1241"/>
          <a:stretch>
            <a:fillRect/>
          </a:stretch>
        </p:blipFill>
        <p:spPr>
          <a:xfrm>
            <a:off x="7225220" y="1180131"/>
            <a:ext cx="2393315" cy="1511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" name="组合 37"/>
          <p:cNvGrpSpPr/>
          <p:nvPr>
            <p:custDataLst>
              <p:tags r:id="rId40"/>
            </p:custDataLst>
          </p:nvPr>
        </p:nvGrpSpPr>
        <p:grpSpPr>
          <a:xfrm>
            <a:off x="8027543" y="3935507"/>
            <a:ext cx="3392170" cy="1285156"/>
            <a:chOff x="2690" y="2858"/>
            <a:chExt cx="5342" cy="2024"/>
          </a:xfrm>
        </p:grpSpPr>
        <p:sp>
          <p:nvSpPr>
            <p:cNvPr id="39" name="文本框 38"/>
            <p:cNvSpPr txBox="1"/>
            <p:nvPr>
              <p:custDataLst>
                <p:tags r:id="rId41"/>
              </p:custDataLst>
            </p:nvPr>
          </p:nvSpPr>
          <p:spPr>
            <a:xfrm>
              <a:off x="2690" y="3692"/>
              <a:ext cx="5342" cy="1190"/>
            </a:xfrm>
            <a:prstGeom prst="rect">
              <a:avLst/>
            </a:prstGeom>
            <a:solidFill>
              <a:srgbClr val="00B050"/>
            </a:solidFill>
          </p:spPr>
          <p:txBody>
            <a:bodyPr vert="horz" wrap="none" rtlCol="0">
              <a:spAutoFit/>
            </a:bodyPr>
            <a:lstStyle/>
            <a:p>
              <a:pPr lvl="0" algn="l" eaLnBrk="0" fontAlgn="base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天然橡胶种植兴旺期</a:t>
              </a:r>
              <a:r>
                <a:rPr lang="en-US" altLang="zh-CN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,</a:t>
              </a:r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曾以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  <a:p>
              <a:pPr lvl="0" algn="l" eaLnBrk="0" fontAlgn="base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b="1">
                  <a:solidFill>
                    <a:schemeClr val="bg1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“天然橡胶的故乡”著称于世。</a:t>
              </a:r>
              <a:endParaRPr lang="zh-CN" altLang="en-US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  <p:cxnSp>
          <p:nvCxnSpPr>
            <p:cNvPr id="40" name="直接连接符 39"/>
            <p:cNvCxnSpPr>
              <a:endCxn id="39" idx="0"/>
            </p:cNvCxnSpPr>
            <p:nvPr>
              <p:custDataLst>
                <p:tags r:id="rId42"/>
              </p:custDataLst>
            </p:nvPr>
          </p:nvCxnSpPr>
          <p:spPr>
            <a:xfrm flipH="1">
              <a:off x="5361" y="2858"/>
              <a:ext cx="8" cy="834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片 40" descr="图片包含 草, 树, 户外, 地面&#10;&#10;描述已自动生成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" r="278"/>
          <a:stretch>
            <a:fillRect/>
          </a:stretch>
        </p:blipFill>
        <p:spPr>
          <a:xfrm>
            <a:off x="8454580" y="5289851"/>
            <a:ext cx="2538730" cy="1417320"/>
          </a:xfrm>
          <a:prstGeom prst="rect">
            <a:avLst/>
          </a:prstGeom>
        </p:spPr>
      </p:pic>
      <p:sp>
        <p:nvSpPr>
          <p:cNvPr id="46" name="文本框 8"/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3533330" y="606742"/>
            <a:ext cx="76358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主要农矿产品木材、</a:t>
            </a:r>
            <a:r>
              <a:rPr lang="zh-CN" altLang="en-US" sz="210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咖啡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、甘蔗、天然橡胶、黄金和金刚石等。</a:t>
            </a:r>
            <a:endParaRPr lang="zh-CN" altLang="zh-CN"/>
          </a:p>
        </p:txBody>
      </p:sp>
      <p:sp>
        <p:nvSpPr>
          <p:cNvPr id="2" name="文本框 1"/>
          <p:cNvSpPr txBox="1"/>
          <p:nvPr>
            <p:custDataLst>
              <p:tags r:id="rId46"/>
            </p:custDataLst>
          </p:nvPr>
        </p:nvSpPr>
        <p:spPr>
          <a:xfrm>
            <a:off x="166107" y="22644"/>
            <a:ext cx="256409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六、农业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070883" y="1265297"/>
            <a:ext cx="4114800" cy="2461260"/>
          </a:xfrm>
          <a:prstGeom prst="rect">
            <a:avLst/>
          </a:prstGeom>
          <a:solidFill>
            <a:srgbClr val="098445">
              <a:alpha val="86000"/>
            </a:srgbClr>
          </a:solidFill>
        </p:spPr>
        <p:txBody>
          <a:bodyPr wrap="square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改变单一的经济形式，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发展多种经济结构，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经济飞速发展，在世界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经济中居前10位之列。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7753" y="4084062"/>
            <a:ext cx="1223963" cy="82994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单一商品经济</a:t>
            </a:r>
            <a:endParaRPr lang="zh-CN" altLang="en-US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直接连接符 3"/>
          <p:cNvSpPr/>
          <p:nvPr>
            <p:custDataLst>
              <p:tags r:id="rId5"/>
            </p:custDataLst>
          </p:nvPr>
        </p:nvSpPr>
        <p:spPr>
          <a:xfrm>
            <a:off x="2378551" y="4509829"/>
            <a:ext cx="5032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130708" y="4279324"/>
            <a:ext cx="1752600" cy="46037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贫穷落后</a:t>
            </a:r>
            <a:endParaRPr lang="zh-CN" altLang="en-US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488713" y="4094539"/>
            <a:ext cx="1287780" cy="82994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经济部门完整</a:t>
            </a:r>
            <a:endParaRPr lang="zh-CN" altLang="en-US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直接连接符 6"/>
          <p:cNvSpPr/>
          <p:nvPr>
            <p:custDataLst>
              <p:tags r:id="rId8"/>
            </p:custDataLst>
          </p:nvPr>
        </p:nvSpPr>
        <p:spPr>
          <a:xfrm>
            <a:off x="8875553" y="4509829"/>
            <a:ext cx="5048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601993" y="4084379"/>
            <a:ext cx="1368425" cy="82994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经济发展迅速</a:t>
            </a:r>
            <a:endParaRPr lang="zh-CN" altLang="en-US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053363" y="285174"/>
            <a:ext cx="42532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巴西经济发展的分水岭</a:t>
            </a:r>
            <a:endParaRPr lang="zh-CN" altLang="en-US" sz="32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774848" y="1873944"/>
            <a:ext cx="58991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二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战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876458" y="1265614"/>
            <a:ext cx="4189730" cy="2461260"/>
          </a:xfrm>
          <a:prstGeom prst="rect">
            <a:avLst/>
          </a:prstGeom>
          <a:solidFill>
            <a:srgbClr val="098445">
              <a:alpha val="86000"/>
            </a:srgbClr>
          </a:solidFill>
        </p:spPr>
        <p:txBody>
          <a:bodyPr wrap="squar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殖民初期，出口木材；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16</a:t>
            </a: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世纪，种植甘蔗；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17</a:t>
            </a: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世纪出口矿石；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19</a:t>
            </a:r>
            <a:r>
              <a:rPr lang="zh-CN" altLang="en-US" sz="2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世纪种植出口咖啡。</a:t>
            </a:r>
            <a:endParaRPr lang="zh-CN" altLang="en-US" sz="28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453709" y="5239600"/>
            <a:ext cx="11822108" cy="533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二战以前，由于葡萄牙殖民者的统治，巴西经济长期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依赖农矿产品的生产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zh-CN" sz="28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453709" y="5898671"/>
            <a:ext cx="6329639" cy="533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二战以后，发展成为一个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工农业大国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26001" contrast="66000"/>
          </a:blip>
          <a:srcRect l="46080"/>
          <a:stretch>
            <a:fillRect/>
          </a:stretch>
        </p:blipFill>
        <p:spPr>
          <a:xfrm>
            <a:off x="6890994" y="1824202"/>
            <a:ext cx="3450208" cy="3209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2294" y="1989022"/>
            <a:ext cx="3318713" cy="320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29937" y="1146199"/>
            <a:ext cx="59765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巴西农业发展的优势条件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7626284" y="5340052"/>
            <a:ext cx="1979628" cy="593889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气候湿热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2651836" y="5337811"/>
            <a:ext cx="1979628" cy="5938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地形平坦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2729057" y="6146276"/>
            <a:ext cx="715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具有种植热带作物得天独厚的自然条件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" name="Chart 108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027873" y="695235"/>
          <a:ext cx="2087880" cy="19310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4" imgW="2414270" imgH="2316480" progId="Excel.Chart.8">
                  <p:embed/>
                </p:oleObj>
              </mc:Choice>
              <mc:Fallback>
                <p:oleObj r:id="rId4" imgW="2414270" imgH="2316480" progId="Excel.Char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7873" y="695235"/>
                        <a:ext cx="2087880" cy="1931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10"/>
          <p:cNvSpPr txBox="1"/>
          <p:nvPr>
            <p:custDataLst>
              <p:tags r:id="rId6"/>
            </p:custDataLst>
          </p:nvPr>
        </p:nvSpPr>
        <p:spPr>
          <a:xfrm>
            <a:off x="2274253" y="1347380"/>
            <a:ext cx="1522730" cy="448310"/>
          </a:xfrm>
          <a:prstGeom prst="rect">
            <a:avLst/>
          </a:prstGeom>
          <a:noFill/>
          <a:ln w="9525">
            <a:noFill/>
          </a:ln>
        </p:spPr>
        <p:txBody>
          <a:bodyPr wrap="square" lIns="34289" tIns="17144" rIns="34289" bIns="17144">
            <a:spAutoFit/>
          </a:bodyPr>
          <a:lstStyle/>
          <a:p>
            <a:pPr algn="ctr" defTabSz="1087755" eaLnBrk="1" hangingPunct="1">
              <a:buFont typeface="Arial" panose="020b0604020202020204" pitchFamily="34" charset="0"/>
            </a:pPr>
            <a:r>
              <a:rPr lang="zh-CN" altLang="en-US" sz="2700" b="1">
                <a:latin typeface="华文中宋" panose="02010600040101010101" charset="-122"/>
                <a:ea typeface="华文中宋" panose="02010600040101010101" charset="-122"/>
              </a:rPr>
              <a:t>咖啡</a:t>
            </a:r>
            <a:endParaRPr lang="zh-CN" altLang="en-US" sz="27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graphicFrame>
        <p:nvGraphicFramePr>
          <p:cNvPr id="5" name="Chart 172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698683" y="695235"/>
          <a:ext cx="2087880" cy="19310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8" imgW="2414270" imgH="2316480" progId="Excel.Chart.8">
                  <p:embed/>
                </p:oleObj>
              </mc:Choice>
              <mc:Fallback>
                <p:oleObj r:id="rId8" imgW="2414270" imgH="2316480" progId="Excel.Char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8683" y="695235"/>
                        <a:ext cx="2087880" cy="1931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0"/>
          <p:cNvSpPr txBox="1"/>
          <p:nvPr>
            <p:custDataLst>
              <p:tags r:id="rId10"/>
            </p:custDataLst>
          </p:nvPr>
        </p:nvSpPr>
        <p:spPr>
          <a:xfrm>
            <a:off x="4944428" y="1347380"/>
            <a:ext cx="1523365" cy="448310"/>
          </a:xfrm>
          <a:prstGeom prst="rect">
            <a:avLst/>
          </a:prstGeom>
          <a:noFill/>
          <a:ln w="9525">
            <a:noFill/>
          </a:ln>
        </p:spPr>
        <p:txBody>
          <a:bodyPr wrap="square" lIns="34289" tIns="17144" rIns="34289" bIns="17144">
            <a:spAutoFit/>
          </a:bodyPr>
          <a:lstStyle/>
          <a:p>
            <a:pPr algn="ctr" defTabSz="1087755" eaLnBrk="1" hangingPunct="1">
              <a:buFont typeface="Arial" panose="020b0604020202020204" pitchFamily="34" charset="0"/>
            </a:pPr>
            <a:r>
              <a:rPr lang="zh-CN" altLang="en-US" sz="2700" b="1">
                <a:latin typeface="华文中宋" panose="02010600040101010101" charset="-122"/>
                <a:ea typeface="华文中宋" panose="02010600040101010101" charset="-122"/>
              </a:rPr>
              <a:t>甘蔗</a:t>
            </a:r>
            <a:endParaRPr lang="zh-CN" altLang="en-US" sz="27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graphicFrame>
        <p:nvGraphicFramePr>
          <p:cNvPr id="8" name="Chart 237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7525703" y="651420"/>
          <a:ext cx="2087880" cy="19310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12" imgW="2419985" imgH="2316480" progId="Excel.Chart.8">
                  <p:embed/>
                </p:oleObj>
              </mc:Choice>
              <mc:Fallback>
                <p:oleObj r:id="rId12" imgW="2419985" imgH="2316480" progId="Excel.Char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5703" y="651420"/>
                        <a:ext cx="2087880" cy="1931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0"/>
          <p:cNvSpPr txBox="1"/>
          <p:nvPr>
            <p:custDataLst>
              <p:tags r:id="rId14"/>
            </p:custDataLst>
          </p:nvPr>
        </p:nvSpPr>
        <p:spPr>
          <a:xfrm>
            <a:off x="7808278" y="1347380"/>
            <a:ext cx="1523365" cy="448310"/>
          </a:xfrm>
          <a:prstGeom prst="rect">
            <a:avLst/>
          </a:prstGeom>
          <a:noFill/>
          <a:ln w="9525">
            <a:noFill/>
          </a:ln>
        </p:spPr>
        <p:txBody>
          <a:bodyPr wrap="square" lIns="34289" tIns="17144" rIns="34289" bIns="17144">
            <a:spAutoFit/>
          </a:bodyPr>
          <a:lstStyle/>
          <a:p>
            <a:pPr algn="ctr" defTabSz="1087755" eaLnBrk="1" hangingPunct="1">
              <a:buFont typeface="Arial" panose="020b0604020202020204" pitchFamily="34" charset="0"/>
            </a:pPr>
            <a:r>
              <a:rPr lang="zh-CN" altLang="en-US" sz="2700" b="1">
                <a:latin typeface="华文中宋" panose="02010600040101010101" charset="-122"/>
                <a:ea typeface="华文中宋" panose="02010600040101010101" charset="-122"/>
              </a:rPr>
              <a:t>柑橘</a:t>
            </a:r>
            <a:endParaRPr lang="zh-CN" altLang="en-US" sz="27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11" name="Straight Connector 311"/>
          <p:cNvCxnSpPr/>
          <p:nvPr>
            <p:custDataLst>
              <p:tags r:id="rId15"/>
            </p:custDataLst>
          </p:nvPr>
        </p:nvCxnSpPr>
        <p:spPr>
          <a:xfrm flipH="1">
            <a:off x="3685223" y="1330960"/>
            <a:ext cx="0" cy="4222115"/>
          </a:xfrm>
          <a:prstGeom prst="line">
            <a:avLst/>
          </a:prstGeom>
          <a:ln>
            <a:solidFill>
              <a:sysClr val="window" lastClr="FFFFFF">
                <a:alpha val="38000"/>
              </a:sysClr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cxnSp>
        <p:nvCxnSpPr>
          <p:cNvPr id="12" name="Straight Connector 312"/>
          <p:cNvCxnSpPr/>
          <p:nvPr>
            <p:custDataLst>
              <p:tags r:id="rId16"/>
            </p:custDataLst>
          </p:nvPr>
        </p:nvCxnSpPr>
        <p:spPr>
          <a:xfrm flipH="1">
            <a:off x="5742623" y="1330960"/>
            <a:ext cx="0" cy="4222115"/>
          </a:xfrm>
          <a:prstGeom prst="line">
            <a:avLst/>
          </a:prstGeom>
          <a:ln>
            <a:solidFill>
              <a:sysClr val="window" lastClr="FFFFFF">
                <a:alpha val="38000"/>
              </a:sysClr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pic>
        <p:nvPicPr>
          <p:cNvPr id="13" name="图片 1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38033" y="2865030"/>
            <a:ext cx="2021840" cy="1343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841558" y="2845980"/>
            <a:ext cx="1945005" cy="1318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7525703" y="2866300"/>
            <a:ext cx="2018030" cy="1298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1376312" y="5791835"/>
            <a:ext cx="9407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咖啡豆、蔗糖、橘汁、大豆是重要的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出口创汇产品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4"/>
            </p:custDataLst>
          </p:nvPr>
        </p:nvSpPr>
        <p:spPr>
          <a:xfrm>
            <a:off x="73883" y="4782511"/>
            <a:ext cx="12044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咖啡豆、甘蔗、柑橘产量居世界首列，大豆、玉米产量居世界前列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9047" y="339365"/>
            <a:ext cx="46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巴西农业的分布及原因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07010" y="1376313"/>
            <a:ext cx="107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分布：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东南沿海地区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085010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01662" y="286986"/>
            <a:ext cx="6095518" cy="5893092"/>
          </a:xfrm>
          <a:prstGeom prst="rect">
            <a:avLst/>
          </a:prstGeom>
        </p:spPr>
      </p:pic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 rot="19601346">
            <a:off x="8359696" y="3805272"/>
            <a:ext cx="2460919" cy="1266085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07010" y="2013467"/>
            <a:ext cx="5901180" cy="443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）气候湿热，水热条件好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）地形和缓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）多优良港湾，海运便利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）人口城市集中，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劳动力资源丰富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市场广阔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1913" y="282803"/>
            <a:ext cx="3412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五、工业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61913" y="1055843"/>
            <a:ext cx="3563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重要的自然资源：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 descr="图片包含 文字, 地图&#10;&#10;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425" y="1667673"/>
            <a:ext cx="4365625" cy="4809490"/>
          </a:xfrm>
          <a:prstGeom prst="rect">
            <a:avLst/>
          </a:prstGeom>
        </p:spPr>
      </p:pic>
      <p:sp>
        <p:nvSpPr>
          <p:cNvPr id="5" name="TextBox 26"/>
          <p:cNvSpPr/>
          <p:nvPr>
            <p:custDataLst>
              <p:tags r:id="rId7"/>
            </p:custDataLst>
          </p:nvPr>
        </p:nvSpPr>
        <p:spPr>
          <a:xfrm>
            <a:off x="621666" y="1640618"/>
            <a:ext cx="512191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水资源、水能资源、生物资源、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矿产资源</a:t>
            </a:r>
            <a:r>
              <a:rPr lang="zh-CN" altLang="en-US" sz="28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丰富</a:t>
            </a:r>
            <a:endParaRPr lang="zh-CN" altLang="en-US" sz="28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621666" y="2898831"/>
            <a:ext cx="5474334" cy="388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巴西铁矿砂的储量排名全球第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全球第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大铁矿砂出口国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铍的储量居世界之首；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铝土的出产也仅次于澳大利亚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淡水资源约占全球淡水资源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12%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铝矾土、铀、锰、锡、铬、石油、天然气、煤的储量都居世界前列；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48791" y="666519"/>
            <a:ext cx="3506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矿产资源的分布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48791" y="1385526"/>
            <a:ext cx="6466788" cy="222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：在全国分布较广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石油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：巴西东部沿海地区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煤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：巴西南部地区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48791" y="3850054"/>
            <a:ext cx="3589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矿产资源的特点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48791" y="4678043"/>
            <a:ext cx="646678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铁矿资源丰富，缺乏优质煤和石油</a:t>
            </a:r>
            <a:endParaRPr lang="zh-CN" altLang="en-US"/>
          </a:p>
        </p:txBody>
      </p:sp>
      <p:pic>
        <p:nvPicPr>
          <p:cNvPr id="10" name="图片 9" descr="图片包含 文字, 地图&#10;&#10;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887" y="1202095"/>
            <a:ext cx="4365625" cy="4809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图片包含 文字, 地图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05" y="1578610"/>
            <a:ext cx="3772535" cy="415671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629150" y="1736725"/>
          <a:ext cx="7040245" cy="384048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2233930"/>
                <a:gridCol w="2359660"/>
                <a:gridCol w="2446655"/>
              </a:tblGrid>
              <a:tr h="54864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FFFFFF"/>
                          </a:solidFill>
                          <a:effectLst/>
                          <a:latin typeface="华文中宋" panose="02010600040101010101" charset="-122"/>
                          <a:ea typeface="华文中宋" panose="02010600040101010101" charset="-122"/>
                        </a:rPr>
                        <a:t>城市名称</a:t>
                      </a:r>
                      <a:endParaRPr lang="zh-CN" sz="2400" b="1" kern="100">
                        <a:solidFill>
                          <a:srgbClr val="FFFFFF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FFFFFF"/>
                          </a:solidFill>
                          <a:effectLst/>
                          <a:latin typeface="华文中宋" panose="02010600040101010101" charset="-122"/>
                          <a:ea typeface="华文中宋" panose="02010600040101010101" charset="-122"/>
                        </a:rPr>
                        <a:t>工业部门</a:t>
                      </a:r>
                      <a:endParaRPr lang="zh-CN" sz="2400" b="1" kern="100">
                        <a:solidFill>
                          <a:srgbClr val="FFFFFF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C07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FFFFFF"/>
                          </a:solidFill>
                          <a:effectLst/>
                          <a:latin typeface="华文中宋" panose="02010600040101010101" charset="-122"/>
                          <a:ea typeface="华文中宋" panose="02010600040101010101" charset="-122"/>
                        </a:rPr>
                        <a:t>附近的原材料</a:t>
                      </a:r>
                      <a:endParaRPr lang="zh-CN" sz="2400" b="1" kern="100">
                        <a:solidFill>
                          <a:srgbClr val="FFFFFF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solidFill>
                          <a:srgbClr val="404040"/>
                        </a:solidFill>
                        <a:effectLst/>
                        <a:latin typeface="华文中宋" panose="02010600040101010101" charset="-122"/>
                        <a:ea typeface="华文中宋" panose="02010600040101010101" charset="-122"/>
                      </a:endParaRPr>
                    </a:p>
                  </a:txBody>
                  <a:tcPr marL="68576" marR="68576" marT="0" marB="0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69950" y="746760"/>
            <a:ext cx="8308340" cy="6145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活动：在图中任找三座城市，完成下表？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250180" y="2501265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圣保罗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945380" y="3590290"/>
            <a:ext cx="1706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里约热内卢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4945380" y="4719955"/>
            <a:ext cx="1706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阿雷格里港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804660" y="222440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钢铁、汽车</a:t>
            </a:r>
            <a:endParaRPr lang="zh-CN" sz="2400" kern="100">
              <a:solidFill>
                <a:srgbClr val="40404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化学、纺织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804660" y="3313430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钢铁、汽车</a:t>
            </a:r>
            <a:endParaRPr lang="zh-CN" sz="2400" kern="100">
              <a:solidFill>
                <a:srgbClr val="404040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造船、纺织</a:t>
            </a:r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7295515" y="4719955"/>
            <a:ext cx="1706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化学、食品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0096500" y="2501265"/>
            <a:ext cx="79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棉花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9486900" y="368300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404040"/>
                </a:solidFill>
                <a:effectLst/>
                <a:latin typeface="华文中宋" panose="02010600040101010101" charset="-122"/>
                <a:ea typeface="华文中宋" panose="02010600040101010101" charset="-122"/>
                <a:sym typeface="+mn-ea"/>
              </a:rPr>
              <a:t>铁、锰、石油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0246519" y="4719955"/>
            <a:ext cx="492443" cy="5880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40404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煤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94988" y="440770"/>
            <a:ext cx="5501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主要的工业中心及工业部门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94988" y="1155781"/>
            <a:ext cx="73197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重要的工业中心有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圣保罗、里约热内卢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等。主要工业部门有钢铁、汽车、飞机制造、石油、化工等，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其中钢铁、汽车、飞机制造等已跻身世界重要生产国之列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94988" y="3429000"/>
            <a:ext cx="5501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5.</a:t>
            </a:r>
            <a:r>
              <a:rPr lang="zh-CN" altLang="en-US"/>
              <a:t>巴西工业的分布及原因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94988" y="4022446"/>
            <a:ext cx="4046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分布：东南沿海地区</a:t>
            </a:r>
            <a:endParaRPr lang="zh-CN" altLang="zh-CN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94988" y="4613193"/>
            <a:ext cx="47500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原因：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）靠近原料产地</a:t>
            </a:r>
            <a:endParaRPr lang="zh-CN" altLang="zh-CN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）多港口，海运便利</a:t>
            </a:r>
            <a:endParaRPr lang="zh-CN" altLang="zh-CN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）消费市场广阔</a:t>
            </a:r>
            <a:endParaRPr lang="zh-CN" altLang="en-US"/>
          </a:p>
        </p:txBody>
      </p:sp>
      <p:pic>
        <p:nvPicPr>
          <p:cNvPr id="9" name="图片 8" descr="图片包含 文字, 地图&#10;&#10;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744" y="1643032"/>
            <a:ext cx="3772535" cy="4156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37328" y="422991"/>
            <a:ext cx="2384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2.</a:t>
            </a:r>
            <a:r>
              <a:rPr lang="zh-CN" altLang="en-US"/>
              <a:t>半球位置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287399" y="5720777"/>
            <a:ext cx="7308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全部位于西半球，绝大部分位于南半球</a:t>
            </a:r>
            <a:endParaRPr lang="zh-CN" altLang="en-US"/>
          </a:p>
        </p:txBody>
      </p:sp>
      <p:pic>
        <p:nvPicPr>
          <p:cNvPr id="4" name="图片 3" descr="0820100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038645" y="891730"/>
            <a:ext cx="7347087" cy="4659479"/>
          </a:xfrm>
          <a:prstGeom prst="rect">
            <a:avLst/>
          </a:prstGeom>
        </p:spPr>
      </p:pic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2287399" y="3147749"/>
            <a:ext cx="6911566" cy="584828"/>
            <a:chOff x="2043" y="5497"/>
            <a:chExt cx="15421" cy="1281"/>
          </a:xfrm>
        </p:grpSpPr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>
              <a:off x="2043" y="5719"/>
              <a:ext cx="15421" cy="5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13116" y="5497"/>
              <a:ext cx="2993" cy="1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赤道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2038646" y="1083557"/>
            <a:ext cx="4632516" cy="4273218"/>
            <a:chOff x="2501" y="1392"/>
            <a:chExt cx="10147" cy="9360"/>
          </a:xfrm>
        </p:grpSpPr>
        <p:sp>
          <p:nvSpPr>
            <p:cNvPr id="9" name="任意多边形 14"/>
            <p:cNvSpPr/>
            <p:nvPr>
              <p:custDataLst>
                <p:tags r:id="rId11"/>
              </p:custDataLst>
            </p:nvPr>
          </p:nvSpPr>
          <p:spPr>
            <a:xfrm>
              <a:off x="10824" y="1416"/>
              <a:ext cx="283" cy="9336"/>
            </a:xfrm>
            <a:custGeom>
              <a:gdLst>
                <a:gd name="connisteX0" fmla="*/ 0 w 131667"/>
                <a:gd name="connsiteY0" fmla="*/ 0 h 5928360"/>
                <a:gd name="connisteX1" fmla="*/ 121920 w 131667"/>
                <a:gd name="connsiteY1" fmla="*/ 2346960 h 5928360"/>
                <a:gd name="connisteX2" fmla="*/ 106680 w 131667"/>
                <a:gd name="connsiteY2" fmla="*/ 4206240 h 5928360"/>
                <a:gd name="connisteX3" fmla="*/ 30480 w 131667"/>
                <a:gd name="connsiteY3" fmla="*/ 5928360 h 5928360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131668" h="5928360">
                  <a:moveTo>
                    <a:pt x="0" y="0"/>
                  </a:moveTo>
                  <a:cubicBezTo>
                    <a:pt x="24765" y="432435"/>
                    <a:pt x="100330" y="1505585"/>
                    <a:pt x="121920" y="2346960"/>
                  </a:cubicBezTo>
                  <a:cubicBezTo>
                    <a:pt x="143510" y="3188335"/>
                    <a:pt x="125095" y="3489960"/>
                    <a:pt x="106680" y="4206240"/>
                  </a:cubicBezTo>
                  <a:cubicBezTo>
                    <a:pt x="88265" y="4922520"/>
                    <a:pt x="45720" y="5621020"/>
                    <a:pt x="30480" y="592836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5"/>
            <p:cNvSpPr/>
            <p:nvPr>
              <p:custDataLst>
                <p:tags r:id="rId12"/>
              </p:custDataLst>
            </p:nvPr>
          </p:nvSpPr>
          <p:spPr>
            <a:xfrm>
              <a:off x="3333" y="1392"/>
              <a:ext cx="2948" cy="9360"/>
            </a:xfrm>
            <a:custGeom>
              <a:gdLst>
                <a:gd name="connisteX0" fmla="*/ 1891461 w 1891461"/>
                <a:gd name="connsiteY0" fmla="*/ 0 h 5943600"/>
                <a:gd name="connisteX1" fmla="*/ 1083741 w 1891461"/>
                <a:gd name="connsiteY1" fmla="*/ 594360 h 5943600"/>
                <a:gd name="connisteX2" fmla="*/ 352221 w 1891461"/>
                <a:gd name="connsiteY2" fmla="*/ 1615440 h 5943600"/>
                <a:gd name="connisteX3" fmla="*/ 1701 w 1891461"/>
                <a:gd name="connsiteY3" fmla="*/ 2926080 h 5943600"/>
                <a:gd name="connisteX4" fmla="*/ 260781 w 1891461"/>
                <a:gd name="connsiteY4" fmla="*/ 4114800 h 5943600"/>
                <a:gd name="connisteX5" fmla="*/ 717981 w 1891461"/>
                <a:gd name="connsiteY5" fmla="*/ 4937760 h 5943600"/>
                <a:gd name="connisteX6" fmla="*/ 1297101 w 1891461"/>
                <a:gd name="connsiteY6" fmla="*/ 5562600 h 5943600"/>
                <a:gd name="connisteX7" fmla="*/ 1830501 w 1891461"/>
                <a:gd name="connsiteY7" fmla="*/ 5943600 h 5943600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891462" h="5943600">
                  <a:moveTo>
                    <a:pt x="1891462" y="0"/>
                  </a:moveTo>
                  <a:cubicBezTo>
                    <a:pt x="1744777" y="98425"/>
                    <a:pt x="1391717" y="271145"/>
                    <a:pt x="1083742" y="594360"/>
                  </a:cubicBezTo>
                  <a:cubicBezTo>
                    <a:pt x="775767" y="917575"/>
                    <a:pt x="568757" y="1149350"/>
                    <a:pt x="352222" y="1615440"/>
                  </a:cubicBezTo>
                  <a:cubicBezTo>
                    <a:pt x="135687" y="2081530"/>
                    <a:pt x="20117" y="2426335"/>
                    <a:pt x="1702" y="2926080"/>
                  </a:cubicBezTo>
                  <a:cubicBezTo>
                    <a:pt x="-16713" y="3425825"/>
                    <a:pt x="117272" y="3712210"/>
                    <a:pt x="260782" y="4114800"/>
                  </a:cubicBezTo>
                  <a:cubicBezTo>
                    <a:pt x="404292" y="4517390"/>
                    <a:pt x="510972" y="4648200"/>
                    <a:pt x="717982" y="4937760"/>
                  </a:cubicBezTo>
                  <a:cubicBezTo>
                    <a:pt x="924992" y="5227320"/>
                    <a:pt x="1074852" y="5361305"/>
                    <a:pt x="1297102" y="5562600"/>
                  </a:cubicBezTo>
                  <a:cubicBezTo>
                    <a:pt x="1519352" y="5763895"/>
                    <a:pt x="1735252" y="5880100"/>
                    <a:pt x="1830502" y="594360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2501" y="3847"/>
              <a:ext cx="3380" cy="1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4"/>
              </p:custDataLst>
            </p:nvPr>
          </p:nvSpPr>
          <p:spPr>
            <a:xfrm>
              <a:off x="9648" y="4005"/>
              <a:ext cx="3000" cy="1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160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图表 1"/>
          <p:cNvGraphicFramePr/>
          <p:nvPr>
            <p:custDataLst>
              <p:tags r:id="rId3"/>
            </p:custDataLst>
          </p:nvPr>
        </p:nvGraphicFramePr>
        <p:xfrm>
          <a:off x="2563495" y="701675"/>
          <a:ext cx="7961630" cy="445389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8026" y="185104"/>
            <a:ext cx="384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六、人口和城市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0" y="5422900"/>
            <a:ext cx="12335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巴西人口：居世界第五位，仅次于中国、印度、美国、印度尼西亚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rcRect l="9717"/>
          <a:stretch>
            <a:fillRect/>
          </a:stretch>
        </p:blipFill>
        <p:spPr bwMode="auto">
          <a:xfrm>
            <a:off x="2767412" y="1714770"/>
            <a:ext cx="6657175" cy="42946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5036" y="1000812"/>
            <a:ext cx="8901926" cy="5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读巴西人种构成比例图，说说巴西人种构成特点。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4175" y="6098540"/>
            <a:ext cx="7021830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白种人占一半以上，混血种人数量多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67645" y="263770"/>
            <a:ext cx="39781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巴西人种构成特点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t="5280" r="8177" b="14494"/>
          <a:stretch>
            <a:fillRect/>
          </a:stretch>
        </p:blipFill>
        <p:spPr>
          <a:xfrm>
            <a:off x="743484" y="1290417"/>
            <a:ext cx="3452501" cy="2589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4402107" y="1290417"/>
            <a:ext cx="3452501" cy="25893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" t="1371" r="1493" b="2431"/>
          <a:stretch>
            <a:fillRect/>
          </a:stretch>
        </p:blipFill>
        <p:spPr>
          <a:xfrm>
            <a:off x="8006120" y="1290417"/>
            <a:ext cx="3452501" cy="258937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743484" y="4016521"/>
            <a:ext cx="3452501" cy="880216"/>
          </a:xfrm>
          <a:prstGeom prst="rect">
            <a:avLst/>
          </a:prstGeom>
          <a:solidFill>
            <a:srgbClr val="CCE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4374802" y="4016521"/>
            <a:ext cx="3452501" cy="880216"/>
          </a:xfrm>
          <a:prstGeom prst="rect">
            <a:avLst/>
          </a:prstGeom>
          <a:solidFill>
            <a:srgbClr val="CCE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8006120" y="4014889"/>
            <a:ext cx="3452501" cy="880216"/>
          </a:xfrm>
          <a:prstGeom prst="rect">
            <a:avLst/>
          </a:prstGeom>
          <a:solidFill>
            <a:srgbClr val="CCE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77549" y="4039498"/>
            <a:ext cx="33184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西班牙、葡萄牙殖民者进入巴西（</a:t>
            </a:r>
            <a:r>
              <a:rPr lang="zh-CN" altLang="en-US" sz="2400" b="1">
                <a:latin typeface="+mn-ea"/>
                <a:ea typeface="+mn-ea"/>
              </a:rPr>
              <a:t>白种人</a:t>
            </a:r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13538" y="4039498"/>
            <a:ext cx="33119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非洲的</a:t>
            </a:r>
            <a:r>
              <a:rPr lang="zh-CN" altLang="en-US" sz="2400" b="1">
                <a:latin typeface="+mn-ea"/>
                <a:ea typeface="+mn-ea"/>
              </a:rPr>
              <a:t>黑人</a:t>
            </a:r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奴隶被贩卖到这里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006120" y="4039498"/>
            <a:ext cx="34525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原住民印第安人</a:t>
            </a:r>
            <a:r>
              <a:rPr lang="en-US" altLang="zh-CN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b="1">
                <a:latin typeface="+mn-ea"/>
                <a:ea typeface="+mn-ea"/>
              </a:rPr>
              <a:t>黄种人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93027" y="5900984"/>
            <a:ext cx="1416050" cy="4619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混血种人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655257" y="5439318"/>
            <a:ext cx="891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 婚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8" name="肘形连接符 27"/>
          <p:cNvCxnSpPr>
            <a:stCxn id="12" idx="2"/>
            <a:endCxn id="19" idx="0"/>
          </p:cNvCxnSpPr>
          <p:nvPr>
            <p:custDataLst>
              <p:tags r:id="rId17"/>
            </p:custDataLst>
          </p:nvPr>
        </p:nvCxnSpPr>
        <p:spPr>
          <a:xfrm rot="16200000" flipH="1">
            <a:off x="3783270" y="3583201"/>
            <a:ext cx="1004247" cy="363131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stCxn id="14" idx="2"/>
            <a:endCxn id="19" idx="0"/>
          </p:cNvCxnSpPr>
          <p:nvPr>
            <p:custDataLst>
              <p:tags r:id="rId18"/>
            </p:custDataLst>
          </p:nvPr>
        </p:nvCxnSpPr>
        <p:spPr>
          <a:xfrm rot="5400000">
            <a:off x="7413773" y="3582385"/>
            <a:ext cx="1005879" cy="363131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3" idx="2"/>
            <a:endCxn id="19" idx="0"/>
          </p:cNvCxnSpPr>
          <p:nvPr>
            <p:custDataLst>
              <p:tags r:id="rId19"/>
            </p:custDataLst>
          </p:nvPr>
        </p:nvCxnSpPr>
        <p:spPr>
          <a:xfrm flipH="1">
            <a:off x="6101052" y="4896737"/>
            <a:ext cx="1" cy="1004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743484" y="400135"/>
            <a:ext cx="4790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混血种人数量多的原因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9" grpId="0"/>
      <p:bldP spid="10" grpId="0"/>
      <p:bldP spid="11" grpId="0"/>
      <p:bldP spid="19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899" y="1412876"/>
            <a:ext cx="6420664" cy="487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446143" y="1412876"/>
            <a:ext cx="4250557" cy="4873624"/>
          </a:xfrm>
          <a:prstGeom prst="rect">
            <a:avLst/>
          </a:prstGeom>
          <a:solidFill>
            <a:srgbClr val="FED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85006" y="1668321"/>
            <a:ext cx="3372829" cy="436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00277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狂欢节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欧洲基督教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的节日，后传到巴西。每年2月下旬，巴西各地都要举行盛大的狂欢活动，人们载歌载舞，通宵达旦。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55076" y="80212"/>
            <a:ext cx="116515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在这个大量混血种人的社会里，来自不同地域的文化相互融合，形成了特色的巴西文化。下列文化现象融合了哪些地域的文化？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995279" y="1241638"/>
            <a:ext cx="5057741" cy="5146070"/>
          </a:xfrm>
          <a:prstGeom prst="rect">
            <a:avLst/>
          </a:prstGeom>
          <a:solidFill>
            <a:srgbClr val="FED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7538" y="1648118"/>
            <a:ext cx="4033221" cy="436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00277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桑巴舞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融合了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葡萄牙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的民歌、游戏，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非洲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的鼓乐、舞蹈，在桑巴舞中得到完美的结合。巴西各大城市都有不少桑巴舞学校，民间还有桑巴舞协会。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6971" y="1271262"/>
            <a:ext cx="3870041" cy="511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861929" y="1241638"/>
            <a:ext cx="4148221" cy="5146070"/>
          </a:xfrm>
          <a:prstGeom prst="rect">
            <a:avLst/>
          </a:prstGeom>
          <a:solidFill>
            <a:srgbClr val="FED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77041" y="1939640"/>
            <a:ext cx="3541776" cy="375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00277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足球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是巴西人最喜欢的一项运动。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现代足球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的发源地，而现在巴西的足球运动水平堪称世界一流。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80"/>
          <a:stretch>
            <a:fillRect/>
          </a:stretch>
        </p:blipFill>
        <p:spPr bwMode="auto">
          <a:xfrm>
            <a:off x="5334001" y="1271262"/>
            <a:ext cx="6060908" cy="511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preview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755" y="971550"/>
            <a:ext cx="49911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33633" y="594478"/>
            <a:ext cx="2714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语言和宗教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33633" y="2232016"/>
            <a:ext cx="4883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官方语言：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葡萄牙语</a:t>
            </a:r>
            <a:endParaRPr lang="en-US" altLang="zh-CN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（南美洲其他国家官方语言多为西班牙语。）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33633" y="4269664"/>
            <a:ext cx="3535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信仰宗教：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天主教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0855" y="1133475"/>
            <a:ext cx="4667250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16818" y="1127039"/>
            <a:ext cx="62036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巴西人口和城市的分布及原因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16818" y="179461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分布：主要分布在东南沿海地区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16818" y="2400630"/>
            <a:ext cx="696185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原因：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）海运便利</a:t>
            </a:r>
            <a:endParaRPr lang="zh-CN" altLang="zh-CN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）气候温和湿润</a:t>
            </a:r>
            <a:endParaRPr lang="zh-CN" altLang="zh-CN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）工农业发达</a:t>
            </a:r>
            <a:endParaRPr lang="zh-CN" altLang="zh-CN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）殖民者首先到达这里，开发较早。</a:t>
            </a:r>
            <a:endParaRPr lang="zh-CN" altLang="zh-CN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16818" y="4751440"/>
            <a:ext cx="609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6.</a:t>
            </a:r>
            <a:r>
              <a:rPr lang="zh-CN" altLang="en-US"/>
              <a:t>亚马孙平原人口稀少的原因：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16818" y="5422392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①过于湿热</a:t>
            </a:r>
            <a:endParaRPr lang="zh-CN" altLang="zh-CN"/>
          </a:p>
          <a:p>
            <a:r>
              <a:rPr lang="zh-CN" altLang="en-US"/>
              <a:t>②交通不便</a:t>
            </a:r>
            <a:endParaRPr lang="zh-CN" altLang="zh-CN"/>
          </a:p>
          <a:p>
            <a:r>
              <a:rPr lang="zh-CN" altLang="en-US"/>
              <a:t>③开发较晚，经济落后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49187" y="4345508"/>
            <a:ext cx="9982211" cy="222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）加强与内陆地区的联系，促进内陆地区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）高原地区，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气候凉爽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，适合人类居住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）分散城市职能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，避免里约热内卢过度城市化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389" y="279049"/>
            <a:ext cx="3518751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915" y="279049"/>
            <a:ext cx="3511667" cy="3149951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4229234" y="-364210"/>
            <a:ext cx="3564587" cy="4052438"/>
            <a:chOff x="4476064" y="1189969"/>
            <a:chExt cx="3239872" cy="3516987"/>
          </a:xfrm>
        </p:grpSpPr>
        <p:pic>
          <p:nvPicPr>
            <p:cNvPr id="7" name="图片 6" descr="3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76064" y="1189969"/>
              <a:ext cx="3239872" cy="3516987"/>
            </a:xfrm>
            <a:custGeom>
              <a:gdLst>
                <a:gd name="connsiteX0" fmla="*/ 0 w 4928887"/>
                <a:gd name="connsiteY0" fmla="*/ 0 h 5350143"/>
                <a:gd name="connsiteX1" fmla="*/ 4928887 w 4928887"/>
                <a:gd name="connsiteY1" fmla="*/ 0 h 5350143"/>
                <a:gd name="connsiteX2" fmla="*/ 4928887 w 4928887"/>
                <a:gd name="connsiteY2" fmla="*/ 5350143 h 5350143"/>
                <a:gd name="connsiteX3" fmla="*/ 0 w 4928887"/>
                <a:gd name="connsiteY3" fmla="*/ 5350143 h 5350143"/>
                <a:gd name="connsiteX4" fmla="*/ 0 w 4928887"/>
                <a:gd name="connsiteY4" fmla="*/ 4991774 h 5350143"/>
                <a:gd name="connsiteX5" fmla="*/ 1932051 w 4928887"/>
                <a:gd name="connsiteY5" fmla="*/ 4991774 h 5350143"/>
                <a:gd name="connsiteX6" fmla="*/ 1932051 w 4928887"/>
                <a:gd name="connsiteY6" fmla="*/ 3450714 h 5350143"/>
                <a:gd name="connsiteX7" fmla="*/ 0 w 4928887"/>
                <a:gd name="connsiteY7" fmla="*/ 3450714 h 535014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8887" h="5350143">
                  <a:moveTo>
                    <a:pt x="0" y="0"/>
                  </a:moveTo>
                  <a:lnTo>
                    <a:pt x="4928887" y="0"/>
                  </a:lnTo>
                  <a:lnTo>
                    <a:pt x="4928887" y="5350143"/>
                  </a:lnTo>
                  <a:lnTo>
                    <a:pt x="0" y="5350143"/>
                  </a:lnTo>
                  <a:lnTo>
                    <a:pt x="0" y="4991774"/>
                  </a:lnTo>
                  <a:lnTo>
                    <a:pt x="1932051" y="4991774"/>
                  </a:lnTo>
                  <a:lnTo>
                    <a:pt x="1932051" y="3450714"/>
                  </a:lnTo>
                  <a:lnTo>
                    <a:pt x="0" y="3450714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组合 7"/>
            <p:cNvGrpSpPr/>
            <p:nvPr>
              <p:custDataLst>
                <p:tags r:id="rId12"/>
              </p:custDataLst>
            </p:nvPr>
          </p:nvGrpSpPr>
          <p:grpSpPr>
            <a:xfrm>
              <a:off x="4476064" y="3252280"/>
              <a:ext cx="2146070" cy="608372"/>
              <a:chOff x="4476064" y="3252280"/>
              <a:chExt cx="2146070" cy="608372"/>
            </a:xfrm>
          </p:grpSpPr>
          <p:sp>
            <p:nvSpPr>
              <p:cNvPr id="15" name="文本框 1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4476064" y="3252280"/>
                <a:ext cx="2146070" cy="6083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indent="0" algn="l" fontAlgn="auto">
                  <a:lnSpc>
                    <a:spcPct val="130000"/>
                  </a:lnSpc>
                  <a:buFont typeface="Wingdings" panose="05000000000000000000" charset="0"/>
                  <a:buNone/>
                </a:pPr>
                <a:r>
                  <a:rPr lang="en-US" altLang="zh-CN"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    </a:t>
                </a: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热带雨林气候</a:t>
                </a:r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4621790" y="3547180"/>
                <a:ext cx="236710" cy="210736"/>
              </a:xfrm>
              <a:prstGeom prst="rect">
                <a:avLst/>
              </a:prstGeom>
              <a:solidFill>
                <a:srgbClr val="54B6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>
              <p:custDataLst>
                <p:tags r:id="rId15"/>
              </p:custDataLst>
            </p:nvPr>
          </p:nvGrpSpPr>
          <p:grpSpPr>
            <a:xfrm>
              <a:off x="4482198" y="3615717"/>
              <a:ext cx="2146070" cy="608372"/>
              <a:chOff x="4476064" y="3252280"/>
              <a:chExt cx="2146070" cy="608372"/>
            </a:xfrm>
          </p:grpSpPr>
          <p:sp>
            <p:nvSpPr>
              <p:cNvPr id="13" name="文本框 1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4476064" y="3252280"/>
                <a:ext cx="2146070" cy="6083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indent="0" algn="l" fontAlgn="auto">
                  <a:lnSpc>
                    <a:spcPct val="130000"/>
                  </a:lnSpc>
                  <a:buFont typeface="Wingdings" panose="05000000000000000000" charset="0"/>
                  <a:buNone/>
                </a:pPr>
                <a:r>
                  <a:rPr lang="en-US" altLang="zh-CN"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    </a:t>
                </a: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热带草原气候</a:t>
                </a:r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endParaRPr>
              </a:p>
            </p:txBody>
          </p:sp>
          <p:sp>
            <p:nvSpPr>
              <p:cNvPr id="14" name="矩形 13"/>
              <p:cNvSpPr/>
              <p:nvPr>
                <p:custDataLst>
                  <p:tags r:id="rId17"/>
                </p:custDataLst>
              </p:nvPr>
            </p:nvSpPr>
            <p:spPr>
              <a:xfrm>
                <a:off x="4621790" y="3547180"/>
                <a:ext cx="236710" cy="210736"/>
              </a:xfrm>
              <a:prstGeom prst="rect">
                <a:avLst/>
              </a:prstGeom>
              <a:solidFill>
                <a:srgbClr val="E3F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>
              <p:custDataLst>
                <p:tags r:id="rId18"/>
              </p:custDataLst>
            </p:nvPr>
          </p:nvGrpSpPr>
          <p:grpSpPr>
            <a:xfrm>
              <a:off x="4476064" y="3969514"/>
              <a:ext cx="2146070" cy="608372"/>
              <a:chOff x="4476064" y="3252280"/>
              <a:chExt cx="2146070" cy="608372"/>
            </a:xfrm>
          </p:grpSpPr>
          <p:sp>
            <p:nvSpPr>
              <p:cNvPr id="11" name="文本框 10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476064" y="3252280"/>
                <a:ext cx="2146070" cy="60837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indent="0" algn="l" fontAlgn="auto">
                  <a:lnSpc>
                    <a:spcPct val="130000"/>
                  </a:lnSpc>
                  <a:buFont typeface="Wingdings" panose="05000000000000000000" charset="0"/>
                  <a:buNone/>
                </a:pPr>
                <a:r>
                  <a:rPr lang="en-US" altLang="zh-CN"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    </a:t>
                </a: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亚热带季风性湿润气候</a:t>
                </a:r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621790" y="3547180"/>
                <a:ext cx="236710" cy="210736"/>
              </a:xfrm>
              <a:prstGeom prst="rect">
                <a:avLst/>
              </a:prstGeom>
              <a:solidFill>
                <a:srgbClr val="FEC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74837" y="3719509"/>
            <a:ext cx="11385838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结合所学知识，分析巴西首都由里约热内卢迁往巴西利亚的原因。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2867" y="1555374"/>
            <a:ext cx="5190094" cy="443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）圣保罗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巴西最大的城市和工业中心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）里约热内卢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巴西第二大城市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）巴西利亚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首都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52867" y="521712"/>
            <a:ext cx="364409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7.</a:t>
            </a:r>
            <a:r>
              <a:rPr lang="zh-CN" altLang="en-US"/>
              <a:t>巴西重要的城市</a:t>
            </a:r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327531"/>
            <a:ext cx="3601041" cy="270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6965" y="3366887"/>
            <a:ext cx="3682738" cy="262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42170" y="3366887"/>
            <a:ext cx="3781731" cy="262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05352" y="354108"/>
            <a:ext cx="2224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3.</a:t>
            </a:r>
            <a:r>
              <a:rPr lang="zh-CN" altLang="en-US"/>
              <a:t>海陆位置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88940" y="2382345"/>
            <a:ext cx="4666736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位于南美大陆的东部，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东临大西洋。</a:t>
            </a:r>
            <a:endParaRPr lang="zh-CN" altLang="en-US"/>
          </a:p>
        </p:txBody>
      </p:sp>
      <p:pic>
        <p:nvPicPr>
          <p:cNvPr id="5" name="图片 1" descr="QQ图片201604231805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6326" y="982662"/>
            <a:ext cx="382587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737365" y="402094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金砖国家</a:t>
            </a:r>
            <a:endParaRPr lang="zh-CN" altLang="en-US" sz="4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814179" y="5007360"/>
            <a:ext cx="7035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由于该词与</a:t>
            </a:r>
            <a:r>
              <a:rPr lang="zh-CN" altLang="en-US">
                <a:solidFill>
                  <a:srgbClr val="136EC2"/>
                </a:solidFill>
                <a:latin typeface="Arial" panose="020b0604020202020204" pitchFamily="34" charset="0"/>
              </a:rPr>
              <a:t>英语单词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的砖（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Brick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）类似，因此被称为“金砖国家”。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032566" y="14967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巴西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239878" y="149564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俄罗斯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558253" y="14967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印度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611865" y="149564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中国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070513" y="149564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南非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79" y="2020603"/>
            <a:ext cx="6563641" cy="19338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610403" y="115871"/>
            <a:ext cx="10971194" cy="662625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课堂练习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5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6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026160" y="1244600"/>
            <a:ext cx="60039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1．巴西的城市和人口主要分布在（      ）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A．北部亚马孙河平原	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B．东北部沿海地区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C．东部沿海地区	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D．巴西高原的内陆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073742885" name="图片 100002" descr="figure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61580" y="851535"/>
            <a:ext cx="3499485" cy="3548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026160" y="4592955"/>
            <a:ext cx="933894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2．游客参加狂欢节期间，可能品尝不到的当地特产是（      ）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A．甘蔗和柑橘	B．哈密瓜和苹果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C．咖啡和柑橘	D．咖啡和巧克力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5923915" y="1244600"/>
            <a:ext cx="1637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8641715" y="4662805"/>
            <a:ext cx="1637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B</a:t>
            </a:r>
            <a:endParaRPr lang="en-US" altLang="zh-CN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31265" y="1844675"/>
            <a:ext cx="1016698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．“到巴西旅游，我终身难忘！”李明从巴西回来逢人便说。他为什么对这次旅游记忆如此深刻呢？下面是他的回答，其中一句完全是编造的，请找出来（       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A．在巴西我见到了广袤的热带雨林	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B．二月下旬我赶上了盛大的狂欢节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C．在圣保罗街头我参观了冰雕艺术展	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D．和巴西孩子一起踢足球，使我球技大增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课堂练习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6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7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588260" y="2991485"/>
            <a:ext cx="1637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26160" y="1178560"/>
            <a:ext cx="93294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．巴西首都从里约热内卢迁往巴西利亚的主要原因是（      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A．巴西利亚临近海洋，交通便利	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B．巴西利亚人口众多，市场广阔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C．巴西利亚气候优越，终年多雨	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D．有利于促进西部内陆经济发展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课堂练习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6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7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609965" y="1249045"/>
            <a:ext cx="1637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D</a:t>
            </a:r>
            <a:endParaRPr lang="en-US" altLang="zh-CN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026160" y="4091305"/>
            <a:ext cx="100482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5．里约残奥会吉祥物头上长着茂密的叶片，其设计灵感来源于亚马孙河流域的（       ）</a:t>
            </a:r>
            <a:endParaRPr lang="en-US" altLang="zh-CN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A．热带雨林	                   B．温带落叶阔叶林</a:t>
            </a:r>
            <a:endParaRPr lang="en-US" altLang="zh-CN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C．亚热带常绿阔叶林	D．亚寒带针叶林</a:t>
            </a:r>
            <a:endParaRPr lang="en-US" altLang="zh-CN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2426335" y="4692015"/>
            <a:ext cx="1637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73742881" name="图片 100001" descr="figure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018905" y="4997768"/>
            <a:ext cx="819150" cy="1400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567690" y="468630"/>
            <a:ext cx="6603365" cy="950595"/>
            <a:chOff x="704" y="609"/>
            <a:chExt cx="10399" cy="1497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1426" y="711"/>
              <a:ext cx="967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098445"/>
                  </a:solidFill>
                  <a:latin typeface="华文中宋" panose="02010600040101010101" charset="-122"/>
                  <a:ea typeface="华文中宋" panose="02010600040101010101" charset="-122"/>
                </a:rPr>
                <a:t>课堂练习</a:t>
              </a:r>
              <a:endParaRPr lang="zh-CN" altLang="en-US" sz="3600" b="1">
                <a:solidFill>
                  <a:srgbClr val="098445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8" name="斜纹 7"/>
            <p:cNvSpPr/>
            <p:nvPr>
              <p:custDataLst>
                <p:tags r:id="rId5"/>
              </p:custDataLst>
            </p:nvPr>
          </p:nvSpPr>
          <p:spPr>
            <a:xfrm>
              <a:off x="704" y="609"/>
              <a:ext cx="722" cy="894"/>
            </a:xfrm>
            <a:prstGeom prst="diagStripe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sp>
          <p:nvSpPr>
            <p:cNvPr id="9" name="斜纹 8"/>
            <p:cNvSpPr/>
            <p:nvPr>
              <p:custDataLst>
                <p:tags r:id="rId6"/>
              </p:custDataLst>
            </p:nvPr>
          </p:nvSpPr>
          <p:spPr>
            <a:xfrm>
              <a:off x="704" y="1212"/>
              <a:ext cx="722" cy="894"/>
            </a:xfrm>
            <a:prstGeom prst="diagStrip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59471" y="1242584"/>
            <a:ext cx="11858508" cy="50129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defRPr>
            </a:lvl1pPr>
          </a:lstStyle>
          <a:p>
            <a:r>
              <a:rPr lang="en-US">
                <a:sym typeface="+mn-ea"/>
              </a:rPr>
              <a:t>6</a:t>
            </a:r>
            <a:r>
              <a:rPr>
                <a:sym typeface="+mn-ea"/>
              </a:rPr>
              <a:t>．（2019·辽宁省中考真题）森林与自然界的生态平衡和人类的发展息息相关,全人类都在关注热带雨林的保护问题，因为大片热带原始森林的砍伐会导致</a:t>
            </a:r>
            <a:r>
              <a:rPr lang="zh-CN" altLang="en-US">
                <a:sym typeface="+mn-ea"/>
              </a:rPr>
              <a:t>（       ）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①全球气候变暖   ②生物多样性增加   ③水土流失严重 ④粮食产量增加</a:t>
            </a:r>
            <a:endParaRPr>
              <a:sym typeface="+mn-ea"/>
            </a:endParaRPr>
          </a:p>
          <a:p>
            <a:r>
              <a:rPr>
                <a:sym typeface="+mn-ea"/>
              </a:rPr>
              <a:t>A．①③	B．②③	C．①④	D．②④</a:t>
            </a:r>
            <a:endParaRPr>
              <a:sym typeface="+mn-ea"/>
            </a:endParaRPr>
          </a:p>
          <a:p>
            <a:r>
              <a:rPr lang="en-US">
                <a:sym typeface="+mn-ea"/>
              </a:rPr>
              <a:t>7</a:t>
            </a:r>
            <a:r>
              <a:rPr>
                <a:sym typeface="+mn-ea"/>
              </a:rPr>
              <a:t>．（2019·高唐县时风中学中考真题）读下面巴西简图，下列叙述正确的是（     ）</a:t>
            </a:r>
            <a:endParaRPr>
              <a:sym typeface="+mn-ea"/>
            </a:endParaRPr>
          </a:p>
          <a:p>
            <a:r>
              <a:rPr err="1">
                <a:sym typeface="+mn-ea"/>
              </a:rPr>
              <a:t>A．亚马孙河流量大，落差小，航运价值大</a:t>
            </a:r>
            <a:endParaRPr>
              <a:sym typeface="+mn-ea"/>
            </a:endParaRPr>
          </a:p>
          <a:p>
            <a:r>
              <a:rPr err="1">
                <a:sym typeface="+mn-ea"/>
              </a:rPr>
              <a:t>B．亚马孙河流域是巴西主要农业区</a:t>
            </a:r>
            <a:endParaRPr>
              <a:sym typeface="+mn-ea"/>
            </a:endParaRPr>
          </a:p>
          <a:p>
            <a:r>
              <a:rPr err="1">
                <a:sym typeface="+mn-ea"/>
              </a:rPr>
              <a:t>C．矿产资源种类多，主要分布在巴西高原</a:t>
            </a:r>
            <a:endParaRPr>
              <a:sym typeface="+mn-ea"/>
            </a:endParaRPr>
          </a:p>
          <a:p>
            <a:r>
              <a:rPr err="1">
                <a:sym typeface="+mn-ea"/>
              </a:rPr>
              <a:t>D．城市、人口主要分布在太平洋沿岸</a:t>
            </a:r>
            <a:endParaRPr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1173094" y="3364865"/>
            <a:ext cx="55943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10410826" y="1778576"/>
            <a:ext cx="93599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62733098" descr="figure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741540" y="3947159"/>
            <a:ext cx="2752725" cy="2699385"/>
          </a:xfrm>
          <a:prstGeom prst="rect">
            <a:avLst/>
          </a:prstGeom>
        </p:spPr>
      </p:pic>
      <p:pic>
        <p:nvPicPr>
          <p:cNvPr id="15" name="New picture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010900" y="11252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9100" y="842962"/>
            <a:ext cx="4848225" cy="517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71340" y="395926"/>
            <a:ext cx="242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4.</a:t>
            </a:r>
            <a:r>
              <a:rPr lang="zh-CN" altLang="en-US"/>
              <a:t>邻国位置</a:t>
            </a:r>
            <a:endParaRPr lang="zh-CN" altLang="en-US"/>
          </a:p>
        </p:txBody>
      </p:sp>
      <p:sp>
        <p:nvSpPr>
          <p:cNvPr id="4" name="文本框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0653" y="1949010"/>
            <a:ext cx="5352248" cy="369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en-US" sz="3200" b="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 和</a:t>
            </a:r>
            <a:r>
              <a:rPr lang="zh-CN" altLang="en-US" sz="3200" b="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</a:rPr>
              <a:t>外，与其他南美大陆国家陆上相邻。巴西是南美洲（拉丁美洲）面积最大的国家，国土面积居世界第五。</a:t>
            </a:r>
            <a:endParaRPr lang="zh-CN" altLang="zh-CN" sz="32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7"/>
            </p:custDataLst>
          </p:nvPr>
        </p:nvSpPr>
        <p:spPr>
          <a:xfrm>
            <a:off x="6777872" y="1866507"/>
            <a:ext cx="1018095" cy="32051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8022210" y="3289955"/>
            <a:ext cx="405353" cy="190421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088795" y="2026763"/>
            <a:ext cx="1187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智利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894565" y="1866107"/>
            <a:ext cx="1888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厄瓜多尔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9046" y="329938"/>
            <a:ext cx="3469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二、地形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21149" y="2193140"/>
            <a:ext cx="2658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主要地形区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2710" y="3198495"/>
            <a:ext cx="61880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亚马孙平原（世界上面积最大平原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巴西高原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（世界上面积最大高原）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21149" y="4743521"/>
            <a:ext cx="2253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地形特点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21149" y="5489597"/>
            <a:ext cx="11995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地形分布特点：以平原和高原为主，北部是平原，南部是高原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21149" y="6230802"/>
            <a:ext cx="4124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地势特点：南高北低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89089" descr="巴西地形 拷贝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lum bright="-20000"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3680" y="329938"/>
            <a:ext cx="4392613" cy="51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>
            <p:custDataLst>
              <p:tags r:id="rId11"/>
            </p:custDataLst>
          </p:nvPr>
        </p:nvSpPr>
        <p:spPr>
          <a:xfrm>
            <a:off x="7343480" y="2617380"/>
            <a:ext cx="2450969" cy="584775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2"/>
            </p:custDataLst>
          </p:nvPr>
        </p:nvSpPr>
        <p:spPr>
          <a:xfrm>
            <a:off x="6344239" y="1781666"/>
            <a:ext cx="2300140" cy="584775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Amazon river in Brazil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153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0" y="6028055"/>
            <a:ext cx="8567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亚马孙平原</a:t>
            </a:r>
            <a:r>
              <a:rPr lang="en-US" altLang="zh-CN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世界上最大的平原</a:t>
            </a:r>
            <a:endParaRPr lang="zh-CN" altLang="en-US" sz="320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19200"/>
            <a:ext cx="12186920" cy="811784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70180" y="5839883"/>
            <a:ext cx="8567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巴西高原</a:t>
            </a:r>
            <a:r>
              <a:rPr lang="en-US" altLang="zh-CN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世界上最大的高原</a:t>
            </a:r>
            <a:endParaRPr lang="zh-CN" altLang="en-US" sz="320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9937" y="348791"/>
            <a:ext cx="22624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三、气候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918827" y="1034435"/>
            <a:ext cx="6853286" cy="1955215"/>
          </a:xfrm>
          <a:prstGeom prst="rect">
            <a:avLst/>
          </a:prstGeom>
          <a:solidFill>
            <a:srgbClr val="00B050">
              <a:alpha val="85000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气候以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和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  <a:sym typeface="+mn-ea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为主。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中宋" panose="02010600040101010101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</a:rPr>
              <a:t>亚马孙平原以____________为主，巴西高原以____________为主。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749736" y="326218"/>
            <a:ext cx="531939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结合气候图中进行分析。</a:t>
            </a:r>
            <a:endParaRPr lang="zh-CN" altLang="en-US" sz="28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349540" y="2440649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热带草原气候</a:t>
            </a:r>
            <a:endParaRPr lang="zh-CN" altLang="en-US" sz="24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093885" y="1781854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热带雨林气候</a:t>
            </a:r>
            <a:endParaRPr lang="zh-CN" altLang="en-US" sz="24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763305" y="1138603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热带雨林气候</a:t>
            </a:r>
            <a:endParaRPr lang="zh-CN" altLang="en-US" sz="24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233160" y="1135380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热带草原气候</a:t>
            </a:r>
            <a:endParaRPr lang="zh-CN" altLang="en-US" sz="24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9" name="Picture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lum bright="-26001" contrast="66000"/>
          </a:blip>
          <a:srcRect l="46080"/>
          <a:stretch>
            <a:fillRect/>
          </a:stretch>
        </p:blipFill>
        <p:spPr>
          <a:xfrm>
            <a:off x="734360" y="1483819"/>
            <a:ext cx="3752850" cy="4592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59407" y="3142487"/>
            <a:ext cx="2463800" cy="29630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109375" y="3080554"/>
            <a:ext cx="2458805" cy="2995879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5750262" y="6138366"/>
            <a:ext cx="1482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华文中宋" panose="02010600040101010101" charset="-122"/>
                <a:ea typeface="华文中宋" panose="02010600040101010101" charset="-122"/>
              </a:rPr>
              <a:t>热带雨林气候</a:t>
            </a:r>
            <a:endParaRPr lang="zh-CN" altLang="en-US" sz="1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9629164" y="6141264"/>
            <a:ext cx="1419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华文中宋" panose="02010600040101010101" charset="-122"/>
                <a:ea typeface="华文中宋" panose="02010600040101010101" charset="-122"/>
              </a:rPr>
              <a:t>热带草原气候</a:t>
            </a:r>
            <a:endParaRPr lang="zh-CN" altLang="en-US" sz="1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5505787" y="3951054"/>
            <a:ext cx="1971040" cy="398780"/>
          </a:xfrm>
          <a:prstGeom prst="rect">
            <a:avLst/>
          </a:prstGeom>
          <a:solidFill>
            <a:srgbClr val="00B05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0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全年高温多雨</a:t>
            </a:r>
            <a:endParaRPr lang="zh-CN" altLang="en-US" sz="20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9035165" y="3868351"/>
            <a:ext cx="2533015" cy="706755"/>
          </a:xfrm>
          <a:prstGeom prst="rect">
            <a:avLst/>
          </a:prstGeom>
          <a:solidFill>
            <a:srgbClr val="00B050">
              <a:alpha val="85000"/>
            </a:srgb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0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全年高温，分干湿两季</a:t>
            </a:r>
            <a:endParaRPr lang="zh-CN" altLang="en-US" sz="20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AS_UNIQUEID" val="627"/>
</p:tagLst>
</file>

<file path=ppt/tags/tag10.xml><?xml version="1.0" encoding="utf-8"?>
<p:tagLst xmlns:p="http://schemas.openxmlformats.org/presentationml/2006/main">
  <p:tag name="AS_UNIQUEID" val="636"/>
</p:tagLst>
</file>

<file path=ppt/tags/tag100.xml><?xml version="1.0" encoding="utf-8"?>
<p:tagLst xmlns:p="http://schemas.openxmlformats.org/presentationml/2006/main">
  <p:tag name="AS_UNIQUEID" val="702"/>
</p:tagLst>
</file>

<file path=ppt/tags/tag101.xml><?xml version="1.0" encoding="utf-8"?>
<p:tagLst xmlns:p="http://schemas.openxmlformats.org/presentationml/2006/main">
  <p:tag name="AS_UNIQUEID" val="703"/>
</p:tagLst>
</file>

<file path=ppt/tags/tag102.xml><?xml version="1.0" encoding="utf-8"?>
<p:tagLst xmlns:p="http://schemas.openxmlformats.org/presentationml/2006/main">
  <p:tag name="AS_UNIQUEID" val="704"/>
</p:tagLst>
</file>

<file path=ppt/tags/tag103.xml><?xml version="1.0" encoding="utf-8"?>
<p:tagLst xmlns:p="http://schemas.openxmlformats.org/presentationml/2006/main">
  <p:tag name="AS_UNIQUEID" val="705"/>
</p:tagLst>
</file>

<file path=ppt/tags/tag104.xml><?xml version="1.0" encoding="utf-8"?>
<p:tagLst xmlns:p="http://schemas.openxmlformats.org/presentationml/2006/main">
  <p:tag name="AS_UNIQUEID" val="706"/>
</p:tagLst>
</file>

<file path=ppt/tags/tag105.xml><?xml version="1.0" encoding="utf-8"?>
<p:tagLst xmlns:p="http://schemas.openxmlformats.org/presentationml/2006/main">
  <p:tag name="AS_UNIQUEID" val="707"/>
</p:tagLst>
</file>

<file path=ppt/tags/tag106.xml><?xml version="1.0" encoding="utf-8"?>
<p:tagLst xmlns:p="http://schemas.openxmlformats.org/presentationml/2006/main">
  <p:tag name="AS_UNIQUEID" val="708"/>
</p:tagLst>
</file>

<file path=ppt/tags/tag107.xml><?xml version="1.0" encoding="utf-8"?>
<p:tagLst xmlns:p="http://schemas.openxmlformats.org/presentationml/2006/main">
  <p:tag name="AS_UNIQUEID" val="709"/>
</p:tagLst>
</file>

<file path=ppt/tags/tag108.xml><?xml version="1.0" encoding="utf-8"?>
<p:tagLst xmlns:p="http://schemas.openxmlformats.org/presentationml/2006/main">
  <p:tag name="AS_UNIQUEID" val="710"/>
</p:tagLst>
</file>

<file path=ppt/tags/tag109.xml><?xml version="1.0" encoding="utf-8"?>
<p:tagLst xmlns:p="http://schemas.openxmlformats.org/presentationml/2006/main">
  <p:tag name="AS_UNIQUEID" val="711"/>
</p:tagLst>
</file>

<file path=ppt/tags/tag11.xml><?xml version="1.0" encoding="utf-8"?>
<p:tagLst xmlns:p="http://schemas.openxmlformats.org/presentationml/2006/main">
  <p:tag name="AS_UNIQUEID" val="637"/>
</p:tagLst>
</file>

<file path=ppt/tags/tag110.xml><?xml version="1.0" encoding="utf-8"?>
<p:tagLst xmlns:p="http://schemas.openxmlformats.org/presentationml/2006/main">
  <p:tag name="AS_UNIQUEID" val="712"/>
</p:tagLst>
</file>

<file path=ppt/tags/tag111.xml><?xml version="1.0" encoding="utf-8"?>
<p:tagLst xmlns:p="http://schemas.openxmlformats.org/presentationml/2006/main">
  <p:tag name="AS_UNIQUEID" val="713"/>
</p:tagLst>
</file>

<file path=ppt/tags/tag112.xml><?xml version="1.0" encoding="utf-8"?>
<p:tagLst xmlns:p="http://schemas.openxmlformats.org/presentationml/2006/main">
  <p:tag name="AS_UNIQUEID" val="714"/>
</p:tagLst>
</file>

<file path=ppt/tags/tag113.xml><?xml version="1.0" encoding="utf-8"?>
<p:tagLst xmlns:p="http://schemas.openxmlformats.org/presentationml/2006/main">
  <p:tag name="AS_UNIQUEID" val="715"/>
</p:tagLst>
</file>

<file path=ppt/tags/tag114.xml><?xml version="1.0" encoding="utf-8"?>
<p:tagLst xmlns:p="http://schemas.openxmlformats.org/presentationml/2006/main">
  <p:tag name="AS_UNIQUEID" val="716"/>
</p:tagLst>
</file>

<file path=ppt/tags/tag115.xml><?xml version="1.0" encoding="utf-8"?>
<p:tagLst xmlns:p="http://schemas.openxmlformats.org/presentationml/2006/main">
  <p:tag name="AS_UNIQUEID" val="717"/>
</p:tagLst>
</file>

<file path=ppt/tags/tag116.xml><?xml version="1.0" encoding="utf-8"?>
<p:tagLst xmlns:p="http://schemas.openxmlformats.org/presentationml/2006/main">
  <p:tag name="AS_UNIQUEID" val="718"/>
</p:tagLst>
</file>

<file path=ppt/tags/tag117.xml><?xml version="1.0" encoding="utf-8"?>
<p:tagLst xmlns:p="http://schemas.openxmlformats.org/presentationml/2006/main">
  <p:tag name="AS_UNIQUEID" val="719"/>
</p:tagLst>
</file>

<file path=ppt/tags/tag118.xml><?xml version="1.0" encoding="utf-8"?>
<p:tagLst xmlns:p="http://schemas.openxmlformats.org/presentationml/2006/main">
  <p:tag name="AS_UNIQUEID" val="720"/>
</p:tagLst>
</file>

<file path=ppt/tags/tag119.xml><?xml version="1.0" encoding="utf-8"?>
<p:tagLst xmlns:p="http://schemas.openxmlformats.org/presentationml/2006/main">
  <p:tag name="AS_UNIQUEID" val="721"/>
</p:tagLst>
</file>

<file path=ppt/tags/tag12.xml><?xml version="1.0" encoding="utf-8"?>
<p:tagLst xmlns:p="http://schemas.openxmlformats.org/presentationml/2006/main">
  <p:tag name="AS_UNIQUEID" val="638"/>
</p:tagLst>
</file>

<file path=ppt/tags/tag120.xml><?xml version="1.0" encoding="utf-8"?>
<p:tagLst xmlns:p="http://schemas.openxmlformats.org/presentationml/2006/main">
  <p:tag name="AS_UNIQUEID" val="722"/>
</p:tagLst>
</file>

<file path=ppt/tags/tag121.xml><?xml version="1.0" encoding="utf-8"?>
<p:tagLst xmlns:p="http://schemas.openxmlformats.org/presentationml/2006/main">
  <p:tag name="AS_UNIQUEID" val="723"/>
</p:tagLst>
</file>

<file path=ppt/tags/tag122.xml><?xml version="1.0" encoding="utf-8"?>
<p:tagLst xmlns:p="http://schemas.openxmlformats.org/presentationml/2006/main">
  <p:tag name="AS_UNIQUEID" val="724"/>
</p:tagLst>
</file>

<file path=ppt/tags/tag123.xml><?xml version="1.0" encoding="utf-8"?>
<p:tagLst xmlns:p="http://schemas.openxmlformats.org/presentationml/2006/main">
  <p:tag name="AS_UNIQUEID" val="725"/>
</p:tagLst>
</file>

<file path=ppt/tags/tag124.xml><?xml version="1.0" encoding="utf-8"?>
<p:tagLst xmlns:p="http://schemas.openxmlformats.org/presentationml/2006/main">
  <p:tag name="AS_UNIQUEID" val="726"/>
</p:tagLst>
</file>

<file path=ppt/tags/tag125.xml><?xml version="1.0" encoding="utf-8"?>
<p:tagLst xmlns:p="http://schemas.openxmlformats.org/presentationml/2006/main">
  <p:tag name="AS_UNIQUEID" val="727"/>
</p:tagLst>
</file>

<file path=ppt/tags/tag126.xml><?xml version="1.0" encoding="utf-8"?>
<p:tagLst xmlns:p="http://schemas.openxmlformats.org/presentationml/2006/main">
  <p:tag name="AS_UNIQUEID" val="728"/>
</p:tagLst>
</file>

<file path=ppt/tags/tag127.xml><?xml version="1.0" encoding="utf-8"?>
<p:tagLst xmlns:p="http://schemas.openxmlformats.org/presentationml/2006/main">
  <p:tag name="AS_UNIQUEID" val="729"/>
</p:tagLst>
</file>

<file path=ppt/tags/tag128.xml><?xml version="1.0" encoding="utf-8"?>
<p:tagLst xmlns:p="http://schemas.openxmlformats.org/presentationml/2006/main">
  <p:tag name="AS_UNIQUEID" val="730"/>
</p:tagLst>
</file>

<file path=ppt/tags/tag129.xml><?xml version="1.0" encoding="utf-8"?>
<p:tagLst xmlns:p="http://schemas.openxmlformats.org/presentationml/2006/main">
  <p:tag name="AS_UNIQUEID" val="731"/>
</p:tagLst>
</file>

<file path=ppt/tags/tag13.xml><?xml version="1.0" encoding="utf-8"?>
<p:tagLst xmlns:p="http://schemas.openxmlformats.org/presentationml/2006/main">
  <p:tag name="AS_UNIQUEID" val="639"/>
</p:tagLst>
</file>

<file path=ppt/tags/tag130.xml><?xml version="1.0" encoding="utf-8"?>
<p:tagLst xmlns:p="http://schemas.openxmlformats.org/presentationml/2006/main">
  <p:tag name="AS_UNIQUEID" val="732"/>
</p:tagLst>
</file>

<file path=ppt/tags/tag131.xml><?xml version="1.0" encoding="utf-8"?>
<p:tagLst xmlns:p="http://schemas.openxmlformats.org/presentationml/2006/main">
  <p:tag name="AS_UNIQUEID" val="733"/>
</p:tagLst>
</file>

<file path=ppt/tags/tag132.xml><?xml version="1.0" encoding="utf-8"?>
<p:tagLst xmlns:p="http://schemas.openxmlformats.org/presentationml/2006/main">
  <p:tag name="AS_UNIQUEID" val="734"/>
</p:tagLst>
</file>

<file path=ppt/tags/tag133.xml><?xml version="1.0" encoding="utf-8"?>
<p:tagLst xmlns:p="http://schemas.openxmlformats.org/presentationml/2006/main">
  <p:tag name="AS_UNIQUEID" val="735"/>
</p:tagLst>
</file>

<file path=ppt/tags/tag134.xml><?xml version="1.0" encoding="utf-8"?>
<p:tagLst xmlns:p="http://schemas.openxmlformats.org/presentationml/2006/main">
  <p:tag name="AS_UNIQUEID" val="736"/>
</p:tagLst>
</file>

<file path=ppt/tags/tag135.xml><?xml version="1.0" encoding="utf-8"?>
<p:tagLst xmlns:p="http://schemas.openxmlformats.org/presentationml/2006/main">
  <p:tag name="AS_UNIQUEID" val="737"/>
</p:tagLst>
</file>

<file path=ppt/tags/tag136.xml><?xml version="1.0" encoding="utf-8"?>
<p:tagLst xmlns:p="http://schemas.openxmlformats.org/presentationml/2006/main">
  <p:tag name="AS_UNIQUEID" val="738"/>
</p:tagLst>
</file>

<file path=ppt/tags/tag137.xml><?xml version="1.0" encoding="utf-8"?>
<p:tagLst xmlns:p="http://schemas.openxmlformats.org/presentationml/2006/main">
  <p:tag name="AS_UNIQUEID" val="739"/>
</p:tagLst>
</file>

<file path=ppt/tags/tag138.xml><?xml version="1.0" encoding="utf-8"?>
<p:tagLst xmlns:p="http://schemas.openxmlformats.org/presentationml/2006/main">
  <p:tag name="AS_UNIQUEID" val="740"/>
</p:tagLst>
</file>

<file path=ppt/tags/tag139.xml><?xml version="1.0" encoding="utf-8"?>
<p:tagLst xmlns:p="http://schemas.openxmlformats.org/presentationml/2006/main">
  <p:tag name="AS_UNIQUEID" val="741"/>
</p:tagLst>
</file>

<file path=ppt/tags/tag14.xml><?xml version="1.0" encoding="utf-8"?>
<p:tagLst xmlns:p="http://schemas.openxmlformats.org/presentationml/2006/main">
  <p:tag name="AS_UNIQUEID" val="640"/>
</p:tagLst>
</file>

<file path=ppt/tags/tag140.xml><?xml version="1.0" encoding="utf-8"?>
<p:tagLst xmlns:p="http://schemas.openxmlformats.org/presentationml/2006/main">
  <p:tag name="AS_UNIQUEID" val="742"/>
</p:tagLst>
</file>

<file path=ppt/tags/tag141.xml><?xml version="1.0" encoding="utf-8"?>
<p:tagLst xmlns:p="http://schemas.openxmlformats.org/presentationml/2006/main">
  <p:tag name="AS_UNIQUEID" val="743"/>
</p:tagLst>
</file>

<file path=ppt/tags/tag142.xml><?xml version="1.0" encoding="utf-8"?>
<p:tagLst xmlns:p="http://schemas.openxmlformats.org/presentationml/2006/main">
  <p:tag name="AS_UNIQUEID" val="744"/>
</p:tagLst>
</file>

<file path=ppt/tags/tag143.xml><?xml version="1.0" encoding="utf-8"?>
<p:tagLst xmlns:p="http://schemas.openxmlformats.org/presentationml/2006/main">
  <p:tag name="AS_UNIQUEID" val="745"/>
</p:tagLst>
</file>

<file path=ppt/tags/tag144.xml><?xml version="1.0" encoding="utf-8"?>
<p:tagLst xmlns:p="http://schemas.openxmlformats.org/presentationml/2006/main">
  <p:tag name="AS_UNIQUEID" val="746"/>
</p:tagLst>
</file>

<file path=ppt/tags/tag145.xml><?xml version="1.0" encoding="utf-8"?>
<p:tagLst xmlns:p="http://schemas.openxmlformats.org/presentationml/2006/main">
  <p:tag name="AS_UNIQUEID" val="747"/>
</p:tagLst>
</file>

<file path=ppt/tags/tag146.xml><?xml version="1.0" encoding="utf-8"?>
<p:tagLst xmlns:p="http://schemas.openxmlformats.org/presentationml/2006/main">
  <p:tag name="AS_UNIQUEID" val="748"/>
</p:tagLst>
</file>

<file path=ppt/tags/tag147.xml><?xml version="1.0" encoding="utf-8"?>
<p:tagLst xmlns:p="http://schemas.openxmlformats.org/presentationml/2006/main">
  <p:tag name="AS_UNIQUEID" val="749"/>
</p:tagLst>
</file>

<file path=ppt/tags/tag148.xml><?xml version="1.0" encoding="utf-8"?>
<p:tagLst xmlns:p="http://schemas.openxmlformats.org/presentationml/2006/main">
  <p:tag name="AS_UNIQUEID" val="750"/>
</p:tagLst>
</file>

<file path=ppt/tags/tag149.xml><?xml version="1.0" encoding="utf-8"?>
<p:tagLst xmlns:p="http://schemas.openxmlformats.org/presentationml/2006/main">
  <p:tag name="AS_UNIQUEID" val="257"/>
</p:tagLst>
</file>

<file path=ppt/tags/tag15.xml><?xml version="1.0" encoding="utf-8"?>
<p:tagLst xmlns:p="http://schemas.openxmlformats.org/presentationml/2006/main">
  <p:tag name="AS_UNIQUEID" val="641"/>
</p:tagLst>
</file>

<file path=ppt/tags/tag150.xml><?xml version="1.0" encoding="utf-8"?>
<p:tagLst xmlns:p="http://schemas.openxmlformats.org/presentationml/2006/main">
  <p:tag name="AS_UNIQUEID" val="258"/>
</p:tagLst>
</file>

<file path=ppt/tags/tag151.xml><?xml version="1.0" encoding="utf-8"?>
<p:tagLst xmlns:p="http://schemas.openxmlformats.org/presentationml/2006/main">
  <p:tag name="AS_UNIQUEID" val="751"/>
</p:tagLst>
</file>

<file path=ppt/tags/tag152.xml><?xml version="1.0" encoding="utf-8"?>
<p:tagLst xmlns:p="http://schemas.openxmlformats.org/presentationml/2006/main">
  <p:tag name="AS_UNIQUEID" val="752"/>
</p:tagLst>
</file>

<file path=ppt/tags/tag153.xml><?xml version="1.0" encoding="utf-8"?>
<p:tagLst xmlns:p="http://schemas.openxmlformats.org/presentationml/2006/main">
  <p:tag name="AS_UNIQUEID" val="753"/>
</p:tagLst>
</file>

<file path=ppt/tags/tag154.xml><?xml version="1.0" encoding="utf-8"?>
<p:tagLst xmlns:p="http://schemas.openxmlformats.org/presentationml/2006/main">
  <p:tag name="AS_UNIQUEID" val="754"/>
</p:tagLst>
</file>

<file path=ppt/tags/tag155.xml><?xml version="1.0" encoding="utf-8"?>
<p:tagLst xmlns:p="http://schemas.openxmlformats.org/presentationml/2006/main">
  <p:tag name="AS_UNIQUEID" val="755"/>
</p:tagLst>
</file>

<file path=ppt/tags/tag156.xml><?xml version="1.0" encoding="utf-8"?>
<p:tagLst xmlns:p="http://schemas.openxmlformats.org/presentationml/2006/main">
  <p:tag name="AS_UNIQUEID" val="756"/>
</p:tagLst>
</file>

<file path=ppt/tags/tag157.xml><?xml version="1.0" encoding="utf-8"?>
<p:tagLst xmlns:p="http://schemas.openxmlformats.org/presentationml/2006/main">
  <p:tag name="AS_UNIQUEID" val="757"/>
</p:tagLst>
</file>

<file path=ppt/tags/tag158.xml><?xml version="1.0" encoding="utf-8"?>
<p:tagLst xmlns:p="http://schemas.openxmlformats.org/presentationml/2006/main">
  <p:tag name="AS_UNIQUEID" val="758"/>
</p:tagLst>
</file>

<file path=ppt/tags/tag159.xml><?xml version="1.0" encoding="utf-8"?>
<p:tagLst xmlns:p="http://schemas.openxmlformats.org/presentationml/2006/main">
  <p:tag name="AS_UNIQUEID" val="759"/>
</p:tagLst>
</file>

<file path=ppt/tags/tag16.xml><?xml version="1.0" encoding="utf-8"?>
<p:tagLst xmlns:p="http://schemas.openxmlformats.org/presentationml/2006/main">
  <p:tag name="AS_UNIQUEID" val="642"/>
</p:tagLst>
</file>

<file path=ppt/tags/tag160.xml><?xml version="1.0" encoding="utf-8"?>
<p:tagLst xmlns:p="http://schemas.openxmlformats.org/presentationml/2006/main">
  <p:tag name="AS_UNIQUEID" val="760"/>
</p:tagLst>
</file>

<file path=ppt/tags/tag161.xml><?xml version="1.0" encoding="utf-8"?>
<p:tagLst xmlns:p="http://schemas.openxmlformats.org/presentationml/2006/main">
  <p:tag name="AS_UNIQUEID" val="761"/>
</p:tagLst>
</file>

<file path=ppt/tags/tag162.xml><?xml version="1.0" encoding="utf-8"?>
<p:tagLst xmlns:p="http://schemas.openxmlformats.org/presentationml/2006/main">
  <p:tag name="AS_UNIQUEID" val="762"/>
</p:tagLst>
</file>

<file path=ppt/tags/tag163.xml><?xml version="1.0" encoding="utf-8"?>
<p:tagLst xmlns:p="http://schemas.openxmlformats.org/presentationml/2006/main">
  <p:tag name="AS_UNIQUEID" val="763"/>
</p:tagLst>
</file>

<file path=ppt/tags/tag164.xml><?xml version="1.0" encoding="utf-8"?>
<p:tagLst xmlns:p="http://schemas.openxmlformats.org/presentationml/2006/main">
  <p:tag name="AS_UNIQUEID" val="764"/>
</p:tagLst>
</file>

<file path=ppt/tags/tag165.xml><?xml version="1.0" encoding="utf-8"?>
<p:tagLst xmlns:p="http://schemas.openxmlformats.org/presentationml/2006/main">
  <p:tag name="AS_UNIQUEID" val="765"/>
</p:tagLst>
</file>

<file path=ppt/tags/tag166.xml><?xml version="1.0" encoding="utf-8"?>
<p:tagLst xmlns:p="http://schemas.openxmlformats.org/presentationml/2006/main">
  <p:tag name="AS_UNIQUEID" val="766"/>
</p:tagLst>
</file>

<file path=ppt/tags/tag167.xml><?xml version="1.0" encoding="utf-8"?>
<p:tagLst xmlns:p="http://schemas.openxmlformats.org/presentationml/2006/main">
  <p:tag name="AS_UNIQUEID" val="767"/>
</p:tagLst>
</file>

<file path=ppt/tags/tag168.xml><?xml version="1.0" encoding="utf-8"?>
<p:tagLst xmlns:p="http://schemas.openxmlformats.org/presentationml/2006/main">
  <p:tag name="AS_UNIQUEID" val="768"/>
</p:tagLst>
</file>

<file path=ppt/tags/tag169.xml><?xml version="1.0" encoding="utf-8"?>
<p:tagLst xmlns:p="http://schemas.openxmlformats.org/presentationml/2006/main">
  <p:tag name="AS_UNIQUEID" val="769"/>
</p:tagLst>
</file>

<file path=ppt/tags/tag17.xml><?xml version="1.0" encoding="utf-8"?>
<p:tagLst xmlns:p="http://schemas.openxmlformats.org/presentationml/2006/main">
  <p:tag name="AS_UNIQUEID" val="643"/>
</p:tagLst>
</file>

<file path=ppt/tags/tag170.xml><?xml version="1.0" encoding="utf-8"?>
<p:tagLst xmlns:p="http://schemas.openxmlformats.org/presentationml/2006/main">
  <p:tag name="AS_UNIQUEID" val="770"/>
</p:tagLst>
</file>

<file path=ppt/tags/tag171.xml><?xml version="1.0" encoding="utf-8"?>
<p:tagLst xmlns:p="http://schemas.openxmlformats.org/presentationml/2006/main">
  <p:tag name="AS_UNIQUEID" val="771"/>
</p:tagLst>
</file>

<file path=ppt/tags/tag172.xml><?xml version="1.0" encoding="utf-8"?>
<p:tagLst xmlns:p="http://schemas.openxmlformats.org/presentationml/2006/main">
  <p:tag name="AS_UNIQUEID" val="772"/>
</p:tagLst>
</file>

<file path=ppt/tags/tag173.xml><?xml version="1.0" encoding="utf-8"?>
<p:tagLst xmlns:p="http://schemas.openxmlformats.org/presentationml/2006/main">
  <p:tag name="AS_UNIQUEID" val="773"/>
</p:tagLst>
</file>

<file path=ppt/tags/tag174.xml><?xml version="1.0" encoding="utf-8"?>
<p:tagLst xmlns:p="http://schemas.openxmlformats.org/presentationml/2006/main">
  <p:tag name="AS_UNIQUEID" val="774"/>
</p:tagLst>
</file>

<file path=ppt/tags/tag175.xml><?xml version="1.0" encoding="utf-8"?>
<p:tagLst xmlns:p="http://schemas.openxmlformats.org/presentationml/2006/main">
  <p:tag name="AS_UNIQUEID" val="775"/>
</p:tagLst>
</file>

<file path=ppt/tags/tag176.xml><?xml version="1.0" encoding="utf-8"?>
<p:tagLst xmlns:p="http://schemas.openxmlformats.org/presentationml/2006/main">
  <p:tag name="AS_UNIQUEID" val="776"/>
</p:tagLst>
</file>

<file path=ppt/tags/tag177.xml><?xml version="1.0" encoding="utf-8"?>
<p:tagLst xmlns:p="http://schemas.openxmlformats.org/presentationml/2006/main">
  <p:tag name="AS_UNIQUEID" val="777"/>
</p:tagLst>
</file>

<file path=ppt/tags/tag178.xml><?xml version="1.0" encoding="utf-8"?>
<p:tagLst xmlns:p="http://schemas.openxmlformats.org/presentationml/2006/main">
  <p:tag name="AS_UNIQUEID" val="778"/>
</p:tagLst>
</file>

<file path=ppt/tags/tag179.xml><?xml version="1.0" encoding="utf-8"?>
<p:tagLst xmlns:p="http://schemas.openxmlformats.org/presentationml/2006/main">
  <p:tag name="AS_UNIQUEID" val="779"/>
</p:tagLst>
</file>

<file path=ppt/tags/tag18.xml><?xml version="1.0" encoding="utf-8"?>
<p:tagLst xmlns:p="http://schemas.openxmlformats.org/presentationml/2006/main">
  <p:tag name="AS_UNIQUEID" val="644"/>
</p:tagLst>
</file>

<file path=ppt/tags/tag180.xml><?xml version="1.0" encoding="utf-8"?>
<p:tagLst xmlns:p="http://schemas.openxmlformats.org/presentationml/2006/main">
  <p:tag name="AS_UNIQUEID" val="780"/>
</p:tagLst>
</file>

<file path=ppt/tags/tag181.xml><?xml version="1.0" encoding="utf-8"?>
<p:tagLst xmlns:p="http://schemas.openxmlformats.org/presentationml/2006/main">
  <p:tag name="AS_UNIQUEID" val="781"/>
</p:tagLst>
</file>

<file path=ppt/tags/tag182.xml><?xml version="1.0" encoding="utf-8"?>
<p:tagLst xmlns:p="http://schemas.openxmlformats.org/presentationml/2006/main">
  <p:tag name="AS_UNIQUEID" val="782"/>
</p:tagLst>
</file>

<file path=ppt/tags/tag183.xml><?xml version="1.0" encoding="utf-8"?>
<p:tagLst xmlns:p="http://schemas.openxmlformats.org/presentationml/2006/main">
  <p:tag name="AS_UNIQUEID" val="783"/>
</p:tagLst>
</file>

<file path=ppt/tags/tag184.xml><?xml version="1.0" encoding="utf-8"?>
<p:tagLst xmlns:p="http://schemas.openxmlformats.org/presentationml/2006/main">
  <p:tag name="AS_UNIQUEID" val="784"/>
  <p:tag name="KSO_WM_UNIT_PLACING_PICTURE_USER_VIEWPORT" val="{&quot;height&quot;:4093,&quot;width&quot;:7035}"/>
  <p:tag name="REFSHAPE" val="1435824980"/>
</p:tagLst>
</file>

<file path=ppt/tags/tag185.xml><?xml version="1.0" encoding="utf-8"?>
<p:tagLst xmlns:p="http://schemas.openxmlformats.org/presentationml/2006/main">
  <p:tag name="AS_UNIQUEID" val="785"/>
</p:tagLst>
</file>

<file path=ppt/tags/tag186.xml><?xml version="1.0" encoding="utf-8"?>
<p:tagLst xmlns:p="http://schemas.openxmlformats.org/presentationml/2006/main">
  <p:tag name="AS_UNIQUEID" val="786"/>
</p:tagLst>
</file>

<file path=ppt/tags/tag187.xml><?xml version="1.0" encoding="utf-8"?>
<p:tagLst xmlns:p="http://schemas.openxmlformats.org/presentationml/2006/main">
  <p:tag name="AS_UNIQUEID" val="787"/>
</p:tagLst>
</file>

<file path=ppt/tags/tag188.xml><?xml version="1.0" encoding="utf-8"?>
<p:tagLst xmlns:p="http://schemas.openxmlformats.org/presentationml/2006/main">
  <p:tag name="AS_UNIQUEID" val="788"/>
</p:tagLst>
</file>

<file path=ppt/tags/tag189.xml><?xml version="1.0" encoding="utf-8"?>
<p:tagLst xmlns:p="http://schemas.openxmlformats.org/presentationml/2006/main">
  <p:tag name="AS_UNIQUEID" val="789"/>
</p:tagLst>
</file>

<file path=ppt/tags/tag19.xml><?xml version="1.0" encoding="utf-8"?>
<p:tagLst xmlns:p="http://schemas.openxmlformats.org/presentationml/2006/main">
  <p:tag name="AS_UNIQUEID" val="622"/>
</p:tagLst>
</file>

<file path=ppt/tags/tag190.xml><?xml version="1.0" encoding="utf-8"?>
<p:tagLst xmlns:p="http://schemas.openxmlformats.org/presentationml/2006/main">
  <p:tag name="AS_UNIQUEID" val="790"/>
</p:tagLst>
</file>

<file path=ppt/tags/tag191.xml><?xml version="1.0" encoding="utf-8"?>
<p:tagLst xmlns:p="http://schemas.openxmlformats.org/presentationml/2006/main">
  <p:tag name="AS_UNIQUEID" val="791"/>
</p:tagLst>
</file>

<file path=ppt/tags/tag192.xml><?xml version="1.0" encoding="utf-8"?>
<p:tagLst xmlns:p="http://schemas.openxmlformats.org/presentationml/2006/main">
  <p:tag name="AS_UNIQUEID" val="792"/>
</p:tagLst>
</file>

<file path=ppt/tags/tag193.xml><?xml version="1.0" encoding="utf-8"?>
<p:tagLst xmlns:p="http://schemas.openxmlformats.org/presentationml/2006/main">
  <p:tag name="AS_UNIQUEID" val="793"/>
</p:tagLst>
</file>

<file path=ppt/tags/tag194.xml><?xml version="1.0" encoding="utf-8"?>
<p:tagLst xmlns:p="http://schemas.openxmlformats.org/presentationml/2006/main">
  <p:tag name="AS_UNIQUEID" val="794"/>
</p:tagLst>
</file>

<file path=ppt/tags/tag195.xml><?xml version="1.0" encoding="utf-8"?>
<p:tagLst xmlns:p="http://schemas.openxmlformats.org/presentationml/2006/main">
  <p:tag name="AS_UNIQUEID" val="795"/>
</p:tagLst>
</file>

<file path=ppt/tags/tag196.xml><?xml version="1.0" encoding="utf-8"?>
<p:tagLst xmlns:p="http://schemas.openxmlformats.org/presentationml/2006/main">
  <p:tag name="AS_UNIQUEID" val="796"/>
</p:tagLst>
</file>

<file path=ppt/tags/tag197.xml><?xml version="1.0" encoding="utf-8"?>
<p:tagLst xmlns:p="http://schemas.openxmlformats.org/presentationml/2006/main">
  <p:tag name="AS_UNIQUEID" val="797"/>
</p:tagLst>
</file>

<file path=ppt/tags/tag198.xml><?xml version="1.0" encoding="utf-8"?>
<p:tagLst xmlns:p="http://schemas.openxmlformats.org/presentationml/2006/main">
  <p:tag name="AS_UNIQUEID" val="798"/>
</p:tagLst>
</file>

<file path=ppt/tags/tag199.xml><?xml version="1.0" encoding="utf-8"?>
<p:tagLst xmlns:p="http://schemas.openxmlformats.org/presentationml/2006/main">
  <p:tag name="AS_UNIQUEID" val="799"/>
</p:tagLst>
</file>

<file path=ppt/tags/tag2.xml><?xml version="1.0" encoding="utf-8"?>
<p:tagLst xmlns:p="http://schemas.openxmlformats.org/presentationml/2006/main">
  <p:tag name="AS_UNIQUEID" val="628"/>
</p:tagLst>
</file>

<file path=ppt/tags/tag20.xml><?xml version="1.0" encoding="utf-8"?>
<p:tagLst xmlns:p="http://schemas.openxmlformats.org/presentationml/2006/main">
  <p:tag name="AS_UNIQUEID" val="623"/>
</p:tagLst>
</file>

<file path=ppt/tags/tag200.xml><?xml version="1.0" encoding="utf-8"?>
<p:tagLst xmlns:p="http://schemas.openxmlformats.org/presentationml/2006/main">
  <p:tag name="AS_UNIQUEID" val="800"/>
</p:tagLst>
</file>

<file path=ppt/tags/tag201.xml><?xml version="1.0" encoding="utf-8"?>
<p:tagLst xmlns:p="http://schemas.openxmlformats.org/presentationml/2006/main">
  <p:tag name="AS_UNIQUEID" val="801"/>
</p:tagLst>
</file>

<file path=ppt/tags/tag202.xml><?xml version="1.0" encoding="utf-8"?>
<p:tagLst xmlns:p="http://schemas.openxmlformats.org/presentationml/2006/main">
  <p:tag name="AS_UNIQUEID" val="802"/>
</p:tagLst>
</file>

<file path=ppt/tags/tag203.xml><?xml version="1.0" encoding="utf-8"?>
<p:tagLst xmlns:p="http://schemas.openxmlformats.org/presentationml/2006/main">
  <p:tag name="AS_UNIQUEID" val="803"/>
</p:tagLst>
</file>

<file path=ppt/tags/tag204.xml><?xml version="1.0" encoding="utf-8"?>
<p:tagLst xmlns:p="http://schemas.openxmlformats.org/presentationml/2006/main">
  <p:tag name="AS_UNIQUEID" val="804"/>
</p:tagLst>
</file>

<file path=ppt/tags/tag205.xml><?xml version="1.0" encoding="utf-8"?>
<p:tagLst xmlns:p="http://schemas.openxmlformats.org/presentationml/2006/main">
  <p:tag name="AS_UNIQUEID" val="805"/>
</p:tagLst>
</file>

<file path=ppt/tags/tag206.xml><?xml version="1.0" encoding="utf-8"?>
<p:tagLst xmlns:p="http://schemas.openxmlformats.org/presentationml/2006/main">
  <p:tag name="AS_UNIQUEID" val="806"/>
</p:tagLst>
</file>

<file path=ppt/tags/tag207.xml><?xml version="1.0" encoding="utf-8"?>
<p:tagLst xmlns:p="http://schemas.openxmlformats.org/presentationml/2006/main">
  <p:tag name="AS_UNIQUEID" val="807"/>
</p:tagLst>
</file>

<file path=ppt/tags/tag208.xml><?xml version="1.0" encoding="utf-8"?>
<p:tagLst xmlns:p="http://schemas.openxmlformats.org/presentationml/2006/main">
  <p:tag name="AS_UNIQUEID" val="808"/>
</p:tagLst>
</file>

<file path=ppt/tags/tag209.xml><?xml version="1.0" encoding="utf-8"?>
<p:tagLst xmlns:p="http://schemas.openxmlformats.org/presentationml/2006/main">
  <p:tag name="AS_UNIQUEID" val="809"/>
</p:tagLst>
</file>

<file path=ppt/tags/tag21.xml><?xml version="1.0" encoding="utf-8"?>
<p:tagLst xmlns:p="http://schemas.openxmlformats.org/presentationml/2006/main">
  <p:tag name="AS_UNIQUEID" val="624"/>
</p:tagLst>
</file>

<file path=ppt/tags/tag210.xml><?xml version="1.0" encoding="utf-8"?>
<p:tagLst xmlns:p="http://schemas.openxmlformats.org/presentationml/2006/main">
  <p:tag name="AS_UNIQUEID" val="810"/>
</p:tagLst>
</file>

<file path=ppt/tags/tag211.xml><?xml version="1.0" encoding="utf-8"?>
<p:tagLst xmlns:p="http://schemas.openxmlformats.org/presentationml/2006/main">
  <p:tag name="AS_UNIQUEID" val="811"/>
</p:tagLst>
</file>

<file path=ppt/tags/tag212.xml><?xml version="1.0" encoding="utf-8"?>
<p:tagLst xmlns:p="http://schemas.openxmlformats.org/presentationml/2006/main">
  <p:tag name="AS_UNIQUEID" val="812"/>
</p:tagLst>
</file>

<file path=ppt/tags/tag213.xml><?xml version="1.0" encoding="utf-8"?>
<p:tagLst xmlns:p="http://schemas.openxmlformats.org/presentationml/2006/main">
  <p:tag name="AS_UNIQUEID" val="813"/>
</p:tagLst>
</file>

<file path=ppt/tags/tag214.xml><?xml version="1.0" encoding="utf-8"?>
<p:tagLst xmlns:p="http://schemas.openxmlformats.org/presentationml/2006/main">
  <p:tag name="AS_UNIQUEID" val="814"/>
</p:tagLst>
</file>

<file path=ppt/tags/tag215.xml><?xml version="1.0" encoding="utf-8"?>
<p:tagLst xmlns:p="http://schemas.openxmlformats.org/presentationml/2006/main">
  <p:tag name="AS_UNIQUEID" val="815"/>
</p:tagLst>
</file>

<file path=ppt/tags/tag216.xml><?xml version="1.0" encoding="utf-8"?>
<p:tagLst xmlns:p="http://schemas.openxmlformats.org/presentationml/2006/main">
  <p:tag name="AS_UNIQUEID" val="816"/>
</p:tagLst>
</file>

<file path=ppt/tags/tag217.xml><?xml version="1.0" encoding="utf-8"?>
<p:tagLst xmlns:p="http://schemas.openxmlformats.org/presentationml/2006/main">
  <p:tag name="AS_UNIQUEID" val="817"/>
</p:tagLst>
</file>

<file path=ppt/tags/tag218.xml><?xml version="1.0" encoding="utf-8"?>
<p:tagLst xmlns:p="http://schemas.openxmlformats.org/presentationml/2006/main">
  <p:tag name="AS_UNIQUEID" val="818"/>
</p:tagLst>
</file>

<file path=ppt/tags/tag219.xml><?xml version="1.0" encoding="utf-8"?>
<p:tagLst xmlns:p="http://schemas.openxmlformats.org/presentationml/2006/main">
  <p:tag name="AS_UNIQUEID" val="819"/>
</p:tagLst>
</file>

<file path=ppt/tags/tag22.xml><?xml version="1.0" encoding="utf-8"?>
<p:tagLst xmlns:p="http://schemas.openxmlformats.org/presentationml/2006/main">
  <p:tag name="AS_UNIQUEID" val="625"/>
</p:tagLst>
</file>

<file path=ppt/tags/tag220.xml><?xml version="1.0" encoding="utf-8"?>
<p:tagLst xmlns:p="http://schemas.openxmlformats.org/presentationml/2006/main">
  <p:tag name="AS_UNIQUEID" val="820"/>
</p:tagLst>
</file>

<file path=ppt/tags/tag221.xml><?xml version="1.0" encoding="utf-8"?>
<p:tagLst xmlns:p="http://schemas.openxmlformats.org/presentationml/2006/main">
  <p:tag name="AS_UNIQUEID" val="821"/>
</p:tagLst>
</file>

<file path=ppt/tags/tag222.xml><?xml version="1.0" encoding="utf-8"?>
<p:tagLst xmlns:p="http://schemas.openxmlformats.org/presentationml/2006/main">
  <p:tag name="AS_UNIQUEID" val="822"/>
</p:tagLst>
</file>

<file path=ppt/tags/tag223.xml><?xml version="1.0" encoding="utf-8"?>
<p:tagLst xmlns:p="http://schemas.openxmlformats.org/presentationml/2006/main">
  <p:tag name="AS_UNIQUEID" val="823"/>
</p:tagLst>
</file>

<file path=ppt/tags/tag224.xml><?xml version="1.0" encoding="utf-8"?>
<p:tagLst xmlns:p="http://schemas.openxmlformats.org/presentationml/2006/main">
  <p:tag name="AS_UNIQUEID" val="824"/>
</p:tagLst>
</file>

<file path=ppt/tags/tag225.xml><?xml version="1.0" encoding="utf-8"?>
<p:tagLst xmlns:p="http://schemas.openxmlformats.org/presentationml/2006/main">
  <p:tag name="AS_UNIQUEID" val="825"/>
</p:tagLst>
</file>

<file path=ppt/tags/tag226.xml><?xml version="1.0" encoding="utf-8"?>
<p:tagLst xmlns:p="http://schemas.openxmlformats.org/presentationml/2006/main">
  <p:tag name="AS_UNIQUEID" val="826"/>
</p:tagLst>
</file>

<file path=ppt/tags/tag227.xml><?xml version="1.0" encoding="utf-8"?>
<p:tagLst xmlns:p="http://schemas.openxmlformats.org/presentationml/2006/main">
  <p:tag name="AS_UNIQUEID" val="827"/>
</p:tagLst>
</file>

<file path=ppt/tags/tag228.xml><?xml version="1.0" encoding="utf-8"?>
<p:tagLst xmlns:p="http://schemas.openxmlformats.org/presentationml/2006/main">
  <p:tag name="AS_UNIQUEID" val="828"/>
</p:tagLst>
</file>

<file path=ppt/tags/tag229.xml><?xml version="1.0" encoding="utf-8"?>
<p:tagLst xmlns:p="http://schemas.openxmlformats.org/presentationml/2006/main">
  <p:tag name="AS_UNIQUEID" val="829"/>
</p:tagLst>
</file>

<file path=ppt/tags/tag23.xml><?xml version="1.0" encoding="utf-8"?>
<p:tagLst xmlns:p="http://schemas.openxmlformats.org/presentationml/2006/main">
  <p:tag name="AS_UNIQUEID" val="626"/>
</p:tagLst>
</file>

<file path=ppt/tags/tag230.xml><?xml version="1.0" encoding="utf-8"?>
<p:tagLst xmlns:p="http://schemas.openxmlformats.org/presentationml/2006/main">
  <p:tag name="AS_UNIQUEID" val="830"/>
</p:tagLst>
</file>

<file path=ppt/tags/tag231.xml><?xml version="1.0" encoding="utf-8"?>
<p:tagLst xmlns:p="http://schemas.openxmlformats.org/presentationml/2006/main">
  <p:tag name="AS_UNIQUEID" val="831"/>
</p:tagLst>
</file>

<file path=ppt/tags/tag232.xml><?xml version="1.0" encoding="utf-8"?>
<p:tagLst xmlns:p="http://schemas.openxmlformats.org/presentationml/2006/main">
  <p:tag name="AS_UNIQUEID" val="832"/>
</p:tagLst>
</file>

<file path=ppt/tags/tag233.xml><?xml version="1.0" encoding="utf-8"?>
<p:tagLst xmlns:p="http://schemas.openxmlformats.org/presentationml/2006/main">
  <p:tag name="AS_UNIQUEID" val="833"/>
</p:tagLst>
</file>

<file path=ppt/tags/tag234.xml><?xml version="1.0" encoding="utf-8"?>
<p:tagLst xmlns:p="http://schemas.openxmlformats.org/presentationml/2006/main">
  <p:tag name="AS_UNIQUEID" val="834"/>
</p:tagLst>
</file>

<file path=ppt/tags/tag235.xml><?xml version="1.0" encoding="utf-8"?>
<p:tagLst xmlns:p="http://schemas.openxmlformats.org/presentationml/2006/main">
  <p:tag name="AS_UNIQUEID" val="835"/>
</p:tagLst>
</file>

<file path=ppt/tags/tag236.xml><?xml version="1.0" encoding="utf-8"?>
<p:tagLst xmlns:p="http://schemas.openxmlformats.org/presentationml/2006/main">
  <p:tag name="AS_UNIQUEID" val="836"/>
</p:tagLst>
</file>

<file path=ppt/tags/tag237.xml><?xml version="1.0" encoding="utf-8"?>
<p:tagLst xmlns:p="http://schemas.openxmlformats.org/presentationml/2006/main">
  <p:tag name="AS_UNIQUEID" val="837"/>
</p:tagLst>
</file>

<file path=ppt/tags/tag238.xml><?xml version="1.0" encoding="utf-8"?>
<p:tagLst xmlns:p="http://schemas.openxmlformats.org/presentationml/2006/main">
  <p:tag name="AS_UNIQUEID" val="838"/>
</p:tagLst>
</file>

<file path=ppt/tags/tag239.xml><?xml version="1.0" encoding="utf-8"?>
<p:tagLst xmlns:p="http://schemas.openxmlformats.org/presentationml/2006/main">
  <p:tag name="AS_UNIQUEID" val="839"/>
</p:tagLst>
</file>

<file path=ppt/tags/tag24.xml><?xml version="1.0" encoding="utf-8"?>
<p:tagLst xmlns:p="http://schemas.openxmlformats.org/presentationml/2006/main">
  <p:tag name="AS_UNIQUEID" val="645"/>
</p:tagLst>
</file>

<file path=ppt/tags/tag240.xml><?xml version="1.0" encoding="utf-8"?>
<p:tagLst xmlns:p="http://schemas.openxmlformats.org/presentationml/2006/main">
  <p:tag name="AS_UNIQUEID" val="840"/>
</p:tagLst>
</file>

<file path=ppt/tags/tag241.xml><?xml version="1.0" encoding="utf-8"?>
<p:tagLst xmlns:p="http://schemas.openxmlformats.org/presentationml/2006/main">
  <p:tag name="AS_UNIQUEID" val="841"/>
</p:tagLst>
</file>

<file path=ppt/tags/tag242.xml><?xml version="1.0" encoding="utf-8"?>
<p:tagLst xmlns:p="http://schemas.openxmlformats.org/presentationml/2006/main">
  <p:tag name="AS_UNIQUEID" val="842"/>
</p:tagLst>
</file>

<file path=ppt/tags/tag243.xml><?xml version="1.0" encoding="utf-8"?>
<p:tagLst xmlns:p="http://schemas.openxmlformats.org/presentationml/2006/main">
  <p:tag name="AS_UNIQUEID" val="843"/>
</p:tagLst>
</file>

<file path=ppt/tags/tag244.xml><?xml version="1.0" encoding="utf-8"?>
<p:tagLst xmlns:p="http://schemas.openxmlformats.org/presentationml/2006/main">
  <p:tag name="AS_UNIQUEID" val="844"/>
</p:tagLst>
</file>

<file path=ppt/tags/tag245.xml><?xml version="1.0" encoding="utf-8"?>
<p:tagLst xmlns:p="http://schemas.openxmlformats.org/presentationml/2006/main">
  <p:tag name="AS_UNIQUEID" val="845"/>
</p:tagLst>
</file>

<file path=ppt/tags/tag246.xml><?xml version="1.0" encoding="utf-8"?>
<p:tagLst xmlns:p="http://schemas.openxmlformats.org/presentationml/2006/main">
  <p:tag name="AS_UNIQUEID" val="846"/>
</p:tagLst>
</file>

<file path=ppt/tags/tag247.xml><?xml version="1.0" encoding="utf-8"?>
<p:tagLst xmlns:p="http://schemas.openxmlformats.org/presentationml/2006/main">
  <p:tag name="AS_UNIQUEID" val="847"/>
</p:tagLst>
</file>

<file path=ppt/tags/tag248.xml><?xml version="1.0" encoding="utf-8"?>
<p:tagLst xmlns:p="http://schemas.openxmlformats.org/presentationml/2006/main">
  <p:tag name="AS_UNIQUEID" val="848"/>
</p:tagLst>
</file>

<file path=ppt/tags/tag249.xml><?xml version="1.0" encoding="utf-8"?>
<p:tagLst xmlns:p="http://schemas.openxmlformats.org/presentationml/2006/main">
  <p:tag name="AS_UNIQUEID" val="849"/>
</p:tagLst>
</file>

<file path=ppt/tags/tag25.xml><?xml version="1.0" encoding="utf-8"?>
<p:tagLst xmlns:p="http://schemas.openxmlformats.org/presentationml/2006/main">
  <p:tag name="AS_UNIQUEID" val="646"/>
</p:tagLst>
</file>

<file path=ppt/tags/tag250.xml><?xml version="1.0" encoding="utf-8"?>
<p:tagLst xmlns:p="http://schemas.openxmlformats.org/presentationml/2006/main">
  <p:tag name="AS_UNIQUEID" val="850"/>
</p:tagLst>
</file>

<file path=ppt/tags/tag251.xml><?xml version="1.0" encoding="utf-8"?>
<p:tagLst xmlns:p="http://schemas.openxmlformats.org/presentationml/2006/main">
  <p:tag name="AS_UNIQUEID" val="851"/>
</p:tagLst>
</file>

<file path=ppt/tags/tag252.xml><?xml version="1.0" encoding="utf-8"?>
<p:tagLst xmlns:p="http://schemas.openxmlformats.org/presentationml/2006/main">
  <p:tag name="AS_UNIQUEID" val="852"/>
</p:tagLst>
</file>

<file path=ppt/tags/tag253.xml><?xml version="1.0" encoding="utf-8"?>
<p:tagLst xmlns:p="http://schemas.openxmlformats.org/presentationml/2006/main">
  <p:tag name="AS_UNIQUEID" val="853"/>
</p:tagLst>
</file>

<file path=ppt/tags/tag254.xml><?xml version="1.0" encoding="utf-8"?>
<p:tagLst xmlns:p="http://schemas.openxmlformats.org/presentationml/2006/main">
  <p:tag name="AS_UNIQUEID" val="854"/>
</p:tagLst>
</file>

<file path=ppt/tags/tag255.xml><?xml version="1.0" encoding="utf-8"?>
<p:tagLst xmlns:p="http://schemas.openxmlformats.org/presentationml/2006/main">
  <p:tag name="AS_UNIQUEID" val="855"/>
</p:tagLst>
</file>

<file path=ppt/tags/tag256.xml><?xml version="1.0" encoding="utf-8"?>
<p:tagLst xmlns:p="http://schemas.openxmlformats.org/presentationml/2006/main">
  <p:tag name="AS_UNIQUEID" val="856"/>
</p:tagLst>
</file>

<file path=ppt/tags/tag257.xml><?xml version="1.0" encoding="utf-8"?>
<p:tagLst xmlns:p="http://schemas.openxmlformats.org/presentationml/2006/main">
  <p:tag name="AS_UNIQUEID" val="857"/>
</p:tagLst>
</file>

<file path=ppt/tags/tag258.xml><?xml version="1.0" encoding="utf-8"?>
<p:tagLst xmlns:p="http://schemas.openxmlformats.org/presentationml/2006/main">
  <p:tag name="AS_UNIQUEID" val="858"/>
</p:tagLst>
</file>

<file path=ppt/tags/tag259.xml><?xml version="1.0" encoding="utf-8"?>
<p:tagLst xmlns:p="http://schemas.openxmlformats.org/presentationml/2006/main">
  <p:tag name="AS_UNIQUEID" val="859"/>
</p:tagLst>
</file>

<file path=ppt/tags/tag26.xml><?xml version="1.0" encoding="utf-8"?>
<p:tagLst xmlns:p="http://schemas.openxmlformats.org/presentationml/2006/main">
  <p:tag name="AS_UNIQUEID" val="647"/>
</p:tagLst>
</file>

<file path=ppt/tags/tag260.xml><?xml version="1.0" encoding="utf-8"?>
<p:tagLst xmlns:p="http://schemas.openxmlformats.org/presentationml/2006/main">
  <p:tag name="AS_UNIQUEID" val="860"/>
</p:tagLst>
</file>

<file path=ppt/tags/tag261.xml><?xml version="1.0" encoding="utf-8"?>
<p:tagLst xmlns:p="http://schemas.openxmlformats.org/presentationml/2006/main">
  <p:tag name="AS_UNIQUEID" val="861"/>
</p:tagLst>
</file>

<file path=ppt/tags/tag262.xml><?xml version="1.0" encoding="utf-8"?>
<p:tagLst xmlns:p="http://schemas.openxmlformats.org/presentationml/2006/main">
  <p:tag name="AS_UNIQUEID" val="862"/>
</p:tagLst>
</file>

<file path=ppt/tags/tag263.xml><?xml version="1.0" encoding="utf-8"?>
<p:tagLst xmlns:p="http://schemas.openxmlformats.org/presentationml/2006/main">
  <p:tag name="AS_UNIQUEID" val="863"/>
</p:tagLst>
</file>

<file path=ppt/tags/tag264.xml><?xml version="1.0" encoding="utf-8"?>
<p:tagLst xmlns:p="http://schemas.openxmlformats.org/presentationml/2006/main">
  <p:tag name="AS_UNIQUEID" val="864"/>
</p:tagLst>
</file>

<file path=ppt/tags/tag265.xml><?xml version="1.0" encoding="utf-8"?>
<p:tagLst xmlns:p="http://schemas.openxmlformats.org/presentationml/2006/main">
  <p:tag name="AS_UNIQUEID" val="865"/>
</p:tagLst>
</file>

<file path=ppt/tags/tag266.xml><?xml version="1.0" encoding="utf-8"?>
<p:tagLst xmlns:p="http://schemas.openxmlformats.org/presentationml/2006/main">
  <p:tag name="AS_UNIQUEID" val="866"/>
</p:tagLst>
</file>

<file path=ppt/tags/tag267.xml><?xml version="1.0" encoding="utf-8"?>
<p:tagLst xmlns:p="http://schemas.openxmlformats.org/presentationml/2006/main">
  <p:tag name="AS_UNIQUEID" val="867"/>
</p:tagLst>
</file>

<file path=ppt/tags/tag268.xml><?xml version="1.0" encoding="utf-8"?>
<p:tagLst xmlns:p="http://schemas.openxmlformats.org/presentationml/2006/main">
  <p:tag name="AS_UNIQUEID" val="868"/>
</p:tagLst>
</file>

<file path=ppt/tags/tag269.xml><?xml version="1.0" encoding="utf-8"?>
<p:tagLst xmlns:p="http://schemas.openxmlformats.org/presentationml/2006/main">
  <p:tag name="AS_UNIQUEID" val="869"/>
</p:tagLst>
</file>

<file path=ppt/tags/tag27.xml><?xml version="1.0" encoding="utf-8"?>
<p:tagLst xmlns:p="http://schemas.openxmlformats.org/presentationml/2006/main">
  <p:tag name="AS_UNIQUEID" val="648"/>
</p:tagLst>
</file>

<file path=ppt/tags/tag270.xml><?xml version="1.0" encoding="utf-8"?>
<p:tagLst xmlns:p="http://schemas.openxmlformats.org/presentationml/2006/main">
  <p:tag name="AS_UNIQUEID" val="870"/>
</p:tagLst>
</file>

<file path=ppt/tags/tag271.xml><?xml version="1.0" encoding="utf-8"?>
<p:tagLst xmlns:p="http://schemas.openxmlformats.org/presentationml/2006/main">
  <p:tag name="AS_UNIQUEID" val="871"/>
</p:tagLst>
</file>

<file path=ppt/tags/tag272.xml><?xml version="1.0" encoding="utf-8"?>
<p:tagLst xmlns:p="http://schemas.openxmlformats.org/presentationml/2006/main">
  <p:tag name="AS_UNIQUEID" val="872"/>
</p:tagLst>
</file>

<file path=ppt/tags/tag273.xml><?xml version="1.0" encoding="utf-8"?>
<p:tagLst xmlns:p="http://schemas.openxmlformats.org/presentationml/2006/main">
  <p:tag name="AS_UNIQUEID" val="873"/>
</p:tagLst>
</file>

<file path=ppt/tags/tag274.xml><?xml version="1.0" encoding="utf-8"?>
<p:tagLst xmlns:p="http://schemas.openxmlformats.org/presentationml/2006/main">
  <p:tag name="AS_UNIQUEID" val="874"/>
</p:tagLst>
</file>

<file path=ppt/tags/tag275.xml><?xml version="1.0" encoding="utf-8"?>
<p:tagLst xmlns:p="http://schemas.openxmlformats.org/presentationml/2006/main">
  <p:tag name="AS_UNIQUEID" val="875"/>
</p:tagLst>
</file>

<file path=ppt/tags/tag276.xml><?xml version="1.0" encoding="utf-8"?>
<p:tagLst xmlns:p="http://schemas.openxmlformats.org/presentationml/2006/main">
  <p:tag name="AS_UNIQUEID" val="876"/>
</p:tagLst>
</file>

<file path=ppt/tags/tag277.xml><?xml version="1.0" encoding="utf-8"?>
<p:tagLst xmlns:p="http://schemas.openxmlformats.org/presentationml/2006/main">
  <p:tag name="AS_UNIQUEID" val="877"/>
</p:tagLst>
</file>

<file path=ppt/tags/tag278.xml><?xml version="1.0" encoding="utf-8"?>
<p:tagLst xmlns:p="http://schemas.openxmlformats.org/presentationml/2006/main">
  <p:tag name="AS_UNIQUEID" val="878"/>
</p:tagLst>
</file>

<file path=ppt/tags/tag279.xml><?xml version="1.0" encoding="utf-8"?>
<p:tagLst xmlns:p="http://schemas.openxmlformats.org/presentationml/2006/main">
  <p:tag name="AS_UNIQUEID" val="879"/>
</p:tagLst>
</file>

<file path=ppt/tags/tag28.xml><?xml version="1.0" encoding="utf-8"?>
<p:tagLst xmlns:p="http://schemas.openxmlformats.org/presentationml/2006/main">
  <p:tag name="AS_UNIQUEID" val="649"/>
</p:tagLst>
</file>

<file path=ppt/tags/tag280.xml><?xml version="1.0" encoding="utf-8"?>
<p:tagLst xmlns:p="http://schemas.openxmlformats.org/presentationml/2006/main">
  <p:tag name="AS_UNIQUEID" val="880"/>
</p:tagLst>
</file>

<file path=ppt/tags/tag281.xml><?xml version="1.0" encoding="utf-8"?>
<p:tagLst xmlns:p="http://schemas.openxmlformats.org/presentationml/2006/main">
  <p:tag name="AS_UNIQUEID" val="881"/>
</p:tagLst>
</file>

<file path=ppt/tags/tag282.xml><?xml version="1.0" encoding="utf-8"?>
<p:tagLst xmlns:p="http://schemas.openxmlformats.org/presentationml/2006/main">
  <p:tag name="AS_UNIQUEID" val="882"/>
</p:tagLst>
</file>

<file path=ppt/tags/tag283.xml><?xml version="1.0" encoding="utf-8"?>
<p:tagLst xmlns:p="http://schemas.openxmlformats.org/presentationml/2006/main">
  <p:tag name="AS_UNIQUEID" val="883"/>
</p:tagLst>
</file>

<file path=ppt/tags/tag284.xml><?xml version="1.0" encoding="utf-8"?>
<p:tagLst xmlns:p="http://schemas.openxmlformats.org/presentationml/2006/main">
  <p:tag name="AS_UNIQUEID" val="884"/>
</p:tagLst>
</file>

<file path=ppt/tags/tag285.xml><?xml version="1.0" encoding="utf-8"?>
<p:tagLst xmlns:p="http://schemas.openxmlformats.org/presentationml/2006/main">
  <p:tag name="AS_UNIQUEID" val="885"/>
</p:tagLst>
</file>

<file path=ppt/tags/tag286.xml><?xml version="1.0" encoding="utf-8"?>
<p:tagLst xmlns:p="http://schemas.openxmlformats.org/presentationml/2006/main">
  <p:tag name="AS_UNIQUEID" val="886"/>
</p:tagLst>
</file>

<file path=ppt/tags/tag287.xml><?xml version="1.0" encoding="utf-8"?>
<p:tagLst xmlns:p="http://schemas.openxmlformats.org/presentationml/2006/main">
  <p:tag name="AS_UNIQUEID" val="887"/>
</p:tagLst>
</file>

<file path=ppt/tags/tag288.xml><?xml version="1.0" encoding="utf-8"?>
<p:tagLst xmlns:p="http://schemas.openxmlformats.org/presentationml/2006/main">
  <p:tag name="AS_UNIQUEID" val="888"/>
</p:tagLst>
</file>

<file path=ppt/tags/tag289.xml><?xml version="1.0" encoding="utf-8"?>
<p:tagLst xmlns:p="http://schemas.openxmlformats.org/presentationml/2006/main">
  <p:tag name="AS_UNIQUEID" val="889"/>
</p:tagLst>
</file>

<file path=ppt/tags/tag29.xml><?xml version="1.0" encoding="utf-8"?>
<p:tagLst xmlns:p="http://schemas.openxmlformats.org/presentationml/2006/main">
  <p:tag name="AS_UNIQUEID" val="650"/>
</p:tagLst>
</file>

<file path=ppt/tags/tag290.xml><?xml version="1.0" encoding="utf-8"?>
<p:tagLst xmlns:p="http://schemas.openxmlformats.org/presentationml/2006/main">
  <p:tag name="AS_UNIQUEID" val="890"/>
</p:tagLst>
</file>

<file path=ppt/tags/tag291.xml><?xml version="1.0" encoding="utf-8"?>
<p:tagLst xmlns:p="http://schemas.openxmlformats.org/presentationml/2006/main">
  <p:tag name="AS_UNIQUEID" val="891"/>
</p:tagLst>
</file>

<file path=ppt/tags/tag292.xml><?xml version="1.0" encoding="utf-8"?>
<p:tagLst xmlns:p="http://schemas.openxmlformats.org/presentationml/2006/main">
  <p:tag name="AS_UNIQUEID" val="892"/>
</p:tagLst>
</file>

<file path=ppt/tags/tag293.xml><?xml version="1.0" encoding="utf-8"?>
<p:tagLst xmlns:p="http://schemas.openxmlformats.org/presentationml/2006/main">
  <p:tag name="AS_UNIQUEID" val="893"/>
</p:tagLst>
</file>

<file path=ppt/tags/tag294.xml><?xml version="1.0" encoding="utf-8"?>
<p:tagLst xmlns:p="http://schemas.openxmlformats.org/presentationml/2006/main">
  <p:tag name="AS_UNIQUEID" val="894"/>
</p:tagLst>
</file>

<file path=ppt/tags/tag295.xml><?xml version="1.0" encoding="utf-8"?>
<p:tagLst xmlns:p="http://schemas.openxmlformats.org/presentationml/2006/main">
  <p:tag name="AS_UNIQUEID" val="51"/>
</p:tagLst>
</file>

<file path=ppt/tags/tag296.xml><?xml version="1.0" encoding="utf-8"?>
<p:tagLst xmlns:p="http://schemas.openxmlformats.org/presentationml/2006/main">
  <p:tag name="AS_UNIQUEID" val="895"/>
</p:tagLst>
</file>

<file path=ppt/tags/tag297.xml><?xml version="1.0" encoding="utf-8"?>
<p:tagLst xmlns:p="http://schemas.openxmlformats.org/presentationml/2006/main">
  <p:tag name="AS_UNIQUEID" val="896"/>
</p:tagLst>
</file>

<file path=ppt/tags/tag298.xml><?xml version="1.0" encoding="utf-8"?>
<p:tagLst xmlns:p="http://schemas.openxmlformats.org/presentationml/2006/main">
  <p:tag name="AS_UNIQUEID" val="897"/>
</p:tagLst>
</file>

<file path=ppt/tags/tag299.xml><?xml version="1.0" encoding="utf-8"?>
<p:tagLst xmlns:p="http://schemas.openxmlformats.org/presentationml/2006/main">
  <p:tag name="AS_UNIQUEID" val="898"/>
</p:tagLst>
</file>

<file path=ppt/tags/tag3.xml><?xml version="1.0" encoding="utf-8"?>
<p:tagLst xmlns:p="http://schemas.openxmlformats.org/presentationml/2006/main">
  <p:tag name="AS_UNIQUEID" val="629"/>
</p:tagLst>
</file>

<file path=ppt/tags/tag30.xml><?xml version="1.0" encoding="utf-8"?>
<p:tagLst xmlns:p="http://schemas.openxmlformats.org/presentationml/2006/main">
  <p:tag name="AS_UNIQUEID" val="651"/>
</p:tagLst>
</file>

<file path=ppt/tags/tag300.xml><?xml version="1.0" encoding="utf-8"?>
<p:tagLst xmlns:p="http://schemas.openxmlformats.org/presentationml/2006/main">
  <p:tag name="AS_UNIQUEID" val="899"/>
</p:tagLst>
</file>

<file path=ppt/tags/tag301.xml><?xml version="1.0" encoding="utf-8"?>
<p:tagLst xmlns:p="http://schemas.openxmlformats.org/presentationml/2006/main">
  <p:tag name="AS_UNIQUEID" val="900"/>
</p:tagLst>
</file>

<file path=ppt/tags/tag302.xml><?xml version="1.0" encoding="utf-8"?>
<p:tagLst xmlns:p="http://schemas.openxmlformats.org/presentationml/2006/main">
  <p:tag name="AS_UNIQUEID" val="901"/>
</p:tagLst>
</file>

<file path=ppt/tags/tag303.xml><?xml version="1.0" encoding="utf-8"?>
<p:tagLst xmlns:p="http://schemas.openxmlformats.org/presentationml/2006/main">
  <p:tag name="AS_UNIQUEID" val="902"/>
</p:tagLst>
</file>

<file path=ppt/tags/tag304.xml><?xml version="1.0" encoding="utf-8"?>
<p:tagLst xmlns:p="http://schemas.openxmlformats.org/presentationml/2006/main">
  <p:tag name="AS_UNIQUEID" val="903"/>
</p:tagLst>
</file>

<file path=ppt/tags/tag305.xml><?xml version="1.0" encoding="utf-8"?>
<p:tagLst xmlns:p="http://schemas.openxmlformats.org/presentationml/2006/main">
  <p:tag name="AS_UNIQUEID" val="904"/>
</p:tagLst>
</file>

<file path=ppt/tags/tag306.xml><?xml version="1.0" encoding="utf-8"?>
<p:tagLst xmlns:p="http://schemas.openxmlformats.org/presentationml/2006/main">
  <p:tag name="AS_UNIQUEID" val="905"/>
</p:tagLst>
</file>

<file path=ppt/tags/tag307.xml><?xml version="1.0" encoding="utf-8"?>
<p:tagLst xmlns:p="http://schemas.openxmlformats.org/presentationml/2006/main">
  <p:tag name="AS_UNIQUEID" val="906"/>
</p:tagLst>
</file>

<file path=ppt/tags/tag308.xml><?xml version="1.0" encoding="utf-8"?>
<p:tagLst xmlns:p="http://schemas.openxmlformats.org/presentationml/2006/main">
  <p:tag name="AS_UNIQUEID" val="907"/>
</p:tagLst>
</file>

<file path=ppt/tags/tag309.xml><?xml version="1.0" encoding="utf-8"?>
<p:tagLst xmlns:p="http://schemas.openxmlformats.org/presentationml/2006/main">
  <p:tag name="AS_UNIQUEID" val="908"/>
</p:tagLst>
</file>

<file path=ppt/tags/tag31.xml><?xml version="1.0" encoding="utf-8"?>
<p:tagLst xmlns:p="http://schemas.openxmlformats.org/presentationml/2006/main">
  <p:tag name="AS_UNIQUEID" val="652"/>
</p:tagLst>
</file>

<file path=ppt/tags/tag310.xml><?xml version="1.0" encoding="utf-8"?>
<p:tagLst xmlns:p="http://schemas.openxmlformats.org/presentationml/2006/main">
  <p:tag name="AS_UNIQUEID" val="909"/>
</p:tagLst>
</file>

<file path=ppt/tags/tag311.xml><?xml version="1.0" encoding="utf-8"?>
<p:tagLst xmlns:p="http://schemas.openxmlformats.org/presentationml/2006/main">
  <p:tag name="AS_UNIQUEID" val="910"/>
</p:tagLst>
</file>

<file path=ppt/tags/tag312.xml><?xml version="1.0" encoding="utf-8"?>
<p:tagLst xmlns:p="http://schemas.openxmlformats.org/presentationml/2006/main">
  <p:tag name="AS_UNIQUEID" val="911"/>
  <p:tag name="KSO_WM_UNIT_TABLE_BEAUTIFY" val="smartTable{cb2db879-ec2f-4ba4-8adc-b9d51645eec6}"/>
  <p:tag name="TABLE_COLORIDX" val="h"/>
  <p:tag name="TABLE_EMPHASIZE_COLOR" val="14850714"/>
  <p:tag name="TABLE_SKINIDX" val="3"/>
</p:tagLst>
</file>

<file path=ppt/tags/tag313.xml><?xml version="1.0" encoding="utf-8"?>
<p:tagLst xmlns:p="http://schemas.openxmlformats.org/presentationml/2006/main">
  <p:tag name="AS_UNIQUEID" val="912"/>
</p:tagLst>
</file>

<file path=ppt/tags/tag314.xml><?xml version="1.0" encoding="utf-8"?>
<p:tagLst xmlns:p="http://schemas.openxmlformats.org/presentationml/2006/main">
  <p:tag name="AS_UNIQUEID" val="913"/>
</p:tagLst>
</file>

<file path=ppt/tags/tag315.xml><?xml version="1.0" encoding="utf-8"?>
<p:tagLst xmlns:p="http://schemas.openxmlformats.org/presentationml/2006/main">
  <p:tag name="AS_UNIQUEID" val="914"/>
</p:tagLst>
</file>

<file path=ppt/tags/tag316.xml><?xml version="1.0" encoding="utf-8"?>
<p:tagLst xmlns:p="http://schemas.openxmlformats.org/presentationml/2006/main">
  <p:tag name="AS_UNIQUEID" val="915"/>
</p:tagLst>
</file>

<file path=ppt/tags/tag317.xml><?xml version="1.0" encoding="utf-8"?>
<p:tagLst xmlns:p="http://schemas.openxmlformats.org/presentationml/2006/main">
  <p:tag name="AS_UNIQUEID" val="916"/>
</p:tagLst>
</file>

<file path=ppt/tags/tag318.xml><?xml version="1.0" encoding="utf-8"?>
<p:tagLst xmlns:p="http://schemas.openxmlformats.org/presentationml/2006/main">
  <p:tag name="AS_UNIQUEID" val="917"/>
</p:tagLst>
</file>

<file path=ppt/tags/tag319.xml><?xml version="1.0" encoding="utf-8"?>
<p:tagLst xmlns:p="http://schemas.openxmlformats.org/presentationml/2006/main">
  <p:tag name="AS_UNIQUEID" val="918"/>
</p:tagLst>
</file>

<file path=ppt/tags/tag32.xml><?xml version="1.0" encoding="utf-8"?>
<p:tagLst xmlns:p="http://schemas.openxmlformats.org/presentationml/2006/main">
  <p:tag name="AS_UNIQUEID" val="653"/>
</p:tagLst>
</file>

<file path=ppt/tags/tag320.xml><?xml version="1.0" encoding="utf-8"?>
<p:tagLst xmlns:p="http://schemas.openxmlformats.org/presentationml/2006/main">
  <p:tag name="AS_UNIQUEID" val="919"/>
</p:tagLst>
</file>

<file path=ppt/tags/tag321.xml><?xml version="1.0" encoding="utf-8"?>
<p:tagLst xmlns:p="http://schemas.openxmlformats.org/presentationml/2006/main">
  <p:tag name="AS_UNIQUEID" val="920"/>
</p:tagLst>
</file>

<file path=ppt/tags/tag322.xml><?xml version="1.0" encoding="utf-8"?>
<p:tagLst xmlns:p="http://schemas.openxmlformats.org/presentationml/2006/main">
  <p:tag name="AS_UNIQUEID" val="921"/>
</p:tagLst>
</file>

<file path=ppt/tags/tag323.xml><?xml version="1.0" encoding="utf-8"?>
<p:tagLst xmlns:p="http://schemas.openxmlformats.org/presentationml/2006/main">
  <p:tag name="AS_UNIQUEID" val="922"/>
</p:tagLst>
</file>

<file path=ppt/tags/tag324.xml><?xml version="1.0" encoding="utf-8"?>
<p:tagLst xmlns:p="http://schemas.openxmlformats.org/presentationml/2006/main">
  <p:tag name="AS_UNIQUEID" val="923"/>
</p:tagLst>
</file>

<file path=ppt/tags/tag325.xml><?xml version="1.0" encoding="utf-8"?>
<p:tagLst xmlns:p="http://schemas.openxmlformats.org/presentationml/2006/main">
  <p:tag name="AS_UNIQUEID" val="924"/>
</p:tagLst>
</file>

<file path=ppt/tags/tag326.xml><?xml version="1.0" encoding="utf-8"?>
<p:tagLst xmlns:p="http://schemas.openxmlformats.org/presentationml/2006/main">
  <p:tag name="AS_UNIQUEID" val="925"/>
</p:tagLst>
</file>

<file path=ppt/tags/tag327.xml><?xml version="1.0" encoding="utf-8"?>
<p:tagLst xmlns:p="http://schemas.openxmlformats.org/presentationml/2006/main">
  <p:tag name="AS_UNIQUEID" val="926"/>
</p:tagLst>
</file>

<file path=ppt/tags/tag328.xml><?xml version="1.0" encoding="utf-8"?>
<p:tagLst xmlns:p="http://schemas.openxmlformats.org/presentationml/2006/main">
  <p:tag name="AS_UNIQUEID" val="927"/>
</p:tagLst>
</file>

<file path=ppt/tags/tag329.xml><?xml version="1.0" encoding="utf-8"?>
<p:tagLst xmlns:p="http://schemas.openxmlformats.org/presentationml/2006/main">
  <p:tag name="AS_UNIQUEID" val="928"/>
</p:tagLst>
</file>

<file path=ppt/tags/tag33.xml><?xml version="1.0" encoding="utf-8"?>
<p:tagLst xmlns:p="http://schemas.openxmlformats.org/presentationml/2006/main">
  <p:tag name="AS_UNIQUEID" val="654"/>
</p:tagLst>
</file>

<file path=ppt/tags/tag330.xml><?xml version="1.0" encoding="utf-8"?>
<p:tagLst xmlns:p="http://schemas.openxmlformats.org/presentationml/2006/main">
  <p:tag name="AS_UNIQUEID" val="929"/>
</p:tagLst>
</file>

<file path=ppt/tags/tag331.xml><?xml version="1.0" encoding="utf-8"?>
<p:tagLst xmlns:p="http://schemas.openxmlformats.org/presentationml/2006/main">
  <p:tag name="AS_UNIQUEID" val="117"/>
</p:tagLst>
</file>

<file path=ppt/tags/tag332.xml><?xml version="1.0" encoding="utf-8"?>
<p:tagLst xmlns:p="http://schemas.openxmlformats.org/presentationml/2006/main">
  <p:tag name="AS_UNIQUEID" val="930"/>
</p:tagLst>
</file>

<file path=ppt/tags/tag333.xml><?xml version="1.0" encoding="utf-8"?>
<p:tagLst xmlns:p="http://schemas.openxmlformats.org/presentationml/2006/main">
  <p:tag name="AS_UNIQUEID" val="931"/>
</p:tagLst>
</file>

<file path=ppt/tags/tag334.xml><?xml version="1.0" encoding="utf-8"?>
<p:tagLst xmlns:p="http://schemas.openxmlformats.org/presentationml/2006/main">
  <p:tag name="AS_UNIQUEID" val="932"/>
</p:tagLst>
</file>

<file path=ppt/tags/tag335.xml><?xml version="1.0" encoding="utf-8"?>
<p:tagLst xmlns:p="http://schemas.openxmlformats.org/presentationml/2006/main">
  <p:tag name="AS_UNIQUEID" val="933"/>
</p:tagLst>
</file>

<file path=ppt/tags/tag336.xml><?xml version="1.0" encoding="utf-8"?>
<p:tagLst xmlns:p="http://schemas.openxmlformats.org/presentationml/2006/main">
  <p:tag name="AS_UNIQUEID" val="934"/>
</p:tagLst>
</file>

<file path=ppt/tags/tag337.xml><?xml version="1.0" encoding="utf-8"?>
<p:tagLst xmlns:p="http://schemas.openxmlformats.org/presentationml/2006/main">
  <p:tag name="AS_UNIQUEID" val="935"/>
</p:tagLst>
</file>

<file path=ppt/tags/tag338.xml><?xml version="1.0" encoding="utf-8"?>
<p:tagLst xmlns:p="http://schemas.openxmlformats.org/presentationml/2006/main">
  <p:tag name="AS_UNIQUEID" val="936"/>
</p:tagLst>
</file>

<file path=ppt/tags/tag339.xml><?xml version="1.0" encoding="utf-8"?>
<p:tagLst xmlns:p="http://schemas.openxmlformats.org/presentationml/2006/main">
  <p:tag name="AS_UNIQUEID" val="937"/>
</p:tagLst>
</file>

<file path=ppt/tags/tag34.xml><?xml version="1.0" encoding="utf-8"?>
<p:tagLst xmlns:p="http://schemas.openxmlformats.org/presentationml/2006/main">
  <p:tag name="AS_UNIQUEID" val="655"/>
</p:tagLst>
</file>

<file path=ppt/tags/tag340.xml><?xml version="1.0" encoding="utf-8"?>
<p:tagLst xmlns:p="http://schemas.openxmlformats.org/presentationml/2006/main">
  <p:tag name="AS_UNIQUEID" val="938"/>
</p:tagLst>
</file>

<file path=ppt/tags/tag341.xml><?xml version="1.0" encoding="utf-8"?>
<p:tagLst xmlns:p="http://schemas.openxmlformats.org/presentationml/2006/main">
  <p:tag name="AS_UNIQUEID" val="939"/>
</p:tagLst>
</file>

<file path=ppt/tags/tag342.xml><?xml version="1.0" encoding="utf-8"?>
<p:tagLst xmlns:p="http://schemas.openxmlformats.org/presentationml/2006/main">
  <p:tag name="AS_UNIQUEID" val="940"/>
</p:tagLst>
</file>

<file path=ppt/tags/tag343.xml><?xml version="1.0" encoding="utf-8"?>
<p:tagLst xmlns:p="http://schemas.openxmlformats.org/presentationml/2006/main">
  <p:tag name="AS_UNIQUEID" val="941"/>
</p:tagLst>
</file>

<file path=ppt/tags/tag344.xml><?xml version="1.0" encoding="utf-8"?>
<p:tagLst xmlns:p="http://schemas.openxmlformats.org/presentationml/2006/main">
  <p:tag name="AS_UNIQUEID" val="942"/>
</p:tagLst>
</file>

<file path=ppt/tags/tag345.xml><?xml version="1.0" encoding="utf-8"?>
<p:tagLst xmlns:p="http://schemas.openxmlformats.org/presentationml/2006/main">
  <p:tag name="AS_UNIQUEID" val="943"/>
</p:tagLst>
</file>

<file path=ppt/tags/tag346.xml><?xml version="1.0" encoding="utf-8"?>
<p:tagLst xmlns:p="http://schemas.openxmlformats.org/presentationml/2006/main">
  <p:tag name="AS_UNIQUEID" val="944"/>
</p:tagLst>
</file>

<file path=ppt/tags/tag347.xml><?xml version="1.0" encoding="utf-8"?>
<p:tagLst xmlns:p="http://schemas.openxmlformats.org/presentationml/2006/main">
  <p:tag name="AS_UNIQUEID" val="945"/>
</p:tagLst>
</file>

<file path=ppt/tags/tag348.xml><?xml version="1.0" encoding="utf-8"?>
<p:tagLst xmlns:p="http://schemas.openxmlformats.org/presentationml/2006/main">
  <p:tag name="AS_UNIQUEID" val="946"/>
</p:tagLst>
</file>

<file path=ppt/tags/tag349.xml><?xml version="1.0" encoding="utf-8"?>
<p:tagLst xmlns:p="http://schemas.openxmlformats.org/presentationml/2006/main">
  <p:tag name="AS_UNIQUEID" val="947"/>
</p:tagLst>
</file>

<file path=ppt/tags/tag35.xml><?xml version="1.0" encoding="utf-8"?>
<p:tagLst xmlns:p="http://schemas.openxmlformats.org/presentationml/2006/main">
  <p:tag name="AS_UNIQUEID" val="656"/>
</p:tagLst>
</file>

<file path=ppt/tags/tag350.xml><?xml version="1.0" encoding="utf-8"?>
<p:tagLst xmlns:p="http://schemas.openxmlformats.org/presentationml/2006/main">
  <p:tag name="AS_UNIQUEID" val="948"/>
</p:tagLst>
</file>

<file path=ppt/tags/tag351.xml><?xml version="1.0" encoding="utf-8"?>
<p:tagLst xmlns:p="http://schemas.openxmlformats.org/presentationml/2006/main">
  <p:tag name="AS_UNIQUEID" val="949"/>
</p:tagLst>
</file>

<file path=ppt/tags/tag352.xml><?xml version="1.0" encoding="utf-8"?>
<p:tagLst xmlns:p="http://schemas.openxmlformats.org/presentationml/2006/main">
  <p:tag name="AS_UNIQUEID" val="950"/>
</p:tagLst>
</file>

<file path=ppt/tags/tag353.xml><?xml version="1.0" encoding="utf-8"?>
<p:tagLst xmlns:p="http://schemas.openxmlformats.org/presentationml/2006/main">
  <p:tag name="AS_UNIQUEID" val="951"/>
</p:tagLst>
</file>

<file path=ppt/tags/tag354.xml><?xml version="1.0" encoding="utf-8"?>
<p:tagLst xmlns:p="http://schemas.openxmlformats.org/presentationml/2006/main">
  <p:tag name="AS_UNIQUEID" val="952"/>
</p:tagLst>
</file>

<file path=ppt/tags/tag355.xml><?xml version="1.0" encoding="utf-8"?>
<p:tagLst xmlns:p="http://schemas.openxmlformats.org/presentationml/2006/main">
  <p:tag name="AS_UNIQUEID" val="953"/>
</p:tagLst>
</file>

<file path=ppt/tags/tag356.xml><?xml version="1.0" encoding="utf-8"?>
<p:tagLst xmlns:p="http://schemas.openxmlformats.org/presentationml/2006/main">
  <p:tag name="AS_UNIQUEID" val="140"/>
</p:tagLst>
</file>

<file path=ppt/tags/tag357.xml><?xml version="1.0" encoding="utf-8"?>
<p:tagLst xmlns:p="http://schemas.openxmlformats.org/presentationml/2006/main">
  <p:tag name="AS_UNIQUEID" val="141"/>
</p:tagLst>
</file>

<file path=ppt/tags/tag358.xml><?xml version="1.0" encoding="utf-8"?>
<p:tagLst xmlns:p="http://schemas.openxmlformats.org/presentationml/2006/main">
  <p:tag name="AS_UNIQUEID" val="142"/>
</p:tagLst>
</file>

<file path=ppt/tags/tag359.xml><?xml version="1.0" encoding="utf-8"?>
<p:tagLst xmlns:p="http://schemas.openxmlformats.org/presentationml/2006/main">
  <p:tag name="AS_UNIQUEID" val="954"/>
</p:tagLst>
</file>

<file path=ppt/tags/tag36.xml><?xml version="1.0" encoding="utf-8"?>
<p:tagLst xmlns:p="http://schemas.openxmlformats.org/presentationml/2006/main">
  <p:tag name="AS_UNIQUEID" val="657"/>
</p:tagLst>
</file>

<file path=ppt/tags/tag360.xml><?xml version="1.0" encoding="utf-8"?>
<p:tagLst xmlns:p="http://schemas.openxmlformats.org/presentationml/2006/main">
  <p:tag name="AS_UNIQUEID" val="955"/>
</p:tagLst>
</file>

<file path=ppt/tags/tag361.xml><?xml version="1.0" encoding="utf-8"?>
<p:tagLst xmlns:p="http://schemas.openxmlformats.org/presentationml/2006/main">
  <p:tag name="AS_UNIQUEID" val="146"/>
</p:tagLst>
</file>

<file path=ppt/tags/tag362.xml><?xml version="1.0" encoding="utf-8"?>
<p:tagLst xmlns:p="http://schemas.openxmlformats.org/presentationml/2006/main">
  <p:tag name="AS_UNIQUEID" val="147"/>
</p:tagLst>
</file>

<file path=ppt/tags/tag363.xml><?xml version="1.0" encoding="utf-8"?>
<p:tagLst xmlns:p="http://schemas.openxmlformats.org/presentationml/2006/main">
  <p:tag name="AS_UNIQUEID" val="148"/>
</p:tagLst>
</file>

<file path=ppt/tags/tag364.xml><?xml version="1.0" encoding="utf-8"?>
<p:tagLst xmlns:p="http://schemas.openxmlformats.org/presentationml/2006/main">
  <p:tag name="AS_UNIQUEID" val="956"/>
</p:tagLst>
</file>

<file path=ppt/tags/tag365.xml><?xml version="1.0" encoding="utf-8"?>
<p:tagLst xmlns:p="http://schemas.openxmlformats.org/presentationml/2006/main">
  <p:tag name="AS_UNIQUEID" val="152"/>
</p:tagLst>
</file>

<file path=ppt/tags/tag366.xml><?xml version="1.0" encoding="utf-8"?>
<p:tagLst xmlns:p="http://schemas.openxmlformats.org/presentationml/2006/main">
  <p:tag name="AS_UNIQUEID" val="153"/>
</p:tagLst>
</file>

<file path=ppt/tags/tag367.xml><?xml version="1.0" encoding="utf-8"?>
<p:tagLst xmlns:p="http://schemas.openxmlformats.org/presentationml/2006/main">
  <p:tag name="AS_UNIQUEID" val="154"/>
</p:tagLst>
</file>

<file path=ppt/tags/tag368.xml><?xml version="1.0" encoding="utf-8"?>
<p:tagLst xmlns:p="http://schemas.openxmlformats.org/presentationml/2006/main">
  <p:tag name="AS_UNIQUEID" val="957"/>
</p:tagLst>
</file>

<file path=ppt/tags/tag369.xml><?xml version="1.0" encoding="utf-8"?>
<p:tagLst xmlns:p="http://schemas.openxmlformats.org/presentationml/2006/main">
  <p:tag name="AS_UNIQUEID" val="958"/>
</p:tagLst>
</file>

<file path=ppt/tags/tag37.xml><?xml version="1.0" encoding="utf-8"?>
<p:tagLst xmlns:p="http://schemas.openxmlformats.org/presentationml/2006/main">
  <p:tag name="AS_UNIQUEID" val="658"/>
</p:tagLst>
</file>

<file path=ppt/tags/tag370.xml><?xml version="1.0" encoding="utf-8"?>
<p:tagLst xmlns:p="http://schemas.openxmlformats.org/presentationml/2006/main">
  <p:tag name="AS_UNIQUEID" val="959"/>
</p:tagLst>
</file>

<file path=ppt/tags/tag371.xml><?xml version="1.0" encoding="utf-8"?>
<p:tagLst xmlns:p="http://schemas.openxmlformats.org/presentationml/2006/main">
  <p:tag name="AS_UNIQUEID" val="960"/>
</p:tagLst>
</file>

<file path=ppt/tags/tag372.xml><?xml version="1.0" encoding="utf-8"?>
<p:tagLst xmlns:p="http://schemas.openxmlformats.org/presentationml/2006/main">
  <p:tag name="AS_UNIQUEID" val="961"/>
</p:tagLst>
</file>

<file path=ppt/tags/tag373.xml><?xml version="1.0" encoding="utf-8"?>
<p:tagLst xmlns:p="http://schemas.openxmlformats.org/presentationml/2006/main">
  <p:tag name="AS_UNIQUEID" val="962"/>
</p:tagLst>
</file>

<file path=ppt/tags/tag374.xml><?xml version="1.0" encoding="utf-8"?>
<p:tagLst xmlns:p="http://schemas.openxmlformats.org/presentationml/2006/main">
  <p:tag name="AS_UNIQUEID" val="963"/>
</p:tagLst>
</file>

<file path=ppt/tags/tag375.xml><?xml version="1.0" encoding="utf-8"?>
<p:tagLst xmlns:p="http://schemas.openxmlformats.org/presentationml/2006/main">
  <p:tag name="AS_UNIQUEID" val="964"/>
</p:tagLst>
</file>

<file path=ppt/tags/tag376.xml><?xml version="1.0" encoding="utf-8"?>
<p:tagLst xmlns:p="http://schemas.openxmlformats.org/presentationml/2006/main">
  <p:tag name="AS_UNIQUEID" val="965"/>
</p:tagLst>
</file>

<file path=ppt/tags/tag377.xml><?xml version="1.0" encoding="utf-8"?>
<p:tagLst xmlns:p="http://schemas.openxmlformats.org/presentationml/2006/main">
  <p:tag name="AS_UNIQUEID" val="966"/>
</p:tagLst>
</file>

<file path=ppt/tags/tag378.xml><?xml version="1.0" encoding="utf-8"?>
<p:tagLst xmlns:p="http://schemas.openxmlformats.org/presentationml/2006/main">
  <p:tag name="AS_UNIQUEID" val="967"/>
</p:tagLst>
</file>

<file path=ppt/tags/tag379.xml><?xml version="1.0" encoding="utf-8"?>
<p:tagLst xmlns:p="http://schemas.openxmlformats.org/presentationml/2006/main">
  <p:tag name="AS_UNIQUEID" val="968"/>
</p:tagLst>
</file>

<file path=ppt/tags/tag38.xml><?xml version="1.0" encoding="utf-8"?>
<p:tagLst xmlns:p="http://schemas.openxmlformats.org/presentationml/2006/main">
  <p:tag name="AS_UNIQUEID" val="659"/>
</p:tagLst>
</file>

<file path=ppt/tags/tag380.xml><?xml version="1.0" encoding="utf-8"?>
<p:tagLst xmlns:p="http://schemas.openxmlformats.org/presentationml/2006/main">
  <p:tag name="AS_UNIQUEID" val="969"/>
</p:tagLst>
</file>

<file path=ppt/tags/tag381.xml><?xml version="1.0" encoding="utf-8"?>
<p:tagLst xmlns:p="http://schemas.openxmlformats.org/presentationml/2006/main">
  <p:tag name="AS_UNIQUEID" val="970"/>
</p:tagLst>
</file>

<file path=ppt/tags/tag382.xml><?xml version="1.0" encoding="utf-8"?>
<p:tagLst xmlns:p="http://schemas.openxmlformats.org/presentationml/2006/main">
  <p:tag name="AS_UNIQUEID" val="971"/>
</p:tagLst>
</file>

<file path=ppt/tags/tag383.xml><?xml version="1.0" encoding="utf-8"?>
<p:tagLst xmlns:p="http://schemas.openxmlformats.org/presentationml/2006/main">
  <p:tag name="AS_UNIQUEID" val="576"/>
</p:tagLst>
</file>

<file path=ppt/tags/tag384.xml><?xml version="1.0" encoding="utf-8"?>
<p:tagLst xmlns:p="http://schemas.openxmlformats.org/presentationml/2006/main">
  <p:tag name="AS_UNIQUEID" val="579"/>
</p:tagLst>
</file>

<file path=ppt/tags/tag385.xml><?xml version="1.0" encoding="utf-8"?>
<p:tagLst xmlns:p="http://schemas.openxmlformats.org/presentationml/2006/main">
  <p:tag name="AS_UNIQUEID" val="580"/>
</p:tagLst>
</file>

<file path=ppt/tags/tag386.xml><?xml version="1.0" encoding="utf-8"?>
<p:tagLst xmlns:p="http://schemas.openxmlformats.org/presentationml/2006/main">
  <p:tag name="AS_UNIQUEID" val="581"/>
</p:tagLst>
</file>

<file path=ppt/tags/tag387.xml><?xml version="1.0" encoding="utf-8"?>
<p:tagLst xmlns:p="http://schemas.openxmlformats.org/presentationml/2006/main">
  <p:tag name="AS_UNIQUEID" val="582"/>
</p:tagLst>
</file>

<file path=ppt/tags/tag388.xml><?xml version="1.0" encoding="utf-8"?>
<p:tagLst xmlns:p="http://schemas.openxmlformats.org/presentationml/2006/main">
  <p:tag name="AS_UNIQUEID" val="583"/>
</p:tagLst>
</file>

<file path=ppt/tags/tag389.xml><?xml version="1.0" encoding="utf-8"?>
<p:tagLst xmlns:p="http://schemas.openxmlformats.org/presentationml/2006/main">
  <p:tag name="AS_UNIQUEID" val="584"/>
</p:tagLst>
</file>

<file path=ppt/tags/tag39.xml><?xml version="1.0" encoding="utf-8"?>
<p:tagLst xmlns:p="http://schemas.openxmlformats.org/presentationml/2006/main">
  <p:tag name="AS_UNIQUEID" val="660"/>
</p:tagLst>
</file>

<file path=ppt/tags/tag390.xml><?xml version="1.0" encoding="utf-8"?>
<p:tagLst xmlns:p="http://schemas.openxmlformats.org/presentationml/2006/main">
  <p:tag name="AS_UNIQUEID" val="585"/>
</p:tagLst>
</file>

<file path=ppt/tags/tag391.xml><?xml version="1.0" encoding="utf-8"?>
<p:tagLst xmlns:p="http://schemas.openxmlformats.org/presentationml/2006/main">
  <p:tag name="AS_UNIQUEID" val="586"/>
</p:tagLst>
</file>

<file path=ppt/tags/tag392.xml><?xml version="1.0" encoding="utf-8"?>
<p:tagLst xmlns:p="http://schemas.openxmlformats.org/presentationml/2006/main">
  <p:tag name="AS_UNIQUEID" val="587"/>
</p:tagLst>
</file>

<file path=ppt/tags/tag393.xml><?xml version="1.0" encoding="utf-8"?>
<p:tagLst xmlns:p="http://schemas.openxmlformats.org/presentationml/2006/main">
  <p:tag name="AS_UNIQUEID" val="588"/>
</p:tagLst>
</file>

<file path=ppt/tags/tag394.xml><?xml version="1.0" encoding="utf-8"?>
<p:tagLst xmlns:p="http://schemas.openxmlformats.org/presentationml/2006/main">
  <p:tag name="AS_UNIQUEID" val="589"/>
</p:tagLst>
</file>

<file path=ppt/tags/tag395.xml><?xml version="1.0" encoding="utf-8"?>
<p:tagLst xmlns:p="http://schemas.openxmlformats.org/presentationml/2006/main">
  <p:tag name="AS_UNIQUEID" val="578"/>
</p:tagLst>
</file>

<file path=ppt/tags/tag396.xml><?xml version="1.0" encoding="utf-8"?>
<p:tagLst xmlns:p="http://schemas.openxmlformats.org/presentationml/2006/main">
  <p:tag name="AS_UNIQUEID" val="972"/>
</p:tagLst>
</file>

<file path=ppt/tags/tag397.xml><?xml version="1.0" encoding="utf-8"?>
<p:tagLst xmlns:p="http://schemas.openxmlformats.org/presentationml/2006/main">
  <p:tag name="AS_UNIQUEID" val="973"/>
</p:tagLst>
</file>

<file path=ppt/tags/tag398.xml><?xml version="1.0" encoding="utf-8"?>
<p:tagLst xmlns:p="http://schemas.openxmlformats.org/presentationml/2006/main">
  <p:tag name="AS_UNIQUEID" val="974"/>
</p:tagLst>
</file>

<file path=ppt/tags/tag399.xml><?xml version="1.0" encoding="utf-8"?>
<p:tagLst xmlns:p="http://schemas.openxmlformats.org/presentationml/2006/main">
  <p:tag name="AS_UNIQUEID" val="975"/>
</p:tagLst>
</file>

<file path=ppt/tags/tag4.xml><?xml version="1.0" encoding="utf-8"?>
<p:tagLst xmlns:p="http://schemas.openxmlformats.org/presentationml/2006/main">
  <p:tag name="AS_UNIQUEID" val="630"/>
</p:tagLst>
</file>

<file path=ppt/tags/tag40.xml><?xml version="1.0" encoding="utf-8"?>
<p:tagLst xmlns:p="http://schemas.openxmlformats.org/presentationml/2006/main">
  <p:tag name="AS_UNIQUEID" val="661"/>
</p:tagLst>
</file>

<file path=ppt/tags/tag400.xml><?xml version="1.0" encoding="utf-8"?>
<p:tagLst xmlns:p="http://schemas.openxmlformats.org/presentationml/2006/main">
  <p:tag name="AS_UNIQUEID" val="976"/>
</p:tagLst>
</file>

<file path=ppt/tags/tag401.xml><?xml version="1.0" encoding="utf-8"?>
<p:tagLst xmlns:p="http://schemas.openxmlformats.org/presentationml/2006/main">
  <p:tag name="AS_UNIQUEID" val="977"/>
</p:tagLst>
</file>

<file path=ppt/tags/tag402.xml><?xml version="1.0" encoding="utf-8"?>
<p:tagLst xmlns:p="http://schemas.openxmlformats.org/presentationml/2006/main">
  <p:tag name="AS_UNIQUEID" val="978"/>
</p:tagLst>
</file>

<file path=ppt/tags/tag403.xml><?xml version="1.0" encoding="utf-8"?>
<p:tagLst xmlns:p="http://schemas.openxmlformats.org/presentationml/2006/main">
  <p:tag name="AS_UNIQUEID" val="492"/>
</p:tagLst>
</file>

<file path=ppt/tags/tag404.xml><?xml version="1.0" encoding="utf-8"?>
<p:tagLst xmlns:p="http://schemas.openxmlformats.org/presentationml/2006/main">
  <p:tag name="AS_UNIQUEID" val="493"/>
</p:tagLst>
</file>

<file path=ppt/tags/tag405.xml><?xml version="1.0" encoding="utf-8"?>
<p:tagLst xmlns:p="http://schemas.openxmlformats.org/presentationml/2006/main">
  <p:tag name="AS_UNIQUEID" val="494"/>
</p:tagLst>
</file>

<file path=ppt/tags/tag406.xml><?xml version="1.0" encoding="utf-8"?>
<p:tagLst xmlns:p="http://schemas.openxmlformats.org/presentationml/2006/main">
  <p:tag name="AS_UNIQUEID" val="495"/>
</p:tagLst>
</file>

<file path=ppt/tags/tag407.xml><?xml version="1.0" encoding="utf-8"?>
<p:tagLst xmlns:p="http://schemas.openxmlformats.org/presentationml/2006/main">
  <p:tag name="AS_UNIQUEID" val="496"/>
</p:tagLst>
</file>

<file path=ppt/tags/tag408.xml><?xml version="1.0" encoding="utf-8"?>
<p:tagLst xmlns:p="http://schemas.openxmlformats.org/presentationml/2006/main">
  <p:tag name="AS_UNIQUEID" val="497"/>
</p:tagLst>
</file>

<file path=ppt/tags/tag409.xml><?xml version="1.0" encoding="utf-8"?>
<p:tagLst xmlns:p="http://schemas.openxmlformats.org/presentationml/2006/main">
  <p:tag name="AS_UNIQUEID" val="498"/>
</p:tagLst>
</file>

<file path=ppt/tags/tag41.xml><?xml version="1.0" encoding="utf-8"?>
<p:tagLst xmlns:p="http://schemas.openxmlformats.org/presentationml/2006/main">
  <p:tag name="AS_UNIQUEID" val="662"/>
</p:tagLst>
</file>

<file path=ppt/tags/tag410.xml><?xml version="1.0" encoding="utf-8"?>
<p:tagLst xmlns:p="http://schemas.openxmlformats.org/presentationml/2006/main">
  <p:tag name="AS_UNIQUEID" val="499"/>
</p:tagLst>
</file>

<file path=ppt/tags/tag411.xml><?xml version="1.0" encoding="utf-8"?>
<p:tagLst xmlns:p="http://schemas.openxmlformats.org/presentationml/2006/main">
  <p:tag name="AS_UNIQUEID" val="979"/>
</p:tagLst>
</file>

<file path=ppt/tags/tag412.xml><?xml version="1.0" encoding="utf-8"?>
<p:tagLst xmlns:p="http://schemas.openxmlformats.org/presentationml/2006/main">
  <p:tag name="AS_UNIQUEID" val="980"/>
</p:tagLst>
</file>

<file path=ppt/tags/tag413.xml><?xml version="1.0" encoding="utf-8"?>
<p:tagLst xmlns:p="http://schemas.openxmlformats.org/presentationml/2006/main">
  <p:tag name="AS_UNIQUEID" val="981"/>
</p:tagLst>
</file>

<file path=ppt/tags/tag414.xml><?xml version="1.0" encoding="utf-8"?>
<p:tagLst xmlns:p="http://schemas.openxmlformats.org/presentationml/2006/main">
  <p:tag name="AS_UNIQUEID" val="982"/>
</p:tagLst>
</file>

<file path=ppt/tags/tag415.xml><?xml version="1.0" encoding="utf-8"?>
<p:tagLst xmlns:p="http://schemas.openxmlformats.org/presentationml/2006/main">
  <p:tag name="AS_UNIQUEID" val="983"/>
</p:tagLst>
</file>

<file path=ppt/tags/tag416.xml><?xml version="1.0" encoding="utf-8"?>
<p:tagLst xmlns:p="http://schemas.openxmlformats.org/presentationml/2006/main">
  <p:tag name="AS_UNIQUEID" val="984"/>
</p:tagLst>
</file>

<file path=ppt/tags/tag417.xml><?xml version="1.0" encoding="utf-8"?>
<p:tagLst xmlns:p="http://schemas.openxmlformats.org/presentationml/2006/main">
  <p:tag name="AS_UNIQUEID" val="985"/>
</p:tagLst>
</file>

<file path=ppt/tags/tag418.xml><?xml version="1.0" encoding="utf-8"?>
<p:tagLst xmlns:p="http://schemas.openxmlformats.org/presentationml/2006/main">
  <p:tag name="AS_UNIQUEID" val="986"/>
</p:tagLst>
</file>

<file path=ppt/tags/tag419.xml><?xml version="1.0" encoding="utf-8"?>
<p:tagLst xmlns:p="http://schemas.openxmlformats.org/presentationml/2006/main">
  <p:tag name="AS_UNIQUEID" val="987"/>
</p:tagLst>
</file>

<file path=ppt/tags/tag42.xml><?xml version="1.0" encoding="utf-8"?>
<p:tagLst xmlns:p="http://schemas.openxmlformats.org/presentationml/2006/main">
  <p:tag name="AS_UNIQUEID" val="663"/>
</p:tagLst>
</file>

<file path=ppt/tags/tag420.xml><?xml version="1.0" encoding="utf-8"?>
<p:tagLst xmlns:p="http://schemas.openxmlformats.org/presentationml/2006/main">
  <p:tag name="AS_UNIQUEID" val="988"/>
</p:tagLst>
</file>

<file path=ppt/tags/tag421.xml><?xml version="1.0" encoding="utf-8"?>
<p:tagLst xmlns:p="http://schemas.openxmlformats.org/presentationml/2006/main">
  <p:tag name="AS_UNIQUEID" val="989"/>
</p:tagLst>
</file>

<file path=ppt/tags/tag422.xml><?xml version="1.0" encoding="utf-8"?>
<p:tagLst xmlns:p="http://schemas.openxmlformats.org/presentationml/2006/main">
  <p:tag name="AS_UNIQUEID" val="990"/>
</p:tagLst>
</file>

<file path=ppt/tags/tag423.xml><?xml version="1.0" encoding="utf-8"?>
<p:tagLst xmlns:p="http://schemas.openxmlformats.org/presentationml/2006/main">
  <p:tag name="AS_UNIQUEID" val="991"/>
</p:tagLst>
</file>

<file path=ppt/tags/tag424.xml><?xml version="1.0" encoding="utf-8"?>
<p:tagLst xmlns:p="http://schemas.openxmlformats.org/presentationml/2006/main">
  <p:tag name="AS_UNIQUEID" val="992"/>
</p:tagLst>
</file>

<file path=ppt/tags/tag425.xml><?xml version="1.0" encoding="utf-8"?>
<p:tagLst xmlns:p="http://schemas.openxmlformats.org/presentationml/2006/main">
  <p:tag name="AS_UNIQUEID" val="993"/>
</p:tagLst>
</file>

<file path=ppt/tags/tag426.xml><?xml version="1.0" encoding="utf-8"?>
<p:tagLst xmlns:p="http://schemas.openxmlformats.org/presentationml/2006/main">
  <p:tag name="AS_UNIQUEID" val="994"/>
</p:tagLst>
</file>

<file path=ppt/tags/tag427.xml><?xml version="1.0" encoding="utf-8"?>
<p:tagLst xmlns:p="http://schemas.openxmlformats.org/presentationml/2006/main">
  <p:tag name="AS_UNIQUEID" val="995"/>
</p:tagLst>
</file>

<file path=ppt/tags/tag428.xml><?xml version="1.0" encoding="utf-8"?>
<p:tagLst xmlns:p="http://schemas.openxmlformats.org/presentationml/2006/main">
  <p:tag name="AS_UNIQUEID" val="996"/>
</p:tagLst>
</file>

<file path=ppt/tags/tag429.xml><?xml version="1.0" encoding="utf-8"?>
<p:tagLst xmlns:p="http://schemas.openxmlformats.org/presentationml/2006/main">
  <p:tag name="AS_UNIQUEID" val="997"/>
</p:tagLst>
</file>

<file path=ppt/tags/tag43.xml><?xml version="1.0" encoding="utf-8"?>
<p:tagLst xmlns:p="http://schemas.openxmlformats.org/presentationml/2006/main">
  <p:tag name="AS_UNIQUEID" val="664"/>
</p:tagLst>
</file>

<file path=ppt/tags/tag430.xml><?xml version="1.0" encoding="utf-8"?>
<p:tagLst xmlns:p="http://schemas.openxmlformats.org/presentationml/2006/main">
  <p:tag name="AS_UNIQUEID" val="998"/>
</p:tagLst>
</file>

<file path=ppt/tags/tag431.xml><?xml version="1.0" encoding="utf-8"?>
<p:tagLst xmlns:p="http://schemas.openxmlformats.org/presentationml/2006/main">
  <p:tag name="AS_UNIQUEID" val="999"/>
</p:tagLst>
</file>

<file path=ppt/tags/tag432.xml><?xml version="1.0" encoding="utf-8"?>
<p:tagLst xmlns:p="http://schemas.openxmlformats.org/presentationml/2006/main">
  <p:tag name="AS_UNIQUEID" val="1000"/>
</p:tagLst>
</file>

<file path=ppt/tags/tag433.xml><?xml version="1.0" encoding="utf-8"?>
<p:tagLst xmlns:p="http://schemas.openxmlformats.org/presentationml/2006/main">
  <p:tag name="AS_UNIQUEID" val="1001"/>
</p:tagLst>
</file>

<file path=ppt/tags/tag434.xml><?xml version="1.0" encoding="utf-8"?>
<p:tagLst xmlns:p="http://schemas.openxmlformats.org/presentationml/2006/main">
  <p:tag name="AS_UNIQUEID" val="1002"/>
</p:tagLst>
</file>

<file path=ppt/tags/tag435.xml><?xml version="1.0" encoding="utf-8"?>
<p:tagLst xmlns:p="http://schemas.openxmlformats.org/presentationml/2006/main">
  <p:tag name="AS_UNIQUEID" val="1003"/>
</p:tagLst>
</file>

<file path=ppt/tags/tag436.xml><?xml version="1.0" encoding="utf-8"?>
<p:tagLst xmlns:p="http://schemas.openxmlformats.org/presentationml/2006/main">
  <p:tag name="AS_UNIQUEID" val="1004"/>
</p:tagLst>
</file>

<file path=ppt/tags/tag437.xml><?xml version="1.0" encoding="utf-8"?>
<p:tagLst xmlns:p="http://schemas.openxmlformats.org/presentationml/2006/main">
  <p:tag name="AS_UNIQUEID" val="1005"/>
</p:tagLst>
</file>

<file path=ppt/tags/tag438.xml><?xml version="1.0" encoding="utf-8"?>
<p:tagLst xmlns:p="http://schemas.openxmlformats.org/presentationml/2006/main">
  <p:tag name="AS_UNIQUEID" val="1006"/>
</p:tagLst>
</file>

<file path=ppt/tags/tag439.xml><?xml version="1.0" encoding="utf-8"?>
<p:tagLst xmlns:p="http://schemas.openxmlformats.org/presentationml/2006/main">
  <p:tag name="AS_UNIQUEID" val="1007"/>
</p:tagLst>
</file>

<file path=ppt/tags/tag44.xml><?xml version="1.0" encoding="utf-8"?>
<p:tagLst xmlns:p="http://schemas.openxmlformats.org/presentationml/2006/main">
  <p:tag name="AS_UNIQUEID" val="665"/>
</p:tagLst>
</file>

<file path=ppt/tags/tag440.xml><?xml version="1.0" encoding="utf-8"?>
<p:tagLst xmlns:p="http://schemas.openxmlformats.org/presentationml/2006/main">
  <p:tag name="AS_UNIQUEID" val="1008"/>
</p:tagLst>
</file>

<file path=ppt/tags/tag441.xml><?xml version="1.0" encoding="utf-8"?>
<p:tagLst xmlns:p="http://schemas.openxmlformats.org/presentationml/2006/main">
  <p:tag name="AS_UNIQUEID" val="1009"/>
</p:tagLst>
</file>

<file path=ppt/tags/tag442.xml><?xml version="1.0" encoding="utf-8"?>
<p:tagLst xmlns:p="http://schemas.openxmlformats.org/presentationml/2006/main">
  <p:tag name="AS_UNIQUEID" val="1010"/>
</p:tagLst>
</file>

<file path=ppt/tags/tag443.xml><?xml version="1.0" encoding="utf-8"?>
<p:tagLst xmlns:p="http://schemas.openxmlformats.org/presentationml/2006/main">
  <p:tag name="AS_UNIQUEID" val="1011"/>
</p:tagLst>
</file>

<file path=ppt/tags/tag444.xml><?xml version="1.0" encoding="utf-8"?>
<p:tagLst xmlns:p="http://schemas.openxmlformats.org/presentationml/2006/main">
  <p:tag name="AS_UNIQUEID" val="1012"/>
</p:tagLst>
</file>

<file path=ppt/tags/tag445.xml><?xml version="1.0" encoding="utf-8"?>
<p:tagLst xmlns:p="http://schemas.openxmlformats.org/presentationml/2006/main">
  <p:tag name="AS_UNIQUEID" val="1013"/>
</p:tagLst>
</file>

<file path=ppt/tags/tag446.xml><?xml version="1.0" encoding="utf-8"?>
<p:tagLst xmlns:p="http://schemas.openxmlformats.org/presentationml/2006/main">
  <p:tag name="AS_UNIQUEID" val="1014"/>
</p:tagLst>
</file>

<file path=ppt/tags/tag447.xml><?xml version="1.0" encoding="utf-8"?>
<p:tagLst xmlns:p="http://schemas.openxmlformats.org/presentationml/2006/main">
  <p:tag name="AS_UNIQUEID" val="1015"/>
</p:tagLst>
</file>

<file path=ppt/tags/tag448.xml><?xml version="1.0" encoding="utf-8"?>
<p:tagLst xmlns:p="http://schemas.openxmlformats.org/presentationml/2006/main">
  <p:tag name="AS_UNIQUEID" val="1016"/>
</p:tagLst>
</file>

<file path=ppt/tags/tag449.xml><?xml version="1.0" encoding="utf-8"?>
<p:tagLst xmlns:p="http://schemas.openxmlformats.org/presentationml/2006/main">
  <p:tag name="AS_UNIQUEID" val="1017"/>
</p:tagLst>
</file>

<file path=ppt/tags/tag45.xml><?xml version="1.0" encoding="utf-8"?>
<p:tagLst xmlns:p="http://schemas.openxmlformats.org/presentationml/2006/main">
  <p:tag name="AS_UNIQUEID" val="666"/>
</p:tagLst>
</file>

<file path=ppt/tags/tag4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WJkMWUwOWM1YjJlYWMxZTFmZjE0NmUyNGNkM2ZmMWUifQ=="/>
</p:tagLst>
</file>

<file path=ppt/tags/tag46.xml><?xml version="1.0" encoding="utf-8"?>
<p:tagLst xmlns:p="http://schemas.openxmlformats.org/presentationml/2006/main">
  <p:tag name="AS_UNIQUEID" val="51"/>
</p:tagLst>
</file>

<file path=ppt/tags/tag47.xml><?xml version="1.0" encoding="utf-8"?>
<p:tagLst xmlns:p="http://schemas.openxmlformats.org/presentationml/2006/main">
  <p:tag name="AS_UNIQUEID" val="52"/>
</p:tagLst>
</file>

<file path=ppt/tags/tag48.xml><?xml version="1.0" encoding="utf-8"?>
<p:tagLst xmlns:p="http://schemas.openxmlformats.org/presentationml/2006/main">
  <p:tag name="AS_UNIQUEID" val="53"/>
</p:tagLst>
</file>

<file path=ppt/tags/tag49.xml><?xml version="1.0" encoding="utf-8"?>
<p:tagLst xmlns:p="http://schemas.openxmlformats.org/presentationml/2006/main">
  <p:tag name="AS_UNIQUEID" val="54"/>
</p:tagLst>
</file>

<file path=ppt/tags/tag5.xml><?xml version="1.0" encoding="utf-8"?>
<p:tagLst xmlns:p="http://schemas.openxmlformats.org/presentationml/2006/main">
  <p:tag name="AS_UNIQUEID" val="631"/>
</p:tagLst>
</file>

<file path=ppt/tags/tag50.xml><?xml version="1.0" encoding="utf-8"?>
<p:tagLst xmlns:p="http://schemas.openxmlformats.org/presentationml/2006/main">
  <p:tag name="AS_UNIQUEID" val="55"/>
</p:tagLst>
</file>

<file path=ppt/tags/tag51.xml><?xml version="1.0" encoding="utf-8"?>
<p:tagLst xmlns:p="http://schemas.openxmlformats.org/presentationml/2006/main">
  <p:tag name="AS_UNIQUEID" val="56"/>
</p:tagLst>
</file>

<file path=ppt/tags/tag52.xml><?xml version="1.0" encoding="utf-8"?>
<p:tagLst xmlns:p="http://schemas.openxmlformats.org/presentationml/2006/main">
  <p:tag name="AS_UNIQUEID" val="57"/>
</p:tagLst>
</file>

<file path=ppt/tags/tag53.xml><?xml version="1.0" encoding="utf-8"?>
<p:tagLst xmlns:p="http://schemas.openxmlformats.org/presentationml/2006/main">
  <p:tag name="AS_UNIQUEID" val="58"/>
</p:tagLst>
</file>

<file path=ppt/tags/tag54.xml><?xml version="1.0" encoding="utf-8"?>
<p:tagLst xmlns:p="http://schemas.openxmlformats.org/presentationml/2006/main">
  <p:tag name="AS_UNIQUEID" val="59"/>
</p:tagLst>
</file>

<file path=ppt/tags/tag55.xml><?xml version="1.0" encoding="utf-8"?>
<p:tagLst xmlns:p="http://schemas.openxmlformats.org/presentationml/2006/main">
  <p:tag name="AS_UNIQUEID" val="60"/>
</p:tagLst>
</file>

<file path=ppt/tags/tag56.xml><?xml version="1.0" encoding="utf-8"?>
<p:tagLst xmlns:p="http://schemas.openxmlformats.org/presentationml/2006/main">
  <p:tag name="AS_UNIQUEID" val="667"/>
</p:tagLst>
</file>

<file path=ppt/tags/tag57.xml><?xml version="1.0" encoding="utf-8"?>
<p:tagLst xmlns:p="http://schemas.openxmlformats.org/presentationml/2006/main">
  <p:tag name="AS_UNIQUEID" val="668"/>
</p:tagLst>
</file>

<file path=ppt/tags/tag58.xml><?xml version="1.0" encoding="utf-8"?>
<p:tagLst xmlns:p="http://schemas.openxmlformats.org/presentationml/2006/main">
  <p:tag name="AS_UNIQUEID" val="669"/>
</p:tagLst>
</file>

<file path=ppt/tags/tag59.xml><?xml version="1.0" encoding="utf-8"?>
<p:tagLst xmlns:p="http://schemas.openxmlformats.org/presentationml/2006/main">
  <p:tag name="AS_UNIQUEID" val="670"/>
</p:tagLst>
</file>

<file path=ppt/tags/tag6.xml><?xml version="1.0" encoding="utf-8"?>
<p:tagLst xmlns:p="http://schemas.openxmlformats.org/presentationml/2006/main">
  <p:tag name="AS_UNIQUEID" val="632"/>
</p:tagLst>
</file>

<file path=ppt/tags/tag60.xml><?xml version="1.0" encoding="utf-8"?>
<p:tagLst xmlns:p="http://schemas.openxmlformats.org/presentationml/2006/main">
  <p:tag name="AS_UNIQUEID" val="31"/>
</p:tagLst>
</file>

<file path=ppt/tags/tag61.xml><?xml version="1.0" encoding="utf-8"?>
<p:tagLst xmlns:p="http://schemas.openxmlformats.org/presentationml/2006/main">
  <p:tag name="AS_UNIQUEID" val="32"/>
</p:tagLst>
</file>

<file path=ppt/tags/tag62.xml><?xml version="1.0" encoding="utf-8"?>
<p:tagLst xmlns:p="http://schemas.openxmlformats.org/presentationml/2006/main">
  <p:tag name="AS_UNIQUEID" val="33"/>
</p:tagLst>
</file>

<file path=ppt/tags/tag63.xml><?xml version="1.0" encoding="utf-8"?>
<p:tagLst xmlns:p="http://schemas.openxmlformats.org/presentationml/2006/main">
  <p:tag name="AS_UNIQUEID" val="34"/>
</p:tagLst>
</file>

<file path=ppt/tags/tag64.xml><?xml version="1.0" encoding="utf-8"?>
<p:tagLst xmlns:p="http://schemas.openxmlformats.org/presentationml/2006/main">
  <p:tag name="AS_UNIQUEID" val="35"/>
</p:tagLst>
</file>

<file path=ppt/tags/tag65.xml><?xml version="1.0" encoding="utf-8"?>
<p:tagLst xmlns:p="http://schemas.openxmlformats.org/presentationml/2006/main">
  <p:tag name="AS_UNIQUEID" val="36"/>
</p:tagLst>
</file>

<file path=ppt/tags/tag66.xml><?xml version="1.0" encoding="utf-8"?>
<p:tagLst xmlns:p="http://schemas.openxmlformats.org/presentationml/2006/main">
  <p:tag name="AS_UNIQUEID" val="37"/>
</p:tagLst>
</file>

<file path=ppt/tags/tag67.xml><?xml version="1.0" encoding="utf-8"?>
<p:tagLst xmlns:p="http://schemas.openxmlformats.org/presentationml/2006/main">
  <p:tag name="AS_UNIQUEID" val="38"/>
</p:tagLst>
</file>

<file path=ppt/tags/tag68.xml><?xml version="1.0" encoding="utf-8"?>
<p:tagLst xmlns:p="http://schemas.openxmlformats.org/presentationml/2006/main">
  <p:tag name="AS_UNIQUEID" val="39"/>
</p:tagLst>
</file>

<file path=ppt/tags/tag69.xml><?xml version="1.0" encoding="utf-8"?>
<p:tagLst xmlns:p="http://schemas.openxmlformats.org/presentationml/2006/main">
  <p:tag name="AS_UNIQUEID" val="671"/>
</p:tagLst>
</file>

<file path=ppt/tags/tag7.xml><?xml version="1.0" encoding="utf-8"?>
<p:tagLst xmlns:p="http://schemas.openxmlformats.org/presentationml/2006/main">
  <p:tag name="AS_UNIQUEID" val="633"/>
</p:tagLst>
</file>

<file path=ppt/tags/tag70.xml><?xml version="1.0" encoding="utf-8"?>
<p:tagLst xmlns:p="http://schemas.openxmlformats.org/presentationml/2006/main">
  <p:tag name="AS_UNIQUEID" val="672"/>
</p:tagLst>
</file>

<file path=ppt/tags/tag71.xml><?xml version="1.0" encoding="utf-8"?>
<p:tagLst xmlns:p="http://schemas.openxmlformats.org/presentationml/2006/main">
  <p:tag name="AS_UNIQUEID" val="673"/>
</p:tagLst>
</file>

<file path=ppt/tags/tag72.xml><?xml version="1.0" encoding="utf-8"?>
<p:tagLst xmlns:p="http://schemas.openxmlformats.org/presentationml/2006/main">
  <p:tag name="AS_UNIQUEID" val="674"/>
</p:tagLst>
</file>

<file path=ppt/tags/tag73.xml><?xml version="1.0" encoding="utf-8"?>
<p:tagLst xmlns:p="http://schemas.openxmlformats.org/presentationml/2006/main">
  <p:tag name="AS_UNIQUEID" val="675"/>
</p:tagLst>
</file>

<file path=ppt/tags/tag74.xml><?xml version="1.0" encoding="utf-8"?>
<p:tagLst xmlns:p="http://schemas.openxmlformats.org/presentationml/2006/main">
  <p:tag name="AS_UNIQUEID" val="676"/>
</p:tagLst>
</file>

<file path=ppt/tags/tag75.xml><?xml version="1.0" encoding="utf-8"?>
<p:tagLst xmlns:p="http://schemas.openxmlformats.org/presentationml/2006/main">
  <p:tag name="AS_UNIQUEID" val="677"/>
</p:tagLst>
</file>

<file path=ppt/tags/tag76.xml><?xml version="1.0" encoding="utf-8"?>
<p:tagLst xmlns:p="http://schemas.openxmlformats.org/presentationml/2006/main">
  <p:tag name="AS_UNIQUEID" val="678"/>
</p:tagLst>
</file>

<file path=ppt/tags/tag77.xml><?xml version="1.0" encoding="utf-8"?>
<p:tagLst xmlns:p="http://schemas.openxmlformats.org/presentationml/2006/main">
  <p:tag name="AS_UNIQUEID" val="679"/>
</p:tagLst>
</file>

<file path=ppt/tags/tag78.xml><?xml version="1.0" encoding="utf-8"?>
<p:tagLst xmlns:p="http://schemas.openxmlformats.org/presentationml/2006/main">
  <p:tag name="AS_UNIQUEID" val="680"/>
</p:tagLst>
</file>

<file path=ppt/tags/tag79.xml><?xml version="1.0" encoding="utf-8"?>
<p:tagLst xmlns:p="http://schemas.openxmlformats.org/presentationml/2006/main">
  <p:tag name="AS_UNIQUEID" val="681"/>
</p:tagLst>
</file>

<file path=ppt/tags/tag8.xml><?xml version="1.0" encoding="utf-8"?>
<p:tagLst xmlns:p="http://schemas.openxmlformats.org/presentationml/2006/main">
  <p:tag name="AS_UNIQUEID" val="634"/>
</p:tagLst>
</file>

<file path=ppt/tags/tag80.xml><?xml version="1.0" encoding="utf-8"?>
<p:tagLst xmlns:p="http://schemas.openxmlformats.org/presentationml/2006/main">
  <p:tag name="AS_UNIQUEID" val="682"/>
</p:tagLst>
</file>

<file path=ppt/tags/tag81.xml><?xml version="1.0" encoding="utf-8"?>
<p:tagLst xmlns:p="http://schemas.openxmlformats.org/presentationml/2006/main">
  <p:tag name="AS_UNIQUEID" val="683"/>
</p:tagLst>
</file>

<file path=ppt/tags/tag82.xml><?xml version="1.0" encoding="utf-8"?>
<p:tagLst xmlns:p="http://schemas.openxmlformats.org/presentationml/2006/main">
  <p:tag name="AS_UNIQUEID" val="684"/>
</p:tagLst>
</file>

<file path=ppt/tags/tag83.xml><?xml version="1.0" encoding="utf-8"?>
<p:tagLst xmlns:p="http://schemas.openxmlformats.org/presentationml/2006/main">
  <p:tag name="AS_UNIQUEID" val="685"/>
</p:tagLst>
</file>

<file path=ppt/tags/tag84.xml><?xml version="1.0" encoding="utf-8"?>
<p:tagLst xmlns:p="http://schemas.openxmlformats.org/presentationml/2006/main">
  <p:tag name="AS_UNIQUEID" val="686"/>
</p:tagLst>
</file>

<file path=ppt/tags/tag85.xml><?xml version="1.0" encoding="utf-8"?>
<p:tagLst xmlns:p="http://schemas.openxmlformats.org/presentationml/2006/main">
  <p:tag name="AS_UNIQUEID" val="687"/>
</p:tagLst>
</file>

<file path=ppt/tags/tag86.xml><?xml version="1.0" encoding="utf-8"?>
<p:tagLst xmlns:p="http://schemas.openxmlformats.org/presentationml/2006/main">
  <p:tag name="AS_UNIQUEID" val="688"/>
</p:tagLst>
</file>

<file path=ppt/tags/tag87.xml><?xml version="1.0" encoding="utf-8"?>
<p:tagLst xmlns:p="http://schemas.openxmlformats.org/presentationml/2006/main">
  <p:tag name="AS_UNIQUEID" val="689"/>
</p:tagLst>
</file>

<file path=ppt/tags/tag88.xml><?xml version="1.0" encoding="utf-8"?>
<p:tagLst xmlns:p="http://schemas.openxmlformats.org/presentationml/2006/main">
  <p:tag name="AS_UNIQUEID" val="690"/>
</p:tagLst>
</file>

<file path=ppt/tags/tag89.xml><?xml version="1.0" encoding="utf-8"?>
<p:tagLst xmlns:p="http://schemas.openxmlformats.org/presentationml/2006/main">
  <p:tag name="AS_UNIQUEID" val="691"/>
</p:tagLst>
</file>

<file path=ppt/tags/tag9.xml><?xml version="1.0" encoding="utf-8"?>
<p:tagLst xmlns:p="http://schemas.openxmlformats.org/presentationml/2006/main">
  <p:tag name="AS_UNIQUEID" val="635"/>
</p:tagLst>
</file>

<file path=ppt/tags/tag90.xml><?xml version="1.0" encoding="utf-8"?>
<p:tagLst xmlns:p="http://schemas.openxmlformats.org/presentationml/2006/main">
  <p:tag name="AS_UNIQUEID" val="692"/>
</p:tagLst>
</file>

<file path=ppt/tags/tag91.xml><?xml version="1.0" encoding="utf-8"?>
<p:tagLst xmlns:p="http://schemas.openxmlformats.org/presentationml/2006/main">
  <p:tag name="AS_UNIQUEID" val="693"/>
</p:tagLst>
</file>

<file path=ppt/tags/tag92.xml><?xml version="1.0" encoding="utf-8"?>
<p:tagLst xmlns:p="http://schemas.openxmlformats.org/presentationml/2006/main">
  <p:tag name="AS_UNIQUEID" val="694"/>
</p:tagLst>
</file>

<file path=ppt/tags/tag93.xml><?xml version="1.0" encoding="utf-8"?>
<p:tagLst xmlns:p="http://schemas.openxmlformats.org/presentationml/2006/main">
  <p:tag name="AS_UNIQUEID" val="695"/>
</p:tagLst>
</file>

<file path=ppt/tags/tag94.xml><?xml version="1.0" encoding="utf-8"?>
<p:tagLst xmlns:p="http://schemas.openxmlformats.org/presentationml/2006/main">
  <p:tag name="AS_UNIQUEID" val="696"/>
</p:tagLst>
</file>

<file path=ppt/tags/tag95.xml><?xml version="1.0" encoding="utf-8"?>
<p:tagLst xmlns:p="http://schemas.openxmlformats.org/presentationml/2006/main">
  <p:tag name="AS_UNIQUEID" val="697"/>
</p:tagLst>
</file>

<file path=ppt/tags/tag96.xml><?xml version="1.0" encoding="utf-8"?>
<p:tagLst xmlns:p="http://schemas.openxmlformats.org/presentationml/2006/main">
  <p:tag name="AS_UNIQUEID" val="698"/>
</p:tagLst>
</file>

<file path=ppt/tags/tag97.xml><?xml version="1.0" encoding="utf-8"?>
<p:tagLst xmlns:p="http://schemas.openxmlformats.org/presentationml/2006/main">
  <p:tag name="AS_UNIQUEID" val="699"/>
</p:tagLst>
</file>

<file path=ppt/tags/tag98.xml><?xml version="1.0" encoding="utf-8"?>
<p:tagLst xmlns:p="http://schemas.openxmlformats.org/presentationml/2006/main">
  <p:tag name="AS_UNIQUEID" val="700"/>
</p:tagLst>
</file>

<file path=ppt/tags/tag99.xml><?xml version="1.0" encoding="utf-8"?>
<p:tagLst xmlns:p="http://schemas.openxmlformats.org/presentationml/2006/main">
  <p:tag name="AS_UNIQUEID" val="70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302</Paragraphs>
  <Slides>45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60">
      <vt:lpstr>Arial</vt:lpstr>
      <vt:lpstr>等线 Light</vt:lpstr>
      <vt:lpstr>等线</vt:lpstr>
      <vt:lpstr>华文中宋</vt:lpstr>
      <vt:lpstr>微软雅黑</vt:lpstr>
      <vt:lpstr>楷体</vt:lpstr>
      <vt:lpstr>宋体</vt:lpstr>
      <vt:lpstr>黑体</vt:lpstr>
      <vt:lpstr>Wingdings</vt:lpstr>
      <vt:lpstr>Calibri</vt:lpstr>
      <vt:lpstr>Verdana</vt:lpstr>
      <vt:lpstr>Times New Roman</vt:lpstr>
      <vt:lpstr>仿宋</vt:lpstr>
      <vt:lpstr>微软雅黑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2022-05-24T08:55:13.043</cp:lastPrinted>
  <dcterms:created xsi:type="dcterms:W3CDTF">2022-05-24T08:55:13Z</dcterms:created>
  <dcterms:modified xsi:type="dcterms:W3CDTF">2022-05-24T00:55:22Z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