
<file path=[Content_Types].xml><?xml version="1.0" encoding="utf-8"?>
<Types xmlns="http://schemas.openxmlformats.org/package/2006/content-types">
  <Default Extension="rels" ContentType="application/vnd.openxmlformats-package.relationships+xml"/>
  <Default Extension="jpeg" ContentType="image/jpeg"/>
  <Default Extension="png" ContentType="image/png"/>
  <Default Extension="mp4" ContentType="video/mp4"/>
  <Default Extension="mp3" ContentType="audio/mp3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17.6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603" r:id="rId3"/>
    <p:sldId id="557" r:id="rId4"/>
    <p:sldId id="621" r:id="rId5"/>
    <p:sldId id="622" r:id="rId6"/>
    <p:sldId id="623" r:id="rId7"/>
    <p:sldId id="626" r:id="rId8"/>
    <p:sldId id="624" r:id="rId9"/>
    <p:sldId id="625" r:id="rId10"/>
    <p:sldId id="628" r:id="rId11"/>
    <p:sldId id="584" r:id="rId12"/>
    <p:sldId id="585" r:id="rId13"/>
    <p:sldId id="629" r:id="rId14"/>
    <p:sldId id="631" r:id="rId15"/>
    <p:sldId id="565" r:id="rId16"/>
    <p:sldId id="643" r:id="rId17"/>
    <p:sldId id="645" r:id="rId18"/>
    <p:sldId id="646" r:id="rId19"/>
    <p:sldId id="633" r:id="rId20"/>
    <p:sldId id="640" r:id="rId21"/>
    <p:sldId id="651" r:id="rId22"/>
    <p:sldId id="567" r:id="rId23"/>
    <p:sldId id="632" r:id="rId24"/>
  </p:sldIdLst>
  <p:sldSz cx="9144000" cy="6858000" type="screen4x3"/>
  <p:notesSz cx="6858000" cy="9144000"/>
  <p:custDataLst>
    <p:tags r:id="rId25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2FDB2607-1784-4EEB-B798-7EB5836EED8A}">
        <p14:showMediaCtrls xmlns:p14="http://schemas.microsoft.com/office/powerpoint/2010/main" xmlns="" val="1"/>
      </p:ext>
    </p:extLst>
  </p:showPr>
  <p:clrMru>
    <a:srgbClr val="FF0000"/>
    <a:srgbClr val="FF00FF"/>
    <a:srgbClr val="00FF00"/>
    <a:srgbClr val="FF9900"/>
    <a:srgbClr val="FFCCCC"/>
    <a:srgbClr val="CCECFF"/>
    <a:srgbClr val="CCFFFF"/>
    <a:srgbClr val="00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985"/>
    <p:restoredTop sz="94660"/>
  </p:normalViewPr>
  <p:slideViewPr>
    <p:cSldViewPr showGuides="1">
      <p:cViewPr varScale="1">
        <p:scale>
          <a:sx n="65" d="100"/>
          <a:sy n="65" d="100"/>
        </p:scale>
        <p:origin x="-1668" y="-114"/>
      </p:cViewPr>
      <p:guideLst>
        <p:guide orient="horz" pos="2144"/>
        <p:guide pos="296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3736200" cy="7373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tags" Target="tags/tag209.xml" /><Relationship Id="rId26" Type="http://schemas.openxmlformats.org/officeDocument/2006/relationships/presProps" Target="presProps.xml" /><Relationship Id="rId27" Type="http://schemas.openxmlformats.org/officeDocument/2006/relationships/viewProps" Target="viewProps.xml" /><Relationship Id="rId28" Type="http://schemas.openxmlformats.org/officeDocument/2006/relationships/theme" Target="theme/theme1.xml" /><Relationship Id="rId29" Type="http://schemas.openxmlformats.org/officeDocument/2006/relationships/tableStyles" Target="tableStyles.xml" /><Relationship Id="rId3" Type="http://schemas.openxmlformats.org/officeDocument/2006/relationships/slide" Target="slides/slide1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5.xml" /><Relationship Id="rId2" Type="http://schemas.openxmlformats.org/officeDocument/2006/relationships/tags" Target="../tags/tag86.xml" /><Relationship Id="rId3" Type="http://schemas.openxmlformats.org/officeDocument/2006/relationships/tags" Target="../tags/tag87.xml" /><Relationship Id="rId4" Type="http://schemas.openxmlformats.org/officeDocument/2006/relationships/tags" Target="../tags/tag88.xml" /><Relationship Id="rId5" Type="http://schemas.openxmlformats.org/officeDocument/2006/relationships/tags" Target="../tags/tag89.xml" /><Relationship Id="rId6" Type="http://schemas.openxmlformats.org/officeDocument/2006/relationships/tags" Target="../tags/tag90.xml" /><Relationship Id="rId7" Type="http://schemas.openxmlformats.org/officeDocument/2006/relationships/tags" Target="../tags/tag91.xml" /><Relationship Id="rId8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 noProof="1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2052" name="幻灯片图像占位符 3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101" name="备注占位符 4"/>
          <p:cNvSpPr>
            <a:spLocks noGrp="1" noChangeArrowheads="1"/>
          </p:cNvSpPr>
          <p:nvPr>
            <p:ph type="body" sz="quarter" idx="4294967295"/>
            <p:custDataLst>
              <p:tags r:id="rId5"/>
            </p:custDataLst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hangingPunct="1">
              <a:defRPr sz="1200" noProof="1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2AAC2E0-7984-4B77-86AA-03322110E2D4}" type="slidenum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tags" Target="../tags/tag6.xml" /><Relationship Id="rId7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8.xml" /><Relationship Id="rId2" Type="http://schemas.openxmlformats.org/officeDocument/2006/relationships/tags" Target="../tags/tag59.xml" /><Relationship Id="rId3" Type="http://schemas.openxmlformats.org/officeDocument/2006/relationships/tags" Target="../tags/tag60.xml" /><Relationship Id="rId4" Type="http://schemas.openxmlformats.org/officeDocument/2006/relationships/tags" Target="../tags/tag61.xml" /><Relationship Id="rId5" Type="http://schemas.openxmlformats.org/officeDocument/2006/relationships/tags" Target="../tags/tag62.xml" /><Relationship Id="rId6" Type="http://schemas.openxmlformats.org/officeDocument/2006/relationships/tags" Target="../tags/tag63.xml" /><Relationship Id="rId7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4.xml" /><Relationship Id="rId2" Type="http://schemas.openxmlformats.org/officeDocument/2006/relationships/tags" Target="../tags/tag65.xml" /><Relationship Id="rId3" Type="http://schemas.openxmlformats.org/officeDocument/2006/relationships/tags" Target="../tags/tag66.xml" /><Relationship Id="rId4" Type="http://schemas.openxmlformats.org/officeDocument/2006/relationships/tags" Target="../tags/tag67.xml" /><Relationship Id="rId5" Type="http://schemas.openxmlformats.org/officeDocument/2006/relationships/tags" Target="../tags/tag68.xml" /><Relationship Id="rId6" Type="http://schemas.openxmlformats.org/officeDocument/2006/relationships/tags" Target="../tags/tag69.xml" /><Relationship Id="rId7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0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71.xml" /><Relationship Id="rId3" Type="http://schemas.openxmlformats.org/officeDocument/2006/relationships/tags" Target="../tags/tag72.xml" /><Relationship Id="rId4" Type="http://schemas.openxmlformats.org/officeDocument/2006/relationships/tags" Target="../tags/tag73.xml" /><Relationship Id="rId5" Type="http://schemas.openxmlformats.org/officeDocument/2006/relationships/tags" Target="../tags/tag74.xml" /><Relationship Id="rId6" Type="http://schemas.openxmlformats.org/officeDocument/2006/relationships/tags" Target="../tags/tag75.xml" /><Relationship Id="rId7" Type="http://schemas.openxmlformats.org/officeDocument/2006/relationships/tags" Target="../tags/tag76.xml" /><Relationship Id="rId8" Type="http://schemas.openxmlformats.org/officeDocument/2006/relationships/tags" Target="../tags/tag77.xml" /><Relationship Id="rId9" Type="http://schemas.openxmlformats.org/officeDocument/2006/relationships/tags" Target="../tags/tag78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.xml" /><Relationship Id="rId2" Type="http://schemas.openxmlformats.org/officeDocument/2006/relationships/tags" Target="../tags/tag8.xml" /><Relationship Id="rId3" Type="http://schemas.openxmlformats.org/officeDocument/2006/relationships/tags" Target="../tags/tag9.xml" /><Relationship Id="rId4" Type="http://schemas.openxmlformats.org/officeDocument/2006/relationships/tags" Target="../tags/tag10.xml" /><Relationship Id="rId5" Type="http://schemas.openxmlformats.org/officeDocument/2006/relationships/tags" Target="../tags/tag11.xml" /><Relationship Id="rId6" Type="http://schemas.openxmlformats.org/officeDocument/2006/relationships/tags" Target="../tags/tag12.xml" /><Relationship Id="rId7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.xml" /><Relationship Id="rId2" Type="http://schemas.openxmlformats.org/officeDocument/2006/relationships/tags" Target="../tags/tag14.xml" /><Relationship Id="rId3" Type="http://schemas.openxmlformats.org/officeDocument/2006/relationships/tags" Target="../tags/tag15.xml" /><Relationship Id="rId4" Type="http://schemas.openxmlformats.org/officeDocument/2006/relationships/tags" Target="../tags/tag16.xml" /><Relationship Id="rId5" Type="http://schemas.openxmlformats.org/officeDocument/2006/relationships/tags" Target="../tags/tag17.xml" /><Relationship Id="rId6" Type="http://schemas.openxmlformats.org/officeDocument/2006/relationships/tags" Target="../tags/tag18.xml" /><Relationship Id="rId7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.xml" /><Relationship Id="rId2" Type="http://schemas.openxmlformats.org/officeDocument/2006/relationships/tags" Target="../tags/tag20.xml" /><Relationship Id="rId3" Type="http://schemas.openxmlformats.org/officeDocument/2006/relationships/tags" Target="../tags/tag21.xml" /><Relationship Id="rId4" Type="http://schemas.openxmlformats.org/officeDocument/2006/relationships/tags" Target="../tags/tag22.xml" /><Relationship Id="rId5" Type="http://schemas.openxmlformats.org/officeDocument/2006/relationships/tags" Target="../tags/tag23.xml" /><Relationship Id="rId6" Type="http://schemas.openxmlformats.org/officeDocument/2006/relationships/tags" Target="../tags/tag24.xml" /><Relationship Id="rId7" Type="http://schemas.openxmlformats.org/officeDocument/2006/relationships/tags" Target="../tags/tag25.xml" /><Relationship Id="rId8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27.xml" /><Relationship Id="rId3" Type="http://schemas.openxmlformats.org/officeDocument/2006/relationships/tags" Target="../tags/tag28.xml" /><Relationship Id="rId4" Type="http://schemas.openxmlformats.org/officeDocument/2006/relationships/tags" Target="../tags/tag29.xml" /><Relationship Id="rId5" Type="http://schemas.openxmlformats.org/officeDocument/2006/relationships/tags" Target="../tags/tag30.xml" /><Relationship Id="rId6" Type="http://schemas.openxmlformats.org/officeDocument/2006/relationships/tags" Target="../tags/tag31.xml" /><Relationship Id="rId7" Type="http://schemas.openxmlformats.org/officeDocument/2006/relationships/tags" Target="../tags/tag32.xml" /><Relationship Id="rId8" Type="http://schemas.openxmlformats.org/officeDocument/2006/relationships/tags" Target="../tags/tag33.xml" /><Relationship Id="rId9" Type="http://schemas.openxmlformats.org/officeDocument/2006/relationships/tags" Target="../tags/tag34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.xml" /><Relationship Id="rId2" Type="http://schemas.openxmlformats.org/officeDocument/2006/relationships/tags" Target="../tags/tag36.xml" /><Relationship Id="rId3" Type="http://schemas.openxmlformats.org/officeDocument/2006/relationships/tags" Target="../tags/tag37.xml" /><Relationship Id="rId4" Type="http://schemas.openxmlformats.org/officeDocument/2006/relationships/tags" Target="../tags/tag38.xml" /><Relationship Id="rId5" Type="http://schemas.openxmlformats.org/officeDocument/2006/relationships/tags" Target="../tags/tag39.xml" /><Relationship Id="rId6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.xml" /><Relationship Id="rId2" Type="http://schemas.openxmlformats.org/officeDocument/2006/relationships/tags" Target="../tags/tag41.xml" /><Relationship Id="rId3" Type="http://schemas.openxmlformats.org/officeDocument/2006/relationships/tags" Target="../tags/tag42.xml" /><Relationship Id="rId4" Type="http://schemas.openxmlformats.org/officeDocument/2006/relationships/tags" Target="../tags/tag43.xml" /><Relationship Id="rId5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.xml" /><Relationship Id="rId2" Type="http://schemas.openxmlformats.org/officeDocument/2006/relationships/tags" Target="../tags/tag45.xml" /><Relationship Id="rId3" Type="http://schemas.openxmlformats.org/officeDocument/2006/relationships/tags" Target="../tags/tag46.xml" /><Relationship Id="rId4" Type="http://schemas.openxmlformats.org/officeDocument/2006/relationships/tags" Target="../tags/tag47.xml" /><Relationship Id="rId5" Type="http://schemas.openxmlformats.org/officeDocument/2006/relationships/tags" Target="../tags/tag48.xml" /><Relationship Id="rId6" Type="http://schemas.openxmlformats.org/officeDocument/2006/relationships/tags" Target="../tags/tag49.xml" /><Relationship Id="rId7" Type="http://schemas.openxmlformats.org/officeDocument/2006/relationships/tags" Target="../tags/tag50.xml" /><Relationship Id="rId8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1.xml" /><Relationship Id="rId2" Type="http://schemas.openxmlformats.org/officeDocument/2006/relationships/tags" Target="../tags/tag52.xml" /><Relationship Id="rId3" Type="http://schemas.openxmlformats.org/officeDocument/2006/relationships/tags" Target="../tags/tag53.xml" /><Relationship Id="rId4" Type="http://schemas.openxmlformats.org/officeDocument/2006/relationships/tags" Target="../tags/tag54.xml" /><Relationship Id="rId5" Type="http://schemas.openxmlformats.org/officeDocument/2006/relationships/tags" Target="../tags/tag55.xml" /><Relationship Id="rId6" Type="http://schemas.openxmlformats.org/officeDocument/2006/relationships/tags" Target="../tags/tag56.xml" /><Relationship Id="rId7" Type="http://schemas.openxmlformats.org/officeDocument/2006/relationships/tags" Target="../tags/tag57.xml" /><Relationship Id="rId8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5C3EFC4-0131-408B-9B1E-0675F3F2AF33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zoom/>
      </p:transition>
    </mc:Choice>
    <mc:Fallback>
      <p:transition>
        <p:zoom/>
      </p:transition>
    </mc:Fallback>
  </mc:AlternateContent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x" preserve="1">
  <p:cSld name="标题和竖排文字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  <p:custDataLst>
              <p:tags r:id="rId3"/>
            </p:custDataLst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/>
              <a:t>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5C3EFC4-0131-408B-9B1E-0675F3F2AF33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zoom/>
      </p:transition>
    </mc:Choice>
    <mc:Fallback>
      <p:transition>
        <p:zoom/>
      </p:transition>
    </mc:Fallback>
  </mc:AlternateContent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itleAndTx" preserve="1">
  <p:cSld name="竖排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  <p:custDataLst>
              <p:tags r:id="rId3"/>
            </p:custDataLst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5C3EFC4-0131-408B-9B1E-0675F3F2AF33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zoom/>
      </p:transition>
    </mc:Choice>
    <mc:Fallback>
      <p:transition>
        <p:zoom/>
      </p:transition>
    </mc:Fallback>
  </mc:AlternateContent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fourObj" preserve="1">
  <p:cSld name="标题和四项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  <p:custDataLst>
              <p:tags r:id="rId2"/>
            </p:custDataLst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  <p:custDataLst>
              <p:tags r:id="rId3"/>
            </p:custDataLst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  <p:custDataLst>
              <p:tags r:id="rId4"/>
            </p:custDataLst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  <p:custDataLst>
              <p:tags r:id="rId5"/>
            </p:custDataLst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itchFamily="34" charset="0"/>
                <a:ea typeface="宋体" pitchFamily="2" charset="-122"/>
                <a:cs typeface="+mn-ea"/>
              </a:rPr>
              <a:pPr lvl="0" algn="r" eaLnBrk="1" fontAlgn="base" hangingPunct="1"/>
              <a:t>‹#›</a:t>
            </a:fld>
            <a:endParaRPr lang="en-US" altLang="zh-CN" sz="1400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zoom/>
      </p:transition>
    </mc:Choice>
    <mc:Fallback>
      <p:transition>
        <p:zoom/>
      </p:transition>
    </mc:Fallback>
  </mc:AlternateContent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  <p:custDataLst>
              <p:tags r:id="rId3"/>
            </p:custDataLst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5C3EFC4-0131-408B-9B1E-0675F3F2AF33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zoom/>
      </p:transition>
    </mc:Choice>
    <mc:Fallback>
      <p:transition>
        <p:zoom/>
      </p:transition>
    </mc:Fallback>
  </mc:AlternateContent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 fontAlgn="base"/>
            <a:r>
              <a:rPr lang="zh-CN" altLang="en-US" strike="noStrike" noProof="1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5C3EFC4-0131-408B-9B1E-0675F3F2AF33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zoom/>
      </p:transition>
    </mc:Choice>
    <mc:Fallback>
      <p:transition>
        <p:zoom/>
      </p:transition>
    </mc:Fallback>
  </mc:AlternateContent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  <p:custDataLst>
              <p:tags r:id="rId3"/>
            </p:custDataLst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  <p:custDataLst>
              <p:tags r:id="rId4"/>
            </p:custDataLst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5C3EFC4-0131-408B-9B1E-0675F3F2AF33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zoom/>
      </p:transition>
    </mc:Choice>
    <mc:Fallback>
      <p:transition>
        <p:zoom/>
      </p:transition>
    </mc:Fallback>
  </mc:AlternateContent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  <p:custDataLst>
              <p:tags r:id="rId4"/>
            </p:custDataLst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  <p:custDataLst>
              <p:tags r:id="rId6"/>
            </p:custDataLst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5C3EFC4-0131-408B-9B1E-0675F3F2AF33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zoom/>
      </p:transition>
    </mc:Choice>
    <mc:Fallback>
      <p:transition>
        <p:zoom/>
      </p:transition>
    </mc:Fallback>
  </mc:AlternateContent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5C3EFC4-0131-408B-9B1E-0675F3F2AF33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zoom/>
      </p:transition>
    </mc:Choice>
    <mc:Fallback>
      <p:transition>
        <p:zoom/>
      </p:transition>
    </mc:Fallback>
  </mc:AlternateContent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5C3EFC4-0131-408B-9B1E-0675F3F2AF33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zoom/>
      </p:transition>
    </mc:Choice>
    <mc:Fallback>
      <p:transition>
        <p:zoom/>
      </p:transition>
    </mc:Fallback>
  </mc:AlternateContent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Tx" preserve="1">
  <p:cSld name="内容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  <p:custDataLst>
              <p:tags r:id="rId3"/>
            </p:custDataLst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/>
              <a:t>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  <p:custDataLst>
              <p:tags r:id="rId4"/>
            </p:custDataLst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5C3EFC4-0131-408B-9B1E-0675F3F2AF33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zoom/>
      </p:transition>
    </mc:Choice>
    <mc:Fallback>
      <p:transition>
        <p:zoom/>
      </p:transition>
    </mc:Fallback>
  </mc:AlternateContent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picTx" preserve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3887788" y="987425"/>
            <a:ext cx="462915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  <p:custDataLst>
              <p:tags r:id="rId4"/>
            </p:custDataLst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5C3EFC4-0131-408B-9B1E-0675F3F2AF33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zoom/>
      </p:transition>
    </mc:Choice>
    <mc:Fallback>
      <p:transition>
        <p:zoom/>
      </p:transition>
    </mc:Fallback>
  </mc:AlternateContent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tags" Target="../tags/tag79.xml" /><Relationship Id="rId14" Type="http://schemas.openxmlformats.org/officeDocument/2006/relationships/tags" Target="../tags/tag80.xml" /><Relationship Id="rId15" Type="http://schemas.openxmlformats.org/officeDocument/2006/relationships/tags" Target="../tags/tag81.xml" /><Relationship Id="rId16" Type="http://schemas.openxmlformats.org/officeDocument/2006/relationships/tags" Target="../tags/tag82.xml" /><Relationship Id="rId17" Type="http://schemas.openxmlformats.org/officeDocument/2006/relationships/tags" Target="../tags/tag83.xml" /><Relationship Id="rId18" Type="http://schemas.openxmlformats.org/officeDocument/2006/relationships/tags" Target="../tags/tag84.xml" /><Relationship Id="rId19" Type="http://schemas.openxmlformats.org/officeDocument/2006/relationships/image" Target="../media/image1.jpeg" /><Relationship Id="rId2" Type="http://schemas.openxmlformats.org/officeDocument/2006/relationships/slideLayout" Target="../slideLayouts/slideLayout2.xml" /><Relationship Id="rId20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0">
          <a:blip r:embed="rId19">
            <a:alphaModFix amt="3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3"/>
          </p:custDataLst>
        </p:nvPr>
      </p:nvGrpSpPr>
      <p:grpSpPr>
        <a:xfrm>
          <a:off x="0" y="0"/>
          <a: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 idx="5"/>
            <p:custDataLst>
              <p:tags r:id="rId15"/>
            </p:custDataLst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/>
              <a:t>单击此处编辑母版文本样式</a:t>
            </a:r>
          </a:p>
          <a:p>
            <a:pPr lvl="1" indent="-285750"/>
            <a:r>
              <a:rPr lang="zh-CN" altLang="en-US"/>
              <a:t>第二级</a:t>
            </a:r>
          </a:p>
          <a:p>
            <a:pPr lvl="2" indent="-228600"/>
            <a:r>
              <a:rPr lang="zh-CN" altLang="en-US"/>
              <a:t>第三级</a:t>
            </a:r>
          </a:p>
          <a:p>
            <a:pPr lvl="3" indent="-228600"/>
            <a:r>
              <a:rPr lang="zh-CN" altLang="en-US"/>
              <a:t>第四级</a:t>
            </a:r>
          </a:p>
          <a:p>
            <a:pPr lvl="4" indent="-228600"/>
            <a:r>
              <a:rPr lang="zh-CN" altLang="en-US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  <p:custDataLst>
              <p:tags r:id="rId16"/>
            </p:custDataLst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  <p:custDataLst>
              <p:tags r:id="rId17"/>
            </p:custDataLst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  <p:custDataLst>
              <p:tags r:id="rId18"/>
            </p:custDataLst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4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5C3EFC4-0131-408B-9B1E-0675F3F2AF33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p14:dur="500">
        <p:zoom/>
      </p:transition>
    </mc:Choice>
    <mc:Fallback>
      <p:transition>
        <p:zoom/>
      </p:transition>
    </mc:Fallback>
  </mc:AlternateContent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92.xml" /><Relationship Id="rId3" Type="http://schemas.openxmlformats.org/officeDocument/2006/relationships/tags" Target="../tags/tag93.xml" /><Relationship Id="rId4" Type="http://schemas.openxmlformats.org/officeDocument/2006/relationships/tags" Target="../tags/tag94.xml" /><Relationship Id="rId5" Type="http://schemas.openxmlformats.org/officeDocument/2006/relationships/tags" Target="../tags/tag95.xml" /><Relationship Id="rId6" Type="http://schemas.openxmlformats.org/officeDocument/2006/relationships/image" Target="../media/image2.png" /><Relationship Id="rId7" Type="http://schemas.openxmlformats.org/officeDocument/2006/relationships/tags" Target="../tags/tag96.xml" /><Relationship Id="rId8" Type="http://schemas.openxmlformats.org/officeDocument/2006/relationships/video" Target="../media/media1.mp4" /><Relationship Id="rId9" Type="http://schemas.microsoft.com/office/2007/relationships/media" Target="../media/media1.mp4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37.xml" /><Relationship Id="rId3" Type="http://schemas.openxmlformats.org/officeDocument/2006/relationships/image" Target="../media/image8.png" /><Relationship Id="rId4" Type="http://schemas.openxmlformats.org/officeDocument/2006/relationships/tags" Target="../tags/tag138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39.xml" /><Relationship Id="rId3" Type="http://schemas.openxmlformats.org/officeDocument/2006/relationships/tags" Target="../tags/tag140.xml" /><Relationship Id="rId4" Type="http://schemas.openxmlformats.org/officeDocument/2006/relationships/image" Target="../media/image9.png" /><Relationship Id="rId5" Type="http://schemas.openxmlformats.org/officeDocument/2006/relationships/tags" Target="../tags/tag141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6.png" /><Relationship Id="rId11" Type="http://schemas.openxmlformats.org/officeDocument/2006/relationships/tags" Target="../tags/tag147.xml" /><Relationship Id="rId12" Type="http://schemas.openxmlformats.org/officeDocument/2006/relationships/image" Target="../media/image7.png" /><Relationship Id="rId13" Type="http://schemas.openxmlformats.org/officeDocument/2006/relationships/tags" Target="../tags/tag148.xml" /><Relationship Id="rId14" Type="http://schemas.openxmlformats.org/officeDocument/2006/relationships/tags" Target="../tags/tag149.xml" /><Relationship Id="rId15" Type="http://schemas.openxmlformats.org/officeDocument/2006/relationships/tags" Target="../tags/tag150.xml" /><Relationship Id="rId16" Type="http://schemas.openxmlformats.org/officeDocument/2006/relationships/tags" Target="../tags/tag151.xml" /><Relationship Id="rId17" Type="http://schemas.openxmlformats.org/officeDocument/2006/relationships/tags" Target="../tags/tag152.xml" /><Relationship Id="rId18" Type="http://schemas.openxmlformats.org/officeDocument/2006/relationships/image" Target="../media/image1.jpeg" /><Relationship Id="rId2" Type="http://schemas.openxmlformats.org/officeDocument/2006/relationships/tags" Target="../tags/tag142.xml" /><Relationship Id="rId3" Type="http://schemas.openxmlformats.org/officeDocument/2006/relationships/tags" Target="../tags/tag143.xml" /><Relationship Id="rId4" Type="http://schemas.openxmlformats.org/officeDocument/2006/relationships/image" Target="../media/image3.jpeg" /><Relationship Id="rId5" Type="http://schemas.openxmlformats.org/officeDocument/2006/relationships/tags" Target="../tags/tag144.xml" /><Relationship Id="rId6" Type="http://schemas.openxmlformats.org/officeDocument/2006/relationships/image" Target="../media/image4.png" /><Relationship Id="rId7" Type="http://schemas.openxmlformats.org/officeDocument/2006/relationships/tags" Target="../tags/tag145.xml" /><Relationship Id="rId8" Type="http://schemas.openxmlformats.org/officeDocument/2006/relationships/image" Target="../media/image5.png" /><Relationship Id="rId9" Type="http://schemas.openxmlformats.org/officeDocument/2006/relationships/tags" Target="../tags/tag146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53.xml" /><Relationship Id="rId3" Type="http://schemas.openxmlformats.org/officeDocument/2006/relationships/tags" Target="../tags/tag154.xml" /><Relationship Id="rId4" Type="http://schemas.openxmlformats.org/officeDocument/2006/relationships/tags" Target="../tags/tag155.xml" /><Relationship Id="rId5" Type="http://schemas.openxmlformats.org/officeDocument/2006/relationships/tags" Target="../tags/tag156.xml" /><Relationship Id="rId6" Type="http://schemas.openxmlformats.org/officeDocument/2006/relationships/image" Target="../media/image10.png" /><Relationship Id="rId7" Type="http://schemas.openxmlformats.org/officeDocument/2006/relationships/tags" Target="../tags/tag157.xml" /><Relationship Id="rId8" Type="http://schemas.openxmlformats.org/officeDocument/2006/relationships/image" Target="../media/image1.jpe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164.xml" /><Relationship Id="rId11" Type="http://schemas.openxmlformats.org/officeDocument/2006/relationships/image" Target="../media/image1.jpeg" /><Relationship Id="rId2" Type="http://schemas.openxmlformats.org/officeDocument/2006/relationships/tags" Target="../tags/tag158.xml" /><Relationship Id="rId3" Type="http://schemas.openxmlformats.org/officeDocument/2006/relationships/tags" Target="../tags/tag159.xml" /><Relationship Id="rId4" Type="http://schemas.openxmlformats.org/officeDocument/2006/relationships/tags" Target="../tags/tag160.xml" /><Relationship Id="rId5" Type="http://schemas.openxmlformats.org/officeDocument/2006/relationships/image" Target="../media/image11.png" /><Relationship Id="rId6" Type="http://schemas.openxmlformats.org/officeDocument/2006/relationships/tags" Target="../tags/tag161.xml" /><Relationship Id="rId7" Type="http://schemas.openxmlformats.org/officeDocument/2006/relationships/image" Target="../media/image12.png" /><Relationship Id="rId8" Type="http://schemas.openxmlformats.org/officeDocument/2006/relationships/tags" Target="../tags/tag162.xml" /><Relationship Id="rId9" Type="http://schemas.openxmlformats.org/officeDocument/2006/relationships/tags" Target="../tags/tag163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65.xml" /><Relationship Id="rId3" Type="http://schemas.openxmlformats.org/officeDocument/2006/relationships/tags" Target="../tags/tag166.xml" /><Relationship Id="rId4" Type="http://schemas.openxmlformats.org/officeDocument/2006/relationships/image" Target="../media/image13.png" /><Relationship Id="rId5" Type="http://schemas.openxmlformats.org/officeDocument/2006/relationships/tags" Target="../tags/tag167.xml" /><Relationship Id="rId6" Type="http://schemas.openxmlformats.org/officeDocument/2006/relationships/tags" Target="../tags/tag168.xml" /><Relationship Id="rId7" Type="http://schemas.openxmlformats.org/officeDocument/2006/relationships/tags" Target="../tags/tag169.xml" /><Relationship Id="rId8" Type="http://schemas.openxmlformats.org/officeDocument/2006/relationships/tags" Target="../tags/tag170.xml" /><Relationship Id="rId9" Type="http://schemas.openxmlformats.org/officeDocument/2006/relationships/image" Target="../media/image1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177.xml" /><Relationship Id="rId11" Type="http://schemas.openxmlformats.org/officeDocument/2006/relationships/image" Target="../media/image1.jpeg" /><Relationship Id="rId2" Type="http://schemas.openxmlformats.org/officeDocument/2006/relationships/tags" Target="../tags/tag171.xml" /><Relationship Id="rId3" Type="http://schemas.openxmlformats.org/officeDocument/2006/relationships/tags" Target="../tags/tag172.xml" /><Relationship Id="rId4" Type="http://schemas.openxmlformats.org/officeDocument/2006/relationships/tags" Target="../tags/tag173.xml" /><Relationship Id="rId5" Type="http://schemas.openxmlformats.org/officeDocument/2006/relationships/tags" Target="../tags/tag174.xml" /><Relationship Id="rId6" Type="http://schemas.openxmlformats.org/officeDocument/2006/relationships/image" Target="../media/image14.png" /><Relationship Id="rId7" Type="http://schemas.openxmlformats.org/officeDocument/2006/relationships/tags" Target="../tags/tag175.xml" /><Relationship Id="rId8" Type="http://schemas.openxmlformats.org/officeDocument/2006/relationships/image" Target="../media/image15.png" /><Relationship Id="rId9" Type="http://schemas.openxmlformats.org/officeDocument/2006/relationships/tags" Target="../tags/tag176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85.xml" /><Relationship Id="rId11" Type="http://schemas.microsoft.com/office/2007/relationships/media" Target="../media/media2.mp3" /><Relationship Id="rId12" Type="http://schemas.microsoft.com/office/2007/relationships/media" Target="../media/media2.mp3" TargetMode="Internal" /><Relationship Id="rId13" Type="http://schemas.openxmlformats.org/officeDocument/2006/relationships/image" Target="../media/image1.jpeg" /><Relationship Id="rId2" Type="http://schemas.openxmlformats.org/officeDocument/2006/relationships/tags" Target="../tags/tag178.xml" /><Relationship Id="rId3" Type="http://schemas.openxmlformats.org/officeDocument/2006/relationships/tags" Target="../tags/tag179.xml" /><Relationship Id="rId4" Type="http://schemas.openxmlformats.org/officeDocument/2006/relationships/tags" Target="../tags/tag180.xml" /><Relationship Id="rId5" Type="http://schemas.openxmlformats.org/officeDocument/2006/relationships/tags" Target="../tags/tag181.xml" /><Relationship Id="rId6" Type="http://schemas.openxmlformats.org/officeDocument/2006/relationships/tags" Target="../tags/tag182.xml" /><Relationship Id="rId7" Type="http://schemas.openxmlformats.org/officeDocument/2006/relationships/tags" Target="../tags/tag183.xml" /><Relationship Id="rId8" Type="http://schemas.openxmlformats.org/officeDocument/2006/relationships/tags" Target="../tags/tag184.xml" /><Relationship Id="rId9" Type="http://schemas.openxmlformats.org/officeDocument/2006/relationships/image" Target="../media/image16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86.xml" /><Relationship Id="rId3" Type="http://schemas.openxmlformats.org/officeDocument/2006/relationships/tags" Target="../tags/tag187.xml" /><Relationship Id="rId4" Type="http://schemas.openxmlformats.org/officeDocument/2006/relationships/image" Target="../media/image17.jpeg" /><Relationship Id="rId5" Type="http://schemas.openxmlformats.org/officeDocument/2006/relationships/tags" Target="../tags/tag188.xml" /><Relationship Id="rId6" Type="http://schemas.openxmlformats.org/officeDocument/2006/relationships/image" Target="../media/image18.png" /><Relationship Id="rId7" Type="http://schemas.openxmlformats.org/officeDocument/2006/relationships/tags" Target="../tags/tag189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microsoft.com/office/2007/relationships/media" Target="../media/media3.mp3" /><Relationship Id="rId11" Type="http://schemas.microsoft.com/office/2007/relationships/media" Target="../media/media3.mp3" TargetMode="Internal" /><Relationship Id="rId2" Type="http://schemas.openxmlformats.org/officeDocument/2006/relationships/tags" Target="../tags/tag190.xml" /><Relationship Id="rId3" Type="http://schemas.openxmlformats.org/officeDocument/2006/relationships/tags" Target="../tags/tag191.xml" /><Relationship Id="rId4" Type="http://schemas.openxmlformats.org/officeDocument/2006/relationships/image" Target="../media/image17.jpeg" /><Relationship Id="rId5" Type="http://schemas.openxmlformats.org/officeDocument/2006/relationships/tags" Target="../tags/tag192.xml" /><Relationship Id="rId6" Type="http://schemas.openxmlformats.org/officeDocument/2006/relationships/image" Target="../media/image18.png" /><Relationship Id="rId7" Type="http://schemas.openxmlformats.org/officeDocument/2006/relationships/tags" Target="../tags/tag193.xml" /><Relationship Id="rId8" Type="http://schemas.openxmlformats.org/officeDocument/2006/relationships/image" Target="../media/image16.png" /><Relationship Id="rId9" Type="http://schemas.openxmlformats.org/officeDocument/2006/relationships/tags" Target="../tags/tag194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97.xml" /><Relationship Id="rId3" Type="http://schemas.openxmlformats.org/officeDocument/2006/relationships/tags" Target="../tags/tag98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microsoft.com/office/2007/relationships/media" Target="../media/media3.mp3" /><Relationship Id="rId11" Type="http://schemas.microsoft.com/office/2007/relationships/media" Target="../media/media3.mp3" TargetMode="Internal" /><Relationship Id="rId2" Type="http://schemas.openxmlformats.org/officeDocument/2006/relationships/tags" Target="../tags/tag195.xml" /><Relationship Id="rId3" Type="http://schemas.openxmlformats.org/officeDocument/2006/relationships/tags" Target="../tags/tag196.xml" /><Relationship Id="rId4" Type="http://schemas.openxmlformats.org/officeDocument/2006/relationships/image" Target="../media/image17.jpeg" /><Relationship Id="rId5" Type="http://schemas.openxmlformats.org/officeDocument/2006/relationships/tags" Target="../tags/tag197.xml" /><Relationship Id="rId6" Type="http://schemas.openxmlformats.org/officeDocument/2006/relationships/image" Target="../media/image18.png" /><Relationship Id="rId7" Type="http://schemas.openxmlformats.org/officeDocument/2006/relationships/tags" Target="../tags/tag198.xml" /><Relationship Id="rId8" Type="http://schemas.openxmlformats.org/officeDocument/2006/relationships/image" Target="../media/image16.png" /><Relationship Id="rId9" Type="http://schemas.openxmlformats.org/officeDocument/2006/relationships/tags" Target="../tags/tag199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microsoft.com/office/2007/relationships/media" Target="../media/media4.mp3" /><Relationship Id="rId11" Type="http://schemas.microsoft.com/office/2007/relationships/media" Target="../media/media4.mp3" TargetMode="Internal" /><Relationship Id="rId2" Type="http://schemas.openxmlformats.org/officeDocument/2006/relationships/tags" Target="../tags/tag200.xml" /><Relationship Id="rId3" Type="http://schemas.openxmlformats.org/officeDocument/2006/relationships/tags" Target="../tags/tag201.xml" /><Relationship Id="rId4" Type="http://schemas.openxmlformats.org/officeDocument/2006/relationships/image" Target="../media/image17.jpeg" /><Relationship Id="rId5" Type="http://schemas.openxmlformats.org/officeDocument/2006/relationships/tags" Target="../tags/tag202.xml" /><Relationship Id="rId6" Type="http://schemas.openxmlformats.org/officeDocument/2006/relationships/image" Target="../media/image18.png" /><Relationship Id="rId7" Type="http://schemas.openxmlformats.org/officeDocument/2006/relationships/tags" Target="../tags/tag203.xml" /><Relationship Id="rId8" Type="http://schemas.openxmlformats.org/officeDocument/2006/relationships/image" Target="../media/image16.png" /><Relationship Id="rId9" Type="http://schemas.openxmlformats.org/officeDocument/2006/relationships/tags" Target="../tags/tag204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208.xml" /><Relationship Id="rId11" Type="http://schemas.openxmlformats.org/officeDocument/2006/relationships/image" Target="../media/image1.jpeg" /><Relationship Id="rId2" Type="http://schemas.openxmlformats.org/officeDocument/2006/relationships/tags" Target="../tags/tag205.xml" /><Relationship Id="rId3" Type="http://schemas.openxmlformats.org/officeDocument/2006/relationships/tags" Target="../tags/tag206.xml" /><Relationship Id="rId4" Type="http://schemas.openxmlformats.org/officeDocument/2006/relationships/image" Target="../media/image19.jpeg" /><Relationship Id="rId5" Type="http://schemas.openxmlformats.org/officeDocument/2006/relationships/image" Target="../media/image20.png" /><Relationship Id="rId6" Type="http://schemas.openxmlformats.org/officeDocument/2006/relationships/tags" Target="../tags/tag207.xml" /><Relationship Id="rId7" Type="http://schemas.openxmlformats.org/officeDocument/2006/relationships/video" Target="../media/media5.mp4" /><Relationship Id="rId8" Type="http://schemas.microsoft.com/office/2007/relationships/media" Target="../media/media5.mp4" /><Relationship Id="rId9" Type="http://schemas.openxmlformats.org/officeDocument/2006/relationships/image" Target="../media/image21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99.xml" /><Relationship Id="rId3" Type="http://schemas.openxmlformats.org/officeDocument/2006/relationships/tags" Target="../tags/tag100.xml" /><Relationship Id="rId4" Type="http://schemas.openxmlformats.org/officeDocument/2006/relationships/tags" Target="../tags/tag101.xml" /><Relationship Id="rId5" Type="http://schemas.openxmlformats.org/officeDocument/2006/relationships/image" Target="../media/image1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02.xml" /><Relationship Id="rId3" Type="http://schemas.openxmlformats.org/officeDocument/2006/relationships/tags" Target="../tags/tag103.xml" /><Relationship Id="rId4" Type="http://schemas.openxmlformats.org/officeDocument/2006/relationships/tags" Target="../tags/tag104.xml" /><Relationship Id="rId5" Type="http://schemas.openxmlformats.org/officeDocument/2006/relationships/image" Target="../media/image1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05.xml" /><Relationship Id="rId3" Type="http://schemas.openxmlformats.org/officeDocument/2006/relationships/tags" Target="../tags/tag106.xml" /><Relationship Id="rId4" Type="http://schemas.openxmlformats.org/officeDocument/2006/relationships/tags" Target="../tags/tag107.xml" /><Relationship Id="rId5" Type="http://schemas.openxmlformats.org/officeDocument/2006/relationships/image" Target="../media/image1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08.xml" /><Relationship Id="rId3" Type="http://schemas.openxmlformats.org/officeDocument/2006/relationships/tags" Target="../tags/tag109.xml" /><Relationship Id="rId4" Type="http://schemas.openxmlformats.org/officeDocument/2006/relationships/tags" Target="../tags/tag110.xml" /><Relationship Id="rId5" Type="http://schemas.openxmlformats.org/officeDocument/2006/relationships/image" Target="../media/image1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6.png" /><Relationship Id="rId11" Type="http://schemas.openxmlformats.org/officeDocument/2006/relationships/tags" Target="../tags/tag116.xml" /><Relationship Id="rId12" Type="http://schemas.openxmlformats.org/officeDocument/2006/relationships/image" Target="../media/image7.png" /><Relationship Id="rId13" Type="http://schemas.openxmlformats.org/officeDocument/2006/relationships/tags" Target="../tags/tag117.xml" /><Relationship Id="rId14" Type="http://schemas.openxmlformats.org/officeDocument/2006/relationships/tags" Target="../tags/tag118.xml" /><Relationship Id="rId15" Type="http://schemas.openxmlformats.org/officeDocument/2006/relationships/tags" Target="../tags/tag119.xml" /><Relationship Id="rId16" Type="http://schemas.openxmlformats.org/officeDocument/2006/relationships/tags" Target="../tags/tag120.xml" /><Relationship Id="rId17" Type="http://schemas.openxmlformats.org/officeDocument/2006/relationships/tags" Target="../tags/tag121.xml" /><Relationship Id="rId18" Type="http://schemas.openxmlformats.org/officeDocument/2006/relationships/image" Target="../media/image1.jpeg" /><Relationship Id="rId2" Type="http://schemas.openxmlformats.org/officeDocument/2006/relationships/tags" Target="../tags/tag111.xml" /><Relationship Id="rId3" Type="http://schemas.openxmlformats.org/officeDocument/2006/relationships/tags" Target="../tags/tag112.xml" /><Relationship Id="rId4" Type="http://schemas.openxmlformats.org/officeDocument/2006/relationships/image" Target="../media/image3.jpeg" /><Relationship Id="rId5" Type="http://schemas.openxmlformats.org/officeDocument/2006/relationships/tags" Target="../tags/tag113.xml" /><Relationship Id="rId6" Type="http://schemas.openxmlformats.org/officeDocument/2006/relationships/image" Target="../media/image4.png" /><Relationship Id="rId7" Type="http://schemas.openxmlformats.org/officeDocument/2006/relationships/tags" Target="../tags/tag114.xml" /><Relationship Id="rId8" Type="http://schemas.openxmlformats.org/officeDocument/2006/relationships/image" Target="../media/image5.png" /><Relationship Id="rId9" Type="http://schemas.openxmlformats.org/officeDocument/2006/relationships/tags" Target="../tags/tag115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ags" Target="../tags/tag122.xml" /><Relationship Id="rId3" Type="http://schemas.openxmlformats.org/officeDocument/2006/relationships/tags" Target="../tags/tag123.xml" /><Relationship Id="rId4" Type="http://schemas.openxmlformats.org/officeDocument/2006/relationships/tags" Target="../tags/tag124.xml" /><Relationship Id="rId5" Type="http://schemas.openxmlformats.org/officeDocument/2006/relationships/image" Target="../media/image3.jpeg" /><Relationship Id="rId6" Type="http://schemas.openxmlformats.org/officeDocument/2006/relationships/tags" Target="../tags/tag125.xml" /><Relationship Id="rId7" Type="http://schemas.openxmlformats.org/officeDocument/2006/relationships/image" Target="../media/image1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6.png" /><Relationship Id="rId11" Type="http://schemas.openxmlformats.org/officeDocument/2006/relationships/tags" Target="../tags/tag131.xml" /><Relationship Id="rId12" Type="http://schemas.openxmlformats.org/officeDocument/2006/relationships/image" Target="../media/image7.png" /><Relationship Id="rId13" Type="http://schemas.openxmlformats.org/officeDocument/2006/relationships/tags" Target="../tags/tag132.xml" /><Relationship Id="rId14" Type="http://schemas.openxmlformats.org/officeDocument/2006/relationships/tags" Target="../tags/tag133.xml" /><Relationship Id="rId15" Type="http://schemas.openxmlformats.org/officeDocument/2006/relationships/tags" Target="../tags/tag134.xml" /><Relationship Id="rId16" Type="http://schemas.openxmlformats.org/officeDocument/2006/relationships/tags" Target="../tags/tag135.xml" /><Relationship Id="rId17" Type="http://schemas.openxmlformats.org/officeDocument/2006/relationships/tags" Target="../tags/tag136.xml" /><Relationship Id="rId18" Type="http://schemas.openxmlformats.org/officeDocument/2006/relationships/image" Target="../media/image1.jpeg" /><Relationship Id="rId2" Type="http://schemas.openxmlformats.org/officeDocument/2006/relationships/tags" Target="../tags/tag126.xml" /><Relationship Id="rId3" Type="http://schemas.openxmlformats.org/officeDocument/2006/relationships/tags" Target="../tags/tag127.xml" /><Relationship Id="rId4" Type="http://schemas.openxmlformats.org/officeDocument/2006/relationships/image" Target="../media/image3.jpeg" /><Relationship Id="rId5" Type="http://schemas.openxmlformats.org/officeDocument/2006/relationships/tags" Target="../tags/tag128.xml" /><Relationship Id="rId6" Type="http://schemas.openxmlformats.org/officeDocument/2006/relationships/image" Target="../media/image4.png" /><Relationship Id="rId7" Type="http://schemas.openxmlformats.org/officeDocument/2006/relationships/tags" Target="../tags/tag129.xml" /><Relationship Id="rId8" Type="http://schemas.openxmlformats.org/officeDocument/2006/relationships/image" Target="../media/image5.png" /><Relationship Id="rId9" Type="http://schemas.openxmlformats.org/officeDocument/2006/relationships/tags" Target="../tags/tag130.xml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073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/>
        <p:txBody>
          <a:bodyPr anchor="b"/>
          <a:lstStyle/>
          <a:p>
            <a:endParaRPr lang="zh-CN" altLang="en-US" kern="1200">
              <a:latin typeface="+mj-lt"/>
              <a:ea typeface="+mj-ea"/>
              <a:cs typeface="+mj-cs"/>
            </a:endParaRPr>
          </a:p>
        </p:txBody>
      </p:sp>
      <p:sp>
        <p:nvSpPr>
          <p:cNvPr id="3074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/>
        <p:txBody>
          <a:bodyPr anchor="t"/>
          <a:lstStyle/>
          <a:p>
            <a:endParaRPr lang="zh-CN" altLang="en-US" kern="1200">
              <a:latin typeface="+mn-lt"/>
              <a:ea typeface="+mn-ea"/>
              <a:cs typeface="+mn-cs"/>
            </a:endParaRPr>
          </a:p>
        </p:txBody>
      </p:sp>
      <p:sp>
        <p:nvSpPr>
          <p:cNvPr id="3076" name="文本框 4"/>
          <p:cNvSpPr txBox="1"/>
          <p:nvPr>
            <p:custDataLst>
              <p:tags r:id="rId5"/>
            </p:custDataLst>
          </p:nvPr>
        </p:nvSpPr>
        <p:spPr>
          <a:xfrm>
            <a:off x="787400" y="5375910"/>
            <a:ext cx="7694295" cy="82994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en-US" altLang="zh-CN" sz="2400" b="1">
                <a:latin typeface="Arial" pitchFamily="34" charset="0"/>
                <a:ea typeface="宋体" pitchFamily="2" charset="-122"/>
              </a:rPr>
              <a:t>1</a:t>
            </a:r>
            <a:r>
              <a:rPr lang="zh-CN" altLang="zh-CN" sz="2400" b="1">
                <a:latin typeface="Arial" pitchFamily="34" charset="0"/>
                <a:ea typeface="宋体" pitchFamily="2" charset="-122"/>
              </a:rPr>
              <a:t>、认真聆听影片中的音乐旋律，猜一猜是什么歌曲？</a:t>
            </a:r>
          </a:p>
          <a:p>
            <a:pPr eaLnBrk="0" hangingPunct="0"/>
            <a:r>
              <a:rPr lang="en-US" altLang="zh-CN" sz="2400" b="1">
                <a:latin typeface="Arial" pitchFamily="34" charset="0"/>
                <a:ea typeface="宋体" pitchFamily="2" charset="-122"/>
              </a:rPr>
              <a:t>2</a:t>
            </a:r>
            <a:r>
              <a:rPr lang="zh-CN" altLang="en-US" sz="2400" b="1">
                <a:latin typeface="Arial" pitchFamily="34" charset="0"/>
                <a:ea typeface="宋体" pitchFamily="2" charset="-122"/>
              </a:rPr>
              <a:t>、透过歌声感受建国的艰辛历程。</a:t>
            </a:r>
          </a:p>
        </p:txBody>
      </p:sp>
      <p:pic>
        <p:nvPicPr>
          <p:cNvPr id="2" name="新2018.11.10-18.19.32_clip">
            <a:hlinkClick action="ppaction://media"/>
          </p:cNvPr>
          <p:cNvPicPr/>
          <p:nvPr>
            <a:videoFile r:link="rId8"/>
            <p:custDataLst>
              <p:tags r:id="rId7"/>
            </p:custDataLst>
            <p:extLst>
              <p:ext uri="{DAA4B4D4-6D71-4841-9C94-3DE7FCFB9230}">
                <p14:media xmlns:p14="http://schemas.microsoft.com/office/powerpoint/2010/main" xmlns="" r:embed="rId9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27584" y="476672"/>
            <a:ext cx="7700645" cy="4832985"/>
          </a:xfrm>
          <a:prstGeom prst="rect">
            <a:avLst/>
          </a:prstGeo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fill="hold" display="1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1265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797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zoom/>
  </p:transition>
  <p:timing/>
</p:sld>
</file>

<file path=ppt/slides/slide1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2289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 vert="horz" wrap="square" lIns="91440" tIns="45720" rIns="91440" bIns="45720" anchor="ctr"/>
          <a:lstStyle/>
          <a:p>
            <a:endParaRPr lang="zh-CN" altLang="en-US"/>
          </a:p>
        </p:txBody>
      </p:sp>
      <p:pic>
        <p:nvPicPr>
          <p:cNvPr id="12290" name="内容占位符 3"/>
          <p:cNvPicPr>
            <a:picLocks noGrp="1" noChangeAspect="1"/>
          </p:cNvPicPr>
          <p:nvPr>
            <p:ph idx="1"/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>
    <p:zoom/>
  </p:transition>
  <p:timing/>
</p:sld>
</file>

<file path=ppt/slides/slide1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0">
          <a:blip r:embed="rId18">
            <a:alphaModFix amt="2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7200" y="353695"/>
            <a:ext cx="8229600" cy="959485"/>
          </a:xfrm>
        </p:spPr>
        <p:txBody>
          <a:bodyPr/>
          <a:lstStyle/>
          <a:p>
            <a:r>
              <a:rPr lang="zh-CN" altLang="en-US" b="1">
                <a:sym typeface="+mn-ea"/>
              </a:rPr>
              <a:t>环节一：集思广益，展智慧</a:t>
            </a:r>
            <a:br>
              <a:rPr lang="zh-CN" altLang="en-US" b="1"/>
            </a:br>
            <a:endParaRPr lang="zh-CN" altLang="en-US"/>
          </a:p>
        </p:txBody>
      </p:sp>
      <p:pic>
        <p:nvPicPr>
          <p:cNvPr id="24581" name="Picture 5" descr="2-047"/>
          <p:cNvPicPr>
            <a:picLocks noGrp="1" noChangeAspect="1"/>
          </p:cNvPicPr>
          <p:nvPr>
            <p:ph idx="1"/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57200" y="991235"/>
            <a:ext cx="3445510" cy="25552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4469765" y="991870"/>
            <a:ext cx="1953895" cy="255460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6423660" y="991235"/>
            <a:ext cx="1873250" cy="25552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457200" y="3788410"/>
            <a:ext cx="3428365" cy="244221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5383530" y="3714750"/>
            <a:ext cx="2176780" cy="2515870"/>
          </a:xfrm>
          <a:prstGeom prst="rect">
            <a:avLst/>
          </a:prstGeom>
        </p:spPr>
      </p:pic>
      <p:sp>
        <p:nvSpPr>
          <p:cNvPr id="8" name="椭圆 7"/>
          <p:cNvSpPr/>
          <p:nvPr>
            <p:custDataLst>
              <p:tags r:id="rId14"/>
            </p:custDataLst>
          </p:nvPr>
        </p:nvSpPr>
        <p:spPr>
          <a:xfrm>
            <a:off x="1775460" y="1962785"/>
            <a:ext cx="791845" cy="86423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9" name="椭圆 8"/>
          <p:cNvSpPr/>
          <p:nvPr>
            <p:custDataLst>
              <p:tags r:id="rId15"/>
            </p:custDataLst>
          </p:nvPr>
        </p:nvSpPr>
        <p:spPr>
          <a:xfrm>
            <a:off x="6161405" y="1962785"/>
            <a:ext cx="791845" cy="86423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0" name="椭圆 9"/>
          <p:cNvSpPr/>
          <p:nvPr>
            <p:custDataLst>
              <p:tags r:id="rId16"/>
            </p:custDataLst>
          </p:nvPr>
        </p:nvSpPr>
        <p:spPr>
          <a:xfrm>
            <a:off x="1775460" y="4540250"/>
            <a:ext cx="791845" cy="86423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1" name="椭圆 10"/>
          <p:cNvSpPr/>
          <p:nvPr>
            <p:custDataLst>
              <p:tags r:id="rId17"/>
            </p:custDataLst>
          </p:nvPr>
        </p:nvSpPr>
        <p:spPr>
          <a:xfrm>
            <a:off x="6076315" y="4577715"/>
            <a:ext cx="791845" cy="86423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>
                <a:solidFill>
                  <a:srgbClr val="FF0000"/>
                </a:solidFill>
              </a:rPr>
              <a:t>4</a:t>
            </a:r>
          </a:p>
        </p:txBody>
      </p:sp>
    </p:spTree>
  </p:cSld>
  <p:clrMapOvr>
    <a:masterClrMapping/>
  </p:clrMapOvr>
  <p:transition>
    <p:zoom/>
  </p:transition>
  <p:timing/>
</p:sld>
</file>

<file path=ppt/slides/slide1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0">
          <a:blip r:embed="rId8">
            <a:alphaModFix amt="1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4337" name="矩形 1"/>
          <p:cNvSpPr/>
          <p:nvPr>
            <p:custDataLst>
              <p:tags r:id="rId3"/>
            </p:custDataLst>
          </p:nvPr>
        </p:nvSpPr>
        <p:spPr>
          <a:xfrm>
            <a:off x="136525" y="208915"/>
            <a:ext cx="446405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en-US" altLang="zh-CN" sz="28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   </a:t>
            </a:r>
            <a:r>
              <a:rPr lang="zh-CN" altLang="en-US" sz="28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《国际歌》的翻译过程：</a:t>
            </a:r>
            <a:endParaRPr lang="en-US" altLang="zh-CN" sz="2800" b="1">
              <a:solidFill>
                <a:srgbClr val="FF0000"/>
              </a:solidFill>
              <a:latin typeface="Arial" pitchFamily="34" charset="0"/>
              <a:ea typeface="宋体" pitchFamily="2" charset="-122"/>
            </a:endParaRPr>
          </a:p>
          <a:p>
            <a:pPr eaLnBrk="0" hangingPunct="0"/>
            <a:r>
              <a:rPr lang="en-US" altLang="zh-CN" sz="2800">
                <a:latin typeface="Arial" pitchFamily="34" charset="0"/>
                <a:ea typeface="宋体" pitchFamily="2" charset="-122"/>
              </a:rPr>
              <a:t>     </a:t>
            </a:r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sp>
        <p:nvSpPr>
          <p:cNvPr id="14339" name="文本框 3"/>
          <p:cNvSpPr txBox="1"/>
          <p:nvPr>
            <p:custDataLst>
              <p:tags r:id="rId4"/>
            </p:custDataLst>
          </p:nvPr>
        </p:nvSpPr>
        <p:spPr>
          <a:xfrm flipH="1">
            <a:off x="6461760" y="5168583"/>
            <a:ext cx="1322388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2800" b="1">
                <a:latin typeface="Arial" pitchFamily="34" charset="0"/>
                <a:ea typeface="宋体" pitchFamily="2" charset="-122"/>
              </a:rPr>
              <a:t>列宁</a:t>
            </a: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367665" y="798195"/>
            <a:ext cx="4233545" cy="48926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r>
              <a:rPr lang="zh-CN" altLang="en-US" sz="2400"/>
              <a:t>1900年12月，</a:t>
            </a:r>
            <a:r>
              <a:rPr lang="zh-CN" altLang="en-US" sz="2400" b="1"/>
              <a:t>列宁</a:t>
            </a:r>
            <a:r>
              <a:rPr lang="zh-CN" altLang="en-US" sz="2400"/>
              <a:t>将《国际歌》的第一、二、六段和副歌歌词原文登载在《火星报》上，1902年俄国诗人</a:t>
            </a:r>
            <a:r>
              <a:rPr lang="zh-CN" altLang="en-US" sz="2400" b="1">
                <a:solidFill>
                  <a:srgbClr val="FF0000"/>
                </a:solidFill>
              </a:rPr>
              <a:t>柯茨</a:t>
            </a:r>
            <a:r>
              <a:rPr lang="zh-CN" altLang="en-US" sz="2400"/>
              <a:t>（ArkadiyYakovlevichKots）</a:t>
            </a:r>
            <a:r>
              <a:rPr lang="zh-CN" altLang="en-US" sz="2400">
                <a:solidFill>
                  <a:srgbClr val="FF0000"/>
                </a:solidFill>
              </a:rPr>
              <a:t>将其翻译成俄文</a:t>
            </a:r>
            <a:r>
              <a:rPr lang="zh-CN" altLang="en-US" sz="2400"/>
              <a:t>，发表在伦敦出版的一本俄国移民杂志Zhizn'（《生活》）第五期上面。</a:t>
            </a:r>
            <a:r>
              <a:rPr lang="zh-CN" altLang="en-US" sz="2400">
                <a:solidFill>
                  <a:srgbClr val="FF0000"/>
                </a:solidFill>
              </a:rPr>
              <a:t>开始在俄罗斯工人中间流传。</a:t>
            </a:r>
            <a:r>
              <a:rPr lang="zh-CN" altLang="en-US" sz="2400"/>
              <a:t>1912年彼得堡出版的《真理报》重新发表，</a:t>
            </a:r>
            <a:r>
              <a:rPr lang="zh-CN" altLang="en-US" sz="2400" b="1">
                <a:solidFill>
                  <a:srgbClr val="FF0000"/>
                </a:solidFill>
              </a:rPr>
              <a:t>十月革命后苏维埃政府决定以俄文版的《国际歌》作为苏联的代国歌。</a:t>
            </a: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4899025" y="932815"/>
            <a:ext cx="3695065" cy="4115435"/>
          </a:xfrm>
          <a:prstGeom prst="rect">
            <a:avLst/>
          </a:prstGeo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0">
          <a:blip r:embed="rId11">
            <a:alphaModFix amt="1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4337" name="矩形 1"/>
          <p:cNvSpPr/>
          <p:nvPr>
            <p:custDataLst>
              <p:tags r:id="rId3"/>
            </p:custDataLst>
          </p:nvPr>
        </p:nvSpPr>
        <p:spPr>
          <a:xfrm>
            <a:off x="370840" y="1235710"/>
            <a:ext cx="4775200" cy="396938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pPr eaLnBrk="0" hangingPunct="0"/>
            <a:r>
              <a:rPr lang="en-US" altLang="zh-CN" sz="28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   </a:t>
            </a:r>
            <a:r>
              <a:rPr lang="en-US" altLang="zh-CN" sz="2800">
                <a:latin typeface="Arial" pitchFamily="34" charset="0"/>
                <a:ea typeface="宋体" pitchFamily="2" charset="-122"/>
              </a:rPr>
              <a:t>    </a:t>
            </a:r>
            <a:r>
              <a:rPr lang="en-US" altLang="zh-CN" sz="2800" b="1">
                <a:latin typeface="Arial" pitchFamily="34" charset="0"/>
                <a:ea typeface="宋体" pitchFamily="2" charset="-122"/>
              </a:rPr>
              <a:t> 早在20世纪之初，中国的一些刊物上就出现过未曾署名的《国际歌》中文版。</a:t>
            </a:r>
          </a:p>
          <a:p>
            <a:pPr eaLnBrk="0" hangingPunct="0"/>
            <a:r>
              <a:rPr lang="en-US" altLang="zh-CN" sz="2800" b="1">
                <a:latin typeface="Arial" pitchFamily="34" charset="0"/>
                <a:ea typeface="宋体" pitchFamily="2" charset="-122"/>
              </a:rPr>
              <a:t>     </a:t>
            </a:r>
            <a:r>
              <a:rPr lang="en-US" altLang="zh-CN" sz="28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最早有署名</a:t>
            </a:r>
            <a:r>
              <a:rPr lang="en-US" altLang="zh-CN" sz="2800" b="1">
                <a:latin typeface="Arial" pitchFamily="34" charset="0"/>
                <a:ea typeface="宋体" pitchFamily="2" charset="-122"/>
              </a:rPr>
              <a:t>的</a:t>
            </a:r>
            <a:r>
              <a:rPr lang="en-US" altLang="zh-CN" sz="28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中文版本</a:t>
            </a:r>
            <a:r>
              <a:rPr lang="en-US" altLang="zh-CN" sz="2800" b="1">
                <a:latin typeface="Arial" pitchFamily="34" charset="0"/>
                <a:ea typeface="宋体" pitchFamily="2" charset="-122"/>
              </a:rPr>
              <a:t>应该是</a:t>
            </a:r>
            <a:r>
              <a:rPr lang="en-US" altLang="zh-CN" sz="2800" b="1" u="sng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郑振铎</a:t>
            </a:r>
            <a:r>
              <a:rPr lang="en-US" altLang="zh-CN" sz="2800" b="1">
                <a:latin typeface="Arial" pitchFamily="34" charset="0"/>
                <a:ea typeface="宋体" pitchFamily="2" charset="-122"/>
              </a:rPr>
              <a:t>与其好友</a:t>
            </a:r>
            <a:r>
              <a:rPr lang="en-US" altLang="zh-CN" sz="2800" b="1" u="sng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耿济之</a:t>
            </a:r>
            <a:r>
              <a:rPr lang="en-US" altLang="zh-CN" sz="2800" b="1">
                <a:latin typeface="Arial" pitchFamily="34" charset="0"/>
                <a:ea typeface="宋体" pitchFamily="2" charset="-122"/>
              </a:rPr>
              <a:t>在1920年10月翻译发表留下来的。但是以诗的形式出现， 没有附曲，不适合唱颂。</a:t>
            </a:r>
          </a:p>
          <a:p>
            <a:pPr eaLnBrk="0" hangingPunct="0"/>
            <a:r>
              <a:rPr lang="zh-CN" altLang="en-US" sz="2800" b="1">
                <a:latin typeface="Arial" pitchFamily="34" charset="0"/>
                <a:ea typeface="宋体" pitchFamily="2" charset="-122"/>
              </a:rPr>
              <a:t>      </a:t>
            </a:r>
            <a:r>
              <a:rPr lang="zh-CN" altLang="en-US">
                <a:latin typeface="Arial" pitchFamily="34" charset="0"/>
                <a:ea typeface="宋体" pitchFamily="2" charset="-122"/>
              </a:rPr>
              <a:t>    </a:t>
            </a:r>
          </a:p>
        </p:txBody>
      </p:sp>
      <p:sp>
        <p:nvSpPr>
          <p:cNvPr id="14339" name="文本框 3"/>
          <p:cNvSpPr txBox="1"/>
          <p:nvPr>
            <p:custDataLst>
              <p:tags r:id="rId4"/>
            </p:custDataLst>
          </p:nvPr>
        </p:nvSpPr>
        <p:spPr>
          <a:xfrm flipH="1">
            <a:off x="5669280" y="3779838"/>
            <a:ext cx="1322388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2800" b="1">
                <a:latin typeface="Arial" pitchFamily="34" charset="0"/>
                <a:ea typeface="宋体" pitchFamily="2" charset="-122"/>
              </a:rPr>
              <a:t>郑振铎</a:t>
            </a: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5303520" y="1235710"/>
            <a:ext cx="1790700" cy="254444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7094220" y="1235710"/>
            <a:ext cx="1962150" cy="2544445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9"/>
            </p:custDataLst>
          </p:nvPr>
        </p:nvSpPr>
        <p:spPr>
          <a:xfrm>
            <a:off x="502920" y="498475"/>
            <a:ext cx="411543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 eaLnBrk="0" hangingPunct="0"/>
            <a:r>
              <a:rPr lang="zh-CN" altLang="en-US" sz="2800" b="1">
                <a:solidFill>
                  <a:srgbClr val="FF0000"/>
                </a:solidFill>
                <a:sym typeface="+mn-ea"/>
              </a:rPr>
              <a:t>《国际歌》的翻译过程：</a:t>
            </a:r>
            <a:endParaRPr lang="zh-CN" altLang="en-US"/>
          </a:p>
        </p:txBody>
      </p:sp>
      <p:sp>
        <p:nvSpPr>
          <p:cNvPr id="6" name="文本框 3"/>
          <p:cNvSpPr txBox="1"/>
          <p:nvPr>
            <p:custDataLst>
              <p:tags r:id="rId10"/>
            </p:custDataLst>
          </p:nvPr>
        </p:nvSpPr>
        <p:spPr>
          <a:xfrm flipH="1">
            <a:off x="7414260" y="3779838"/>
            <a:ext cx="1322388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2800" b="1">
                <a:latin typeface="Arial" pitchFamily="34" charset="0"/>
                <a:ea typeface="宋体" pitchFamily="2" charset="-122"/>
              </a:rPr>
              <a:t>耿济之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" dur="50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8" presetClass="entr" presetSubtype="16" fill="hold" nodeType="afterEffect"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0">
          <a:blip r:embed="rId9">
            <a:alphaModFix amt="1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4337" name="矩形 1"/>
          <p:cNvSpPr/>
          <p:nvPr>
            <p:custDataLst>
              <p:tags r:id="rId3"/>
            </p:custDataLst>
          </p:nvPr>
        </p:nvSpPr>
        <p:spPr>
          <a:xfrm>
            <a:off x="161925" y="1138555"/>
            <a:ext cx="5169535" cy="483108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pPr eaLnBrk="0" hangingPunct="0"/>
            <a:r>
              <a:rPr lang="en-US" altLang="zh-CN" sz="28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   </a:t>
            </a:r>
            <a:r>
              <a:rPr lang="en-US" altLang="zh-CN" sz="2800">
                <a:latin typeface="Arial" pitchFamily="34" charset="0"/>
                <a:ea typeface="宋体" pitchFamily="2" charset="-122"/>
              </a:rPr>
              <a:t>    </a:t>
            </a:r>
            <a:r>
              <a:rPr lang="en-US" altLang="zh-CN" sz="2800" b="1">
                <a:latin typeface="Arial" pitchFamily="34" charset="0"/>
                <a:ea typeface="宋体" pitchFamily="2" charset="-122"/>
              </a:rPr>
              <a:t> </a:t>
            </a:r>
            <a:r>
              <a:rPr sz="2800" b="1">
                <a:latin typeface="Arial" pitchFamily="34" charset="0"/>
                <a:ea typeface="宋体" pitchFamily="2" charset="-122"/>
              </a:rPr>
              <a:t>1923年6月，《新青年》第一期上发表了</a:t>
            </a:r>
            <a:r>
              <a:rPr sz="2800" b="1" u="sng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瞿秋白</a:t>
            </a:r>
            <a:r>
              <a:rPr sz="2800" b="1">
                <a:latin typeface="Arial" pitchFamily="34" charset="0"/>
                <a:ea typeface="宋体" pitchFamily="2" charset="-122"/>
              </a:rPr>
              <a:t>从法文译来的词和简谱的《国际歌》，这便是我国</a:t>
            </a:r>
            <a:r>
              <a:rPr sz="28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最早能唱</a:t>
            </a:r>
            <a:r>
              <a:rPr sz="2800" b="1">
                <a:latin typeface="Arial" pitchFamily="34" charset="0"/>
                <a:ea typeface="宋体" pitchFamily="2" charset="-122"/>
              </a:rPr>
              <a:t>的《国际歌》。瞿秋白将法文“Internationale”（国际）一词音译为“英</a:t>
            </a:r>
            <a:r>
              <a:rPr lang="zh-CN" sz="2800" b="1">
                <a:latin typeface="Arial" pitchFamily="34" charset="0"/>
                <a:ea typeface="宋体" pitchFamily="2" charset="-122"/>
              </a:rPr>
              <a:t>特</a:t>
            </a:r>
            <a:r>
              <a:rPr sz="2800" b="1">
                <a:latin typeface="Arial" pitchFamily="34" charset="0"/>
                <a:ea typeface="宋体" pitchFamily="2" charset="-122"/>
              </a:rPr>
              <a:t>纳雄</a:t>
            </a:r>
            <a:r>
              <a:rPr lang="zh-CN" sz="2800" b="1">
                <a:latin typeface="Arial" pitchFamily="34" charset="0"/>
                <a:ea typeface="宋体" pitchFamily="2" charset="-122"/>
              </a:rPr>
              <a:t>耐</a:t>
            </a:r>
            <a:r>
              <a:rPr sz="2800" b="1">
                <a:latin typeface="Arial" pitchFamily="34" charset="0"/>
                <a:ea typeface="宋体" pitchFamily="2" charset="-122"/>
              </a:rPr>
              <a:t>尔”，如此，词和曲和谐地融为一体，朗朗上口，使《国际歌》在社会上得以传唱起来。</a:t>
            </a:r>
          </a:p>
          <a:p>
            <a:pPr eaLnBrk="0" hangingPunct="0"/>
            <a:r>
              <a:rPr lang="zh-CN" altLang="en-US" sz="2800" b="1">
                <a:latin typeface="Arial" pitchFamily="34" charset="0"/>
                <a:ea typeface="宋体" pitchFamily="2" charset="-122"/>
              </a:rPr>
              <a:t>      </a:t>
            </a:r>
            <a:r>
              <a:rPr lang="zh-CN" altLang="en-US" sz="2800">
                <a:latin typeface="Arial" pitchFamily="34" charset="0"/>
                <a:ea typeface="宋体" pitchFamily="2" charset="-122"/>
              </a:rPr>
              <a:t>    </a:t>
            </a:r>
          </a:p>
        </p:txBody>
      </p:sp>
      <p:pic>
        <p:nvPicPr>
          <p:cNvPr id="14338" name="图片 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331460" y="1138555"/>
            <a:ext cx="3428365" cy="3962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9" name="文本框 3"/>
          <p:cNvSpPr txBox="1"/>
          <p:nvPr>
            <p:custDataLst>
              <p:tags r:id="rId6"/>
            </p:custDataLst>
          </p:nvPr>
        </p:nvSpPr>
        <p:spPr>
          <a:xfrm flipH="1">
            <a:off x="6384290" y="5244148"/>
            <a:ext cx="1322388" cy="523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2800" b="1">
                <a:latin typeface="Arial" pitchFamily="34" charset="0"/>
                <a:ea typeface="宋体" pitchFamily="2" charset="-122"/>
              </a:rPr>
              <a:t>瞿秋白</a:t>
            </a:r>
          </a:p>
        </p:txBody>
      </p:sp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4269740" y="5768340"/>
            <a:ext cx="508000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 eaLnBrk="0" hangingPunct="0"/>
            <a:r>
              <a:rPr lang="zh-CN" altLang="en-US" sz="2400" b="1">
                <a:sym typeface="+mn-ea"/>
              </a:rPr>
              <a:t>（曾担任中国共产党第二任总书记）</a:t>
            </a:r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8"/>
            </p:custDataLst>
          </p:nvPr>
        </p:nvSpPr>
        <p:spPr>
          <a:xfrm>
            <a:off x="502920" y="393065"/>
            <a:ext cx="411543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 eaLnBrk="0" hangingPunct="0"/>
            <a:r>
              <a:rPr lang="zh-CN" altLang="en-US" sz="2800" b="1">
                <a:solidFill>
                  <a:srgbClr val="FF0000"/>
                </a:solidFill>
                <a:sym typeface="+mn-ea"/>
              </a:rPr>
              <a:t>《国际歌》的翻译过程：</a:t>
            </a:r>
            <a:endParaRPr lang="zh-CN" altLang="en-US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8" presetClass="entr" presetSubtype="16" fill="hold" nodeType="afterEffect"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withGroup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2" presetClass="entr" presetSubtype="4" fill="hold" grpId="0" nodeType="afterEffect"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0">
          <a:blip r:embed="rId11">
            <a:alphaModFix amt="1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4337" name="矩形 1"/>
          <p:cNvSpPr/>
          <p:nvPr>
            <p:custDataLst>
              <p:tags r:id="rId3"/>
            </p:custDataLst>
          </p:nvPr>
        </p:nvSpPr>
        <p:spPr>
          <a:xfrm>
            <a:off x="161925" y="1138555"/>
            <a:ext cx="4038600" cy="42157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pPr eaLnBrk="0" hangingPunct="0"/>
            <a:r>
              <a:rPr lang="en-US" altLang="zh-CN" sz="28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   </a:t>
            </a:r>
            <a:r>
              <a:rPr lang="en-US" altLang="zh-CN" sz="2800">
                <a:latin typeface="Arial" pitchFamily="34" charset="0"/>
                <a:ea typeface="宋体" pitchFamily="2" charset="-122"/>
              </a:rPr>
              <a:t>    </a:t>
            </a:r>
            <a:r>
              <a:rPr lang="en-US" altLang="zh-CN" sz="2800" b="1">
                <a:latin typeface="Arial" pitchFamily="34" charset="0"/>
                <a:ea typeface="宋体" pitchFamily="2" charset="-122"/>
              </a:rPr>
              <a:t> </a:t>
            </a:r>
            <a:r>
              <a:rPr sz="2400" b="1">
                <a:latin typeface="Arial" pitchFamily="34" charset="0"/>
                <a:ea typeface="宋体" pitchFamily="2" charset="-122"/>
              </a:rPr>
              <a:t>我们今天在各种集会上所传唱的《国际歌》，则是1923年诗人</a:t>
            </a:r>
            <a:r>
              <a:rPr sz="2400" b="1" u="sng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萧三</a:t>
            </a:r>
            <a:r>
              <a:rPr sz="2400" b="1">
                <a:latin typeface="Arial" pitchFamily="34" charset="0"/>
                <a:ea typeface="宋体" pitchFamily="2" charset="-122"/>
              </a:rPr>
              <a:t>从俄文版转译，</a:t>
            </a:r>
            <a:r>
              <a:rPr sz="2400" b="1" u="sng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陈乔年</a:t>
            </a:r>
            <a:r>
              <a:rPr sz="2400" b="1">
                <a:latin typeface="Arial" pitchFamily="34" charset="0"/>
                <a:ea typeface="宋体" pitchFamily="2" charset="-122"/>
              </a:rPr>
              <a:t>配歌，副歌译为：“这是最后的斗争，团结起来到明天，英特纳雄耐尔就一定要实现。”</a:t>
            </a:r>
          </a:p>
          <a:p>
            <a:pPr eaLnBrk="0" hangingPunct="0"/>
            <a:r>
              <a:rPr sz="2400" b="1">
                <a:latin typeface="Arial" pitchFamily="34" charset="0"/>
                <a:ea typeface="宋体" pitchFamily="2" charset="-122"/>
              </a:rPr>
              <a:t>        1962年，中国音协和中央人民广播电台邀请有关专家，对《国际歌》译文重新加以修订。</a:t>
            </a:r>
          </a:p>
        </p:txBody>
      </p:sp>
      <p:sp>
        <p:nvSpPr>
          <p:cNvPr id="14339" name="文本框 3"/>
          <p:cNvSpPr txBox="1"/>
          <p:nvPr>
            <p:custDataLst>
              <p:tags r:id="rId4"/>
            </p:custDataLst>
          </p:nvPr>
        </p:nvSpPr>
        <p:spPr>
          <a:xfrm flipH="1">
            <a:off x="4200525" y="4252595"/>
            <a:ext cx="2191385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 eaLnBrk="0" hangingPunct="0"/>
            <a:r>
              <a:rPr lang="zh-CN" altLang="en-US" sz="2800" b="1">
                <a:latin typeface="Arial" pitchFamily="34" charset="0"/>
                <a:ea typeface="宋体" pitchFamily="2" charset="-122"/>
              </a:rPr>
              <a:t>萧三</a:t>
            </a:r>
          </a:p>
          <a:p>
            <a:pPr algn="ctr" eaLnBrk="0" hangingPunct="0"/>
            <a:r>
              <a:rPr lang="zh-CN" altLang="en-US" sz="2000" b="1">
                <a:latin typeface="Arial" pitchFamily="34" charset="0"/>
                <a:ea typeface="宋体" pitchFamily="2" charset="-122"/>
              </a:rPr>
              <a:t>（原名萧子暲）</a:t>
            </a: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502920" y="393065"/>
            <a:ext cx="411543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 eaLnBrk="0" hangingPunct="0"/>
            <a:r>
              <a:rPr lang="zh-CN" altLang="en-US" sz="2800" b="1">
                <a:solidFill>
                  <a:srgbClr val="FF0000"/>
                </a:solidFill>
                <a:sym typeface="+mn-ea"/>
              </a:rPr>
              <a:t>《国际歌》的翻译过程：</a:t>
            </a: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4200525" y="1138555"/>
            <a:ext cx="2552065" cy="31140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6752590" y="1138555"/>
            <a:ext cx="2264410" cy="3114040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10"/>
            </p:custDataLst>
          </p:nvPr>
        </p:nvSpPr>
        <p:spPr>
          <a:xfrm>
            <a:off x="6991985" y="4252595"/>
            <a:ext cx="17856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/>
              <a:t>陈乔年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" dur="50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8" presetClass="entr" presetSubtype="16" fill="hold" nodeType="afterEffect"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4" fill="hold" grpId="0" nodeType="afterEffect"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0">
          <a:blip r:embed="rId13">
            <a:alphaModFix amt="1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7409" name="文本框 1"/>
          <p:cNvSpPr txBox="1"/>
          <p:nvPr>
            <p:custDataLst>
              <p:tags r:id="rId3"/>
            </p:custDataLst>
          </p:nvPr>
        </p:nvSpPr>
        <p:spPr>
          <a:xfrm>
            <a:off x="468313" y="268288"/>
            <a:ext cx="8207375" cy="14452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marL="0" indent="0" algn="ctr">
              <a:buNone/>
            </a:pPr>
            <a:r>
              <a:rPr lang="zh-CN" altLang="en-US" sz="4400" b="1">
                <a:latin typeface="宋体" pitchFamily="2" charset="-122"/>
                <a:sym typeface="+mn-ea"/>
              </a:rPr>
              <a:t>环节二：聆听旋律，悟深意</a:t>
            </a:r>
            <a:endParaRPr lang="zh-CN" altLang="en-US" sz="4400" b="1">
              <a:latin typeface="宋体" pitchFamily="2" charset="-122"/>
              <a:ea typeface="宋体" pitchFamily="2" charset="-122"/>
            </a:endParaRPr>
          </a:p>
          <a:p>
            <a:pPr marL="0" indent="0" algn="ctr">
              <a:buNone/>
            </a:pPr>
            <a:endParaRPr lang="zh-CN" altLang="en-US" sz="4400" b="1">
              <a:solidFill>
                <a:srgbClr val="FF0000"/>
              </a:solidFill>
              <a:latin typeface="宋体" pitchFamily="2" charset="-122"/>
              <a:ea typeface="宋体" pitchFamily="2" charset="-122"/>
              <a:sym typeface="+mn-ea"/>
            </a:endParaRPr>
          </a:p>
        </p:txBody>
      </p:sp>
      <p:sp>
        <p:nvSpPr>
          <p:cNvPr id="17410" name="矩形 1"/>
          <p:cNvSpPr/>
          <p:nvPr>
            <p:custDataLst>
              <p:tags r:id="rId4"/>
            </p:custDataLst>
          </p:nvPr>
        </p:nvSpPr>
        <p:spPr>
          <a:xfrm>
            <a:off x="297180" y="1171575"/>
            <a:ext cx="3024505" cy="28613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pPr eaLnBrk="0" hangingPunct="0"/>
            <a:r>
              <a:rPr sz="2000" b="1">
                <a:latin typeface="Arial" pitchFamily="34" charset="0"/>
                <a:ea typeface="宋体" pitchFamily="2" charset="-122"/>
              </a:rPr>
              <a:t>第一段：</a:t>
            </a:r>
          </a:p>
          <a:p>
            <a:pPr eaLnBrk="0" hangingPunct="0"/>
            <a:r>
              <a:rPr sz="2000" b="1">
                <a:latin typeface="Arial" pitchFamily="34" charset="0"/>
                <a:ea typeface="宋体" pitchFamily="2" charset="-122"/>
              </a:rPr>
              <a:t>起来，饥寒交迫的奴隶！</a:t>
            </a:r>
          </a:p>
          <a:p>
            <a:pPr eaLnBrk="0" hangingPunct="0"/>
            <a:r>
              <a:rPr sz="2000" b="1">
                <a:latin typeface="Arial" pitchFamily="34" charset="0"/>
                <a:ea typeface="宋体" pitchFamily="2" charset="-122"/>
              </a:rPr>
              <a:t>起来，全世界受苦的人！</a:t>
            </a:r>
          </a:p>
          <a:p>
            <a:pPr eaLnBrk="0" hangingPunct="0"/>
            <a:r>
              <a:rPr sz="2000" b="1">
                <a:latin typeface="Arial" pitchFamily="34" charset="0"/>
                <a:ea typeface="宋体" pitchFamily="2" charset="-122"/>
              </a:rPr>
              <a:t>满腔的热血已经沸腾，</a:t>
            </a:r>
          </a:p>
          <a:p>
            <a:pPr eaLnBrk="0" hangingPunct="0"/>
            <a:r>
              <a:rPr sz="2000" b="1">
                <a:latin typeface="Arial" pitchFamily="34" charset="0"/>
                <a:ea typeface="宋体" pitchFamily="2" charset="-122"/>
              </a:rPr>
              <a:t>要为真理而斗争！</a:t>
            </a:r>
          </a:p>
          <a:p>
            <a:pPr eaLnBrk="0" hangingPunct="0"/>
            <a:r>
              <a:rPr sz="2000" b="1">
                <a:latin typeface="Arial" pitchFamily="34" charset="0"/>
                <a:ea typeface="宋体" pitchFamily="2" charset="-122"/>
              </a:rPr>
              <a:t>旧世界打个落花流水，</a:t>
            </a:r>
          </a:p>
          <a:p>
            <a:pPr eaLnBrk="0" hangingPunct="0"/>
            <a:r>
              <a:rPr sz="2000" b="1">
                <a:latin typeface="Arial" pitchFamily="34" charset="0"/>
                <a:ea typeface="宋体" pitchFamily="2" charset="-122"/>
              </a:rPr>
              <a:t>奴隶们起来，起来！</a:t>
            </a:r>
          </a:p>
          <a:p>
            <a:pPr eaLnBrk="0" hangingPunct="0"/>
            <a:r>
              <a:rPr sz="2000" b="1">
                <a:latin typeface="Arial" pitchFamily="34" charset="0"/>
                <a:ea typeface="宋体" pitchFamily="2" charset="-122"/>
              </a:rPr>
              <a:t>不要说我们一无所有，</a:t>
            </a:r>
          </a:p>
          <a:p>
            <a:pPr eaLnBrk="0" hangingPunct="0"/>
            <a:r>
              <a:rPr sz="2000" b="1">
                <a:latin typeface="Arial" pitchFamily="34" charset="0"/>
                <a:ea typeface="宋体" pitchFamily="2" charset="-122"/>
              </a:rPr>
              <a:t>我们要做天下的主人！</a:t>
            </a: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3242945" y="1171575"/>
            <a:ext cx="3092450" cy="28613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l" eaLnBrk="0" hangingPunct="0"/>
            <a:r>
              <a:rPr lang="zh-CN" altLang="en-US" sz="2000" b="1"/>
              <a:t>第</a:t>
            </a:r>
            <a:r>
              <a:rPr sz="2000" b="1">
                <a:latin typeface="Arial" pitchFamily="34" charset="0"/>
                <a:ea typeface="宋体" pitchFamily="2" charset="-122"/>
              </a:rPr>
              <a:t>二段：</a:t>
            </a:r>
          </a:p>
          <a:p>
            <a:pPr algn="l" eaLnBrk="0" hangingPunct="0"/>
            <a:r>
              <a:rPr sz="2000" b="1">
                <a:latin typeface="Arial" pitchFamily="34" charset="0"/>
                <a:ea typeface="宋体" pitchFamily="2" charset="-122"/>
              </a:rPr>
              <a:t>从来就没有什么救世主，</a:t>
            </a:r>
          </a:p>
          <a:p>
            <a:pPr algn="l" eaLnBrk="0" hangingPunct="0"/>
            <a:r>
              <a:rPr sz="2000" b="1">
                <a:latin typeface="Arial" pitchFamily="34" charset="0"/>
                <a:ea typeface="宋体" pitchFamily="2" charset="-122"/>
              </a:rPr>
              <a:t>也不靠神仙皇帝！</a:t>
            </a:r>
          </a:p>
          <a:p>
            <a:pPr algn="l" eaLnBrk="0" hangingPunct="0"/>
            <a:r>
              <a:rPr sz="2000" b="1">
                <a:latin typeface="Arial" pitchFamily="34" charset="0"/>
                <a:ea typeface="宋体" pitchFamily="2" charset="-122"/>
              </a:rPr>
              <a:t>要创造人类的幸福，</a:t>
            </a:r>
          </a:p>
          <a:p>
            <a:pPr algn="l" eaLnBrk="0" hangingPunct="0"/>
            <a:r>
              <a:rPr sz="2000" b="1">
                <a:latin typeface="Arial" pitchFamily="34" charset="0"/>
                <a:ea typeface="宋体" pitchFamily="2" charset="-122"/>
              </a:rPr>
              <a:t>全靠我们自己！</a:t>
            </a:r>
          </a:p>
          <a:p>
            <a:pPr algn="l" eaLnBrk="0" hangingPunct="0"/>
            <a:r>
              <a:rPr sz="2000" b="1">
                <a:latin typeface="Arial" pitchFamily="34" charset="0"/>
                <a:ea typeface="宋体" pitchFamily="2" charset="-122"/>
              </a:rPr>
              <a:t>我们要夺回劳动果实，</a:t>
            </a:r>
          </a:p>
          <a:p>
            <a:pPr algn="l" eaLnBrk="0" hangingPunct="0"/>
            <a:r>
              <a:rPr sz="2000" b="1">
                <a:latin typeface="Arial" pitchFamily="34" charset="0"/>
                <a:ea typeface="宋体" pitchFamily="2" charset="-122"/>
              </a:rPr>
              <a:t>让思想冲破牢笼！</a:t>
            </a:r>
          </a:p>
          <a:p>
            <a:pPr algn="l" eaLnBrk="0" hangingPunct="0"/>
            <a:r>
              <a:rPr sz="2000" b="1">
                <a:latin typeface="Arial" pitchFamily="34" charset="0"/>
                <a:ea typeface="宋体" pitchFamily="2" charset="-122"/>
              </a:rPr>
              <a:t>快把那炉火烧得通红，</a:t>
            </a:r>
          </a:p>
          <a:p>
            <a:pPr algn="l" eaLnBrk="0" hangingPunct="0"/>
            <a:r>
              <a:rPr sz="2000" b="1">
                <a:latin typeface="Arial" pitchFamily="34" charset="0"/>
                <a:ea typeface="宋体" pitchFamily="2" charset="-122"/>
              </a:rPr>
              <a:t>趁热打铁才会成功！</a:t>
            </a: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6335395" y="1171575"/>
            <a:ext cx="2540000" cy="28613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r>
              <a:rPr lang="zh-CN" altLang="en-US" sz="2000" b="1"/>
              <a:t>第三段：</a:t>
            </a:r>
          </a:p>
          <a:p>
            <a:r>
              <a:rPr lang="zh-CN" altLang="en-US" sz="2000" b="1"/>
              <a:t>是谁创造了人类世界？</a:t>
            </a:r>
          </a:p>
          <a:p>
            <a:r>
              <a:rPr lang="zh-CN" altLang="en-US" sz="2000" b="1"/>
              <a:t>是我们劳动群众！</a:t>
            </a:r>
          </a:p>
          <a:p>
            <a:r>
              <a:rPr lang="zh-CN" altLang="en-US" sz="2000" b="1"/>
              <a:t>一切归劳动者所有，</a:t>
            </a:r>
          </a:p>
          <a:p>
            <a:r>
              <a:rPr lang="zh-CN" altLang="en-US" sz="2000" b="1"/>
              <a:t>哪能容得寄生虫？</a:t>
            </a:r>
          </a:p>
          <a:p>
            <a:r>
              <a:rPr lang="zh-CN" altLang="en-US" sz="2000" b="1"/>
              <a:t>最可恨那些毒蛇猛兽，</a:t>
            </a:r>
          </a:p>
          <a:p>
            <a:r>
              <a:rPr lang="zh-CN" altLang="en-US" sz="2000" b="1"/>
              <a:t>吃尽了我们的血肉！</a:t>
            </a:r>
          </a:p>
          <a:p>
            <a:r>
              <a:rPr lang="zh-CN" altLang="en-US" sz="2000" b="1"/>
              <a:t>一旦它们消灭干净，</a:t>
            </a:r>
          </a:p>
          <a:p>
            <a:r>
              <a:rPr lang="zh-CN" altLang="en-US" sz="2000" b="1"/>
              <a:t>鲜红的太阳照遍全球！</a:t>
            </a:r>
          </a:p>
        </p:txBody>
      </p: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2618105" y="4124960"/>
            <a:ext cx="4342130" cy="163004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r>
              <a:rPr lang="zh-CN" altLang="en-US" sz="2000" b="1"/>
              <a:t>副歌：</a:t>
            </a:r>
          </a:p>
          <a:p>
            <a:r>
              <a:rPr lang="zh-CN" altLang="en-US" sz="2000" b="1"/>
              <a:t>这是最后的斗争，团结起来到明天，</a:t>
            </a:r>
          </a:p>
          <a:p>
            <a:r>
              <a:rPr lang="zh-CN" altLang="en-US" sz="2000" b="1"/>
              <a:t>英特纳雄耐尔就一定要实现！</a:t>
            </a:r>
          </a:p>
          <a:p>
            <a:r>
              <a:rPr lang="zh-CN" altLang="en-US" sz="2000" b="1"/>
              <a:t>这是最后的斗争，团结起来到明天，</a:t>
            </a:r>
          </a:p>
          <a:p>
            <a:r>
              <a:rPr lang="zh-CN" altLang="en-US" sz="2000" b="1"/>
              <a:t>英特纳雄耐尔就一定要实现！</a:t>
            </a: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421640" y="5830570"/>
            <a:ext cx="8326755" cy="64516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tx1"/>
                </a:solidFill>
              </a:rPr>
              <a:t>小组合作，共同探讨歌词传达的意义。</a:t>
            </a:r>
          </a:p>
        </p:txBody>
      </p:sp>
      <p:pic>
        <p:nvPicPr>
          <p:cNvPr id="2" name="新广州乐团、太平洋乐队 - 国际歌 (管弦乐)_clip">
            <a:hlinkClick action="ppaction://media"/>
          </p:cNvPr>
          <p:cNvPicPr>
            <a:picLocks noRot="1" noChangeAspect="1"/>
          </p:cNvPicPr>
          <p:nvPr>
            <a:audioFile r:link="rId11"/>
            <p:custDataLst>
              <p:tags r:id="rId10"/>
            </p:custDataLst>
            <p:extLst>
              <p:ext uri="{DAA4B4D4-6D71-4841-9C94-3DE7FCFB9230}">
                <p14:media xmlns:p14="http://schemas.microsoft.com/office/powerpoint/2010/main" xmlns="" r:embed="rId12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21640" y="354965"/>
            <a:ext cx="619125" cy="619125"/>
          </a:xfrm>
          <a:prstGeom prst="rect">
            <a:avLst/>
          </a:prstGeo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8421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8433" name="TextBox 3"/>
          <p:cNvSpPr txBox="1"/>
          <p:nvPr>
            <p:custDataLst>
              <p:tags r:id="rId3"/>
            </p:custDataLst>
          </p:nvPr>
        </p:nvSpPr>
        <p:spPr>
          <a:xfrm>
            <a:off x="927735" y="300355"/>
            <a:ext cx="7287895" cy="14452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0" indent="0" algn="ctr">
              <a:buNone/>
            </a:pPr>
            <a:r>
              <a:rPr lang="zh-CN" altLang="en-US" sz="2800">
                <a:latin typeface="宋体" pitchFamily="2" charset="-122"/>
                <a:sym typeface="+mn-ea"/>
              </a:rPr>
              <a:t> </a:t>
            </a:r>
            <a:r>
              <a:rPr lang="zh-CN" altLang="en-US" sz="4400" b="1">
                <a:latin typeface="宋体" pitchFamily="2" charset="-122"/>
                <a:sym typeface="+mn-ea"/>
              </a:rPr>
              <a:t>环节三：唱响歌曲，传精神</a:t>
            </a:r>
            <a:endParaRPr lang="zh-CN" altLang="en-US" sz="4400" b="1">
              <a:latin typeface="宋体" pitchFamily="2" charset="-122"/>
              <a:ea typeface="宋体" pitchFamily="2" charset="-122"/>
            </a:endParaRPr>
          </a:p>
          <a:p>
            <a:pPr marL="0" indent="0" algn="ctr">
              <a:buNone/>
            </a:pPr>
            <a:endParaRPr lang="zh-CN" altLang="en-US" sz="4400" b="1">
              <a:solidFill>
                <a:srgbClr val="FF0000"/>
              </a:solidFill>
              <a:latin typeface="宋体" pitchFamily="2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18434" name="Picture 2" descr="http://s4.sinaimg.cn/bmiddle/64515fc4g765bbbb0fad3&amp;690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001000" y="5500688"/>
            <a:ext cx="1000125" cy="996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5" name="图片 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976313"/>
            <a:ext cx="9144000" cy="5613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zoom/>
  </p:transition>
  <p:timing/>
</p:sld>
</file>

<file path=ppt/slides/slide1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8433" name="TextBox 3"/>
          <p:cNvSpPr txBox="1"/>
          <p:nvPr>
            <p:custDataLst>
              <p:tags r:id="rId3"/>
            </p:custDataLst>
          </p:nvPr>
        </p:nvSpPr>
        <p:spPr>
          <a:xfrm>
            <a:off x="870585" y="274320"/>
            <a:ext cx="7130415" cy="14452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0" indent="0" algn="ctr">
              <a:buNone/>
            </a:pPr>
            <a:r>
              <a:rPr lang="zh-CN" altLang="en-US" sz="2800">
                <a:latin typeface="宋体" pitchFamily="2" charset="-122"/>
                <a:sym typeface="+mn-ea"/>
              </a:rPr>
              <a:t> </a:t>
            </a:r>
            <a:r>
              <a:rPr lang="zh-CN" altLang="en-US" sz="4400" b="1">
                <a:latin typeface="宋体" pitchFamily="2" charset="-122"/>
                <a:sym typeface="+mn-ea"/>
              </a:rPr>
              <a:t>环节三：唱响歌曲，传精神</a:t>
            </a:r>
            <a:endParaRPr lang="zh-CN" altLang="en-US" sz="4400" b="1">
              <a:latin typeface="宋体" pitchFamily="2" charset="-122"/>
              <a:ea typeface="宋体" pitchFamily="2" charset="-122"/>
            </a:endParaRPr>
          </a:p>
          <a:p>
            <a:pPr marL="0" indent="0" algn="ctr">
              <a:buNone/>
            </a:pPr>
            <a:endParaRPr lang="zh-CN" altLang="en-US" sz="4400" b="1">
              <a:solidFill>
                <a:srgbClr val="FF0000"/>
              </a:solidFill>
              <a:latin typeface="宋体" pitchFamily="2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18434" name="Picture 2" descr="http://s4.sinaimg.cn/bmiddle/64515fc4g765bbbb0fad3&amp;690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001000" y="5500688"/>
            <a:ext cx="1000125" cy="996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5" name="图片 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976313"/>
            <a:ext cx="9144000" cy="5613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（短）新广州乐团、太平洋乐队 - 国际歌 (管弦乐)_clip(1)">
            <a:hlinkClick action="ppaction://media"/>
          </p:cNvPr>
          <p:cNvPicPr>
            <a:picLocks noRot="1" noChangeAspect="1"/>
          </p:cNvPicPr>
          <p:nvPr>
            <a:audioFile r:link="rId10"/>
            <p:custDataLst>
              <p:tags r:id="rId9"/>
            </p:custDataLst>
            <p:extLst>
              <p:ext uri="{DAA4B4D4-6D71-4841-9C94-3DE7FCFB9230}">
                <p14:media xmlns:p14="http://schemas.microsoft.com/office/powerpoint/2010/main" xmlns="" r:embed="rId1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079740" y="357505"/>
            <a:ext cx="619125" cy="619125"/>
          </a:xfrm>
          <a:prstGeom prst="rect">
            <a:avLst/>
          </a:prstGeo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9668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1114425" y="1324610"/>
            <a:ext cx="6915150" cy="15684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R="0" algn="ctr" defTabSz="914400" eaLnBrk="0" hangingPunct="0">
              <a:buNone/>
            </a:pPr>
            <a:r>
              <a:rPr kumimoji="0" lang="zh-CN" altLang="en-US" sz="48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ea typeface="宋体" pitchFamily="2" charset="-122"/>
                <a:cs typeface="+mn-cs"/>
                <a:sym typeface="+mn-ea"/>
              </a:rPr>
              <a:t>第</a:t>
            </a:r>
            <a:r>
              <a:rPr kumimoji="0" lang="en-US" altLang="zh-CN" sz="48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ea typeface="宋体" pitchFamily="2" charset="-122"/>
                <a:cs typeface="+mn-cs"/>
                <a:sym typeface="+mn-ea"/>
              </a:rPr>
              <a:t>22</a:t>
            </a:r>
            <a:r>
              <a:rPr kumimoji="0" lang="zh-CN" altLang="en-US" sz="48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ea typeface="宋体" pitchFamily="2" charset="-122"/>
                <a:cs typeface="+mn-cs"/>
                <a:sym typeface="+mn-ea"/>
              </a:rPr>
              <a:t>课</a:t>
            </a:r>
          </a:p>
          <a:p>
            <a:pPr marR="0" algn="ctr" defTabSz="914400" eaLnBrk="0" hangingPunct="0">
              <a:buNone/>
            </a:pPr>
            <a:r>
              <a:rPr kumimoji="0" lang="zh-CN" altLang="en-US" sz="48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ea typeface="宋体" pitchFamily="2" charset="-122"/>
                <a:cs typeface="+mn-cs"/>
                <a:sym typeface="+mn-ea"/>
              </a:rPr>
              <a:t>活动课：唱响</a:t>
            </a:r>
            <a:r>
              <a:rPr kumimoji="0" lang="en-US" altLang="zh-CN" sz="48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ea typeface="宋体" pitchFamily="2" charset="-122"/>
                <a:cs typeface="+mn-cs"/>
                <a:sym typeface="+mn-ea"/>
              </a:rPr>
              <a:t>《</a:t>
            </a:r>
            <a:r>
              <a:rPr kumimoji="0" lang="zh-CN" altLang="en-US" sz="48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ea typeface="宋体" pitchFamily="2" charset="-122"/>
                <a:cs typeface="+mn-cs"/>
                <a:sym typeface="+mn-ea"/>
              </a:rPr>
              <a:t>国际歌</a:t>
            </a:r>
            <a:r>
              <a:rPr kumimoji="0" lang="en-US" altLang="zh-CN" sz="48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ea typeface="宋体" pitchFamily="2" charset="-122"/>
                <a:cs typeface="+mn-cs"/>
                <a:sym typeface="+mn-ea"/>
              </a:rPr>
              <a:t>》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8433" name="TextBox 3"/>
          <p:cNvSpPr txBox="1"/>
          <p:nvPr>
            <p:custDataLst>
              <p:tags r:id="rId3"/>
            </p:custDataLst>
          </p:nvPr>
        </p:nvSpPr>
        <p:spPr>
          <a:xfrm>
            <a:off x="870585" y="274320"/>
            <a:ext cx="7130415" cy="14452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0" indent="0" algn="ctr">
              <a:buNone/>
            </a:pPr>
            <a:r>
              <a:rPr lang="zh-CN" altLang="en-US" sz="2800">
                <a:latin typeface="宋体" pitchFamily="2" charset="-122"/>
                <a:sym typeface="+mn-ea"/>
              </a:rPr>
              <a:t> </a:t>
            </a:r>
            <a:r>
              <a:rPr lang="zh-CN" altLang="en-US" sz="4400" b="1">
                <a:latin typeface="宋体" pitchFamily="2" charset="-122"/>
                <a:sym typeface="+mn-ea"/>
              </a:rPr>
              <a:t>环节三：唱响歌曲，传精神</a:t>
            </a:r>
            <a:endParaRPr lang="zh-CN" altLang="en-US" sz="4400" b="1">
              <a:latin typeface="宋体" pitchFamily="2" charset="-122"/>
              <a:ea typeface="宋体" pitchFamily="2" charset="-122"/>
            </a:endParaRPr>
          </a:p>
          <a:p>
            <a:pPr marL="0" indent="0" algn="ctr">
              <a:buNone/>
            </a:pPr>
            <a:endParaRPr lang="zh-CN" altLang="en-US" sz="4400" b="1">
              <a:solidFill>
                <a:srgbClr val="FF0000"/>
              </a:solidFill>
              <a:latin typeface="宋体" pitchFamily="2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18434" name="Picture 2" descr="http://s4.sinaimg.cn/bmiddle/64515fc4g765bbbb0fad3&amp;690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001000" y="5500688"/>
            <a:ext cx="1000125" cy="996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5" name="图片 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976313"/>
            <a:ext cx="9144000" cy="5613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（短）新广州乐团、太平洋乐队 - 国际歌 (管弦乐)_clip(1)">
            <a:hlinkClick action="ppaction://media"/>
          </p:cNvPr>
          <p:cNvPicPr>
            <a:picLocks noRot="1" noChangeAspect="1"/>
          </p:cNvPicPr>
          <p:nvPr>
            <a:audioFile r:link="rId10"/>
            <p:custDataLst>
              <p:tags r:id="rId9"/>
            </p:custDataLst>
            <p:extLst>
              <p:ext uri="{DAA4B4D4-6D71-4841-9C94-3DE7FCFB9230}">
                <p14:media xmlns:p14="http://schemas.microsoft.com/office/powerpoint/2010/main" xmlns="" r:embed="rId1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079740" y="357505"/>
            <a:ext cx="619125" cy="619125"/>
          </a:xfrm>
          <a:prstGeom prst="rect">
            <a:avLst/>
          </a:prstGeo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9668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8433" name="TextBox 3"/>
          <p:cNvSpPr txBox="1"/>
          <p:nvPr>
            <p:custDataLst>
              <p:tags r:id="rId3"/>
            </p:custDataLst>
          </p:nvPr>
        </p:nvSpPr>
        <p:spPr>
          <a:xfrm>
            <a:off x="780415" y="283210"/>
            <a:ext cx="7371715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0" indent="0">
              <a:buNone/>
            </a:pPr>
            <a:r>
              <a:rPr lang="zh-CN" altLang="en-US" sz="2800">
                <a:latin typeface="宋体" pitchFamily="2" charset="-122"/>
                <a:sym typeface="+mn-ea"/>
              </a:rPr>
              <a:t> </a:t>
            </a:r>
            <a:r>
              <a:rPr lang="zh-CN" altLang="en-US" sz="4400" b="1">
                <a:latin typeface="宋体" pitchFamily="2" charset="-122"/>
                <a:sym typeface="+mn-ea"/>
              </a:rPr>
              <a:t>环节三：唱响歌曲，传精神</a:t>
            </a:r>
            <a:endParaRPr lang="zh-CN" altLang="en-US" sz="4400" b="1">
              <a:solidFill>
                <a:srgbClr val="FF0000"/>
              </a:solidFill>
              <a:latin typeface="宋体" pitchFamily="2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18434" name="Picture 2" descr="http://s4.sinaimg.cn/bmiddle/64515fc4g765bbbb0fad3&amp;690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001000" y="5500688"/>
            <a:ext cx="1000125" cy="996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5" name="图片 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976313"/>
            <a:ext cx="9144000" cy="5613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新中国广播艺术团合唱团 - 国际歌 (合唱)_clip">
            <a:hlinkClick action="ppaction://media"/>
          </p:cNvPr>
          <p:cNvPicPr>
            <a:picLocks noRot="1" noChangeAspect="1"/>
          </p:cNvPicPr>
          <p:nvPr>
            <a:audioFile r:link="rId10"/>
            <p:custDataLst>
              <p:tags r:id="rId9"/>
            </p:custDataLst>
            <p:extLst>
              <p:ext uri="{DAA4B4D4-6D71-4841-9C94-3DE7FCFB9230}">
                <p14:media xmlns:p14="http://schemas.microsoft.com/office/powerpoint/2010/main" xmlns="" r:embed="rId1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894955" y="358140"/>
            <a:ext cx="619125" cy="619125"/>
          </a:xfrm>
          <a:prstGeom prst="rect">
            <a:avLst/>
          </a:prstGeo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8152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0">
          <a:blip r:embed="rId11">
            <a:alphaModFix amt="16000"/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365760" y="5459095"/>
            <a:ext cx="841248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bliqueBottomLeft"/>
              <a:lightRig rig="threePt" dir="t"/>
            </a:scene3d>
            <a:sp3d extrusionH="387350">
              <a:extrusionClr>
                <a:srgbClr val="175BCB"/>
              </a:extrusionClr>
            </a:sp3d>
          </a:bodyPr>
          <a:lstStyle/>
          <a:p>
            <a:pPr algn="ctr"/>
            <a:r>
              <a:rPr lang="zh-CN" altLang="en-US" sz="7200">
                <a:sym typeface="+mn-ea"/>
              </a:rPr>
              <a:t>一分钟感受中国速度</a:t>
            </a:r>
            <a:endParaRPr lang="zh-CN" altLang="en-US" sz="7200" b="1">
              <a:blipFill>
                <a:blip r:embed="rId4"/>
                <a:tile tx="0" ty="0" sx="82000" sy="63000" flip="none" algn="br"/>
              </a:blipFill>
              <a:effectLst>
                <a:outerShdw blurRad="60007" dist="310007" dir="7680000" sy="30000" kx="1300200" algn="ctr" rotWithShape="0">
                  <a:srgbClr val="0D1E55">
                    <a:alpha val="32000"/>
                  </a:srgbClr>
                </a:outerShdw>
              </a:effectLst>
            </a:endParaRPr>
          </a:p>
        </p:txBody>
      </p:sp>
      <p:pic>
        <p:nvPicPr>
          <p:cNvPr id="6" name="2018.11.11-14.51.20_clip">
            <a:hlinkClick action="ppaction://media"/>
          </p:cNvPr>
          <p:cNvPicPr/>
          <p:nvPr>
            <a:videoFile r:link="rId7"/>
            <p:custDataLst>
              <p:tags r:id="rId6"/>
            </p:custDataLst>
            <p:extLst>
              <p:ext uri="{DAA4B4D4-6D71-4841-9C94-3DE7FCFB9230}">
                <p14:media xmlns:p14="http://schemas.microsoft.com/office/powerpoint/2010/main" xmlns="" r:embed="rId8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65760" y="390525"/>
            <a:ext cx="8412480" cy="4977130"/>
          </a:xfrm>
          <a:prstGeom prst="rect">
            <a:avLst/>
          </a:prstGeom>
        </p:spPr>
      </p:pic>
      <p:pic>
        <p:nvPicPr>
          <p:cNvPr id="7" name="New picture"/>
          <p:cNvPicPr/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2331700" y="11722100"/>
            <a:ext cx="317500" cy="241300"/>
          </a:xfrm>
          <a:prstGeom prst="cube">
            <a:avLst/>
          </a:prstGeo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fill="hold" display="1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0">
          <a:blip r:embed="rId5">
            <a:alphaModFix amt="16000"/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zh-CN" b="1"/>
              <a:t>活动目标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457200" y="1600200"/>
            <a:ext cx="8229600" cy="3338195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zh-CN" altLang="en-US"/>
              <a:t>1.通过</a:t>
            </a:r>
            <a:r>
              <a:rPr lang="zh-CN" altLang="en-US" b="1"/>
              <a:t>查阅资料</a:t>
            </a:r>
            <a:r>
              <a:rPr lang="zh-CN" altLang="en-US"/>
              <a:t>，了解《国际歌》的创作背景，词曲作者，歌词及其翻译的过程；</a:t>
            </a:r>
          </a:p>
          <a:p>
            <a:pPr marL="0" indent="0">
              <a:buNone/>
            </a:pPr>
            <a:r>
              <a:rPr lang="zh-CN" altLang="en-US"/>
              <a:t>2.通过</a:t>
            </a:r>
            <a:r>
              <a:rPr lang="zh-CN" altLang="en-US" b="1"/>
              <a:t>合作探究</a:t>
            </a:r>
            <a:r>
              <a:rPr lang="zh-CN" altLang="en-US"/>
              <a:t>，《国际歌》歌词的主题和意义； </a:t>
            </a:r>
          </a:p>
          <a:p>
            <a:pPr marL="0" indent="0">
              <a:buNone/>
            </a:pPr>
            <a:r>
              <a:rPr lang="zh-CN" altLang="en-US"/>
              <a:t>3.通过</a:t>
            </a:r>
            <a:r>
              <a:rPr lang="zh-CN" altLang="en-US" b="1"/>
              <a:t>师生比赛学唱</a:t>
            </a:r>
            <a:r>
              <a:rPr lang="zh-CN" altLang="en-US"/>
              <a:t>《国际歌》，感受无产阶级的革命精神和英雄气概。</a:t>
            </a:r>
          </a:p>
        </p:txBody>
      </p:sp>
    </p:spTree>
  </p:cSld>
  <p:clrMapOvr>
    <a:masterClrMapping/>
  </p:clrMapOvr>
  <p:transition>
    <p:zoom/>
  </p:transition>
  <p:timing/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0">
          <a:blip r:embed="rId5">
            <a:alphaModFix amt="17000"/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/>
              <a:t>活动节目表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457200" y="1600200"/>
            <a:ext cx="8229600" cy="3349625"/>
          </a:xfrm>
        </p:spPr>
        <p:txBody>
          <a:bodyPr/>
          <a:lstStyle/>
          <a:p>
            <a:r>
              <a:rPr lang="zh-CN" altLang="en-US" b="1"/>
              <a:t>环节一：集思广益，展智慧</a:t>
            </a:r>
          </a:p>
          <a:p>
            <a:pPr marL="0" indent="0">
              <a:buNone/>
            </a:pPr>
            <a:r>
              <a:rPr lang="zh-CN" altLang="en-US"/>
              <a:t>       每个小组派代表展示课前搜集成果。</a:t>
            </a:r>
          </a:p>
          <a:p>
            <a:pPr marL="0" indent="0">
              <a:buNone/>
            </a:pPr>
            <a:r>
              <a:rPr lang="zh-CN" altLang="en-US">
                <a:latin typeface="宋体" pitchFamily="2" charset="-122"/>
                <a:ea typeface="宋体" pitchFamily="2" charset="-122"/>
              </a:rPr>
              <a:t>• </a:t>
            </a:r>
            <a:r>
              <a:rPr lang="zh-CN" altLang="en-US" b="1">
                <a:latin typeface="宋体" pitchFamily="2" charset="-122"/>
                <a:ea typeface="宋体" pitchFamily="2" charset="-122"/>
              </a:rPr>
              <a:t>环节二：聆听旋律，悟深意</a:t>
            </a:r>
          </a:p>
          <a:p>
            <a:pPr marL="0" indent="0">
              <a:buNone/>
            </a:pPr>
            <a:r>
              <a:rPr lang="zh-CN" altLang="en-US">
                <a:latin typeface="宋体" pitchFamily="2" charset="-122"/>
                <a:ea typeface="宋体" pitchFamily="2" charset="-122"/>
              </a:rPr>
              <a:t>    以小组为单位根据歌词材料进行探究。</a:t>
            </a:r>
          </a:p>
          <a:p>
            <a:pPr marL="0" indent="0">
              <a:buNone/>
            </a:pPr>
            <a:r>
              <a:rPr lang="zh-CN" altLang="en-US">
                <a:latin typeface="宋体" pitchFamily="2" charset="-122"/>
                <a:ea typeface="宋体" pitchFamily="2" charset="-122"/>
              </a:rPr>
              <a:t>• </a:t>
            </a:r>
            <a:r>
              <a:rPr lang="zh-CN" altLang="en-US" b="1">
                <a:latin typeface="宋体" pitchFamily="2" charset="-122"/>
                <a:ea typeface="宋体" pitchFamily="2" charset="-122"/>
              </a:rPr>
              <a:t>环节三：唱响歌曲，传精神</a:t>
            </a:r>
          </a:p>
          <a:p>
            <a:pPr marL="0" indent="0">
              <a:buNone/>
            </a:pPr>
            <a:r>
              <a:rPr lang="zh-CN" altLang="en-US">
                <a:latin typeface="宋体" pitchFamily="2" charset="-122"/>
                <a:ea typeface="宋体" pitchFamily="2" charset="-122"/>
              </a:rPr>
              <a:t>    小组间开展比赛，多种形式展示。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nodeType="afterEffect"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12" presetClass="entr" presetSubtype="4" fill="hold" nodeType="afterEffect"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  <p:cond evt="onBegin" delay="0">
                          <p:tn val="26"/>
                        </p:cond>
                      </p:stCondLst>
                      <p:childTnLst>
                        <p:par>
                          <p:cTn id="2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35" presetID="12" presetClass="entr" presetSubtype="4" fill="hold" nodeType="afterEffect"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0">
          <a:blip r:embed="rId5">
            <a:alphaModFix amt="16000"/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/>
              <a:t>活动规则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457200" y="1600200"/>
            <a:ext cx="8229600" cy="3037205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en-US" altLang="zh-CN">
                <a:sym typeface="+mn-ea"/>
              </a:rPr>
              <a:t>1. </a:t>
            </a:r>
            <a:r>
              <a:rPr lang="zh-CN" altLang="en-US">
                <a:sym typeface="+mn-ea"/>
              </a:rPr>
              <a:t>全班共分为四个大组，每两个小组组成一个大组。</a:t>
            </a:r>
          </a:p>
          <a:p>
            <a:pPr marL="0" indent="0">
              <a:buNone/>
            </a:pPr>
            <a:r>
              <a:rPr lang="en-US" altLang="zh-CN">
                <a:sym typeface="+mn-ea"/>
              </a:rPr>
              <a:t>2. </a:t>
            </a:r>
            <a:r>
              <a:rPr lang="zh-CN" altLang="en-US">
                <a:sym typeface="+mn-ea"/>
              </a:rPr>
              <a:t>活动期间每个大组可以指派</a:t>
            </a:r>
            <a:r>
              <a:rPr lang="en-US" altLang="zh-CN">
                <a:sym typeface="+mn-ea"/>
              </a:rPr>
              <a:t>1</a:t>
            </a:r>
            <a:r>
              <a:rPr lang="zh-CN" altLang="en-US">
                <a:sym typeface="+mn-ea"/>
              </a:rPr>
              <a:t>至</a:t>
            </a:r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名代表展示本组探究成果。</a:t>
            </a:r>
          </a:p>
          <a:p>
            <a:pPr marL="0" indent="0">
              <a:buNone/>
            </a:pPr>
            <a:r>
              <a:rPr lang="en-US" altLang="zh-CN">
                <a:sym typeface="+mn-ea"/>
              </a:rPr>
              <a:t>3. </a:t>
            </a:r>
            <a:r>
              <a:rPr lang="zh-CN" altLang="en-US">
                <a:sym typeface="+mn-ea"/>
              </a:rPr>
              <a:t>鼓励各组成员积极参与，展示形式多样。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0">
          <a:blip r:embed="rId5">
            <a:alphaModFix amt="11000"/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7200" y="131128"/>
            <a:ext cx="8229600" cy="1143000"/>
          </a:xfrm>
        </p:spPr>
        <p:txBody>
          <a:bodyPr/>
          <a:lstStyle/>
          <a:p>
            <a:r>
              <a:rPr lang="zh-CN" altLang="en-US"/>
              <a:t>四大组分工细目表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457200" y="1165860"/>
            <a:ext cx="8229600" cy="474726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zh-CN" altLang="en-US"/>
              <a:t>（1）搜集有关巴黎公社的史实，介绍《国际歌》创作的时代背景。</a:t>
            </a:r>
          </a:p>
          <a:p>
            <a:r>
              <a:rPr lang="zh-CN" altLang="en-US"/>
              <a:t>（2）搜集《国际歌》词曲作者的生平介绍及其创作《国际歌》的过程。</a:t>
            </a:r>
          </a:p>
          <a:p>
            <a:r>
              <a:rPr lang="zh-CN" altLang="en-US"/>
              <a:t>（3）搜集自《国际歌》诞生以来，国际、国内大型会议和活动唱响《国际歌》的事例，介绍《国际歌》流传的情况。</a:t>
            </a:r>
          </a:p>
          <a:p>
            <a:r>
              <a:rPr lang="zh-CN" altLang="en-US"/>
              <a:t>（4）搜集《国际歌》歌词翻译的过程，介绍歌词的意义。</a:t>
            </a:r>
          </a:p>
        </p:txBody>
      </p:sp>
    </p:spTree>
  </p:cSld>
  <p:clrMapOvr>
    <a:masterClrMapping/>
  </p:clrMapOvr>
  <p:transition>
    <p:zoom/>
  </p:transition>
  <p:timing/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0">
          <a:blip r:embed="rId18">
            <a:alphaModFix amt="2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7200" y="656590"/>
            <a:ext cx="8229600" cy="959485"/>
          </a:xfrm>
        </p:spPr>
        <p:txBody>
          <a:bodyPr/>
          <a:lstStyle/>
          <a:p>
            <a:r>
              <a:rPr lang="zh-CN" altLang="en-US" b="1">
                <a:sym typeface="+mn-ea"/>
              </a:rPr>
              <a:t>环节一：集思广益，展智慧</a:t>
            </a:r>
            <a:br>
              <a:rPr lang="zh-CN" altLang="en-US" b="1"/>
            </a:br>
            <a:br>
              <a:rPr lang="zh-CN" altLang="en-US" b="1"/>
            </a:br>
            <a:endParaRPr lang="zh-CN" altLang="en-US"/>
          </a:p>
        </p:txBody>
      </p:sp>
      <p:pic>
        <p:nvPicPr>
          <p:cNvPr id="24581" name="Picture 5" descr="2-047"/>
          <p:cNvPicPr>
            <a:picLocks noGrp="1" noChangeAspect="1"/>
          </p:cNvPicPr>
          <p:nvPr>
            <p:ph idx="1"/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57200" y="991235"/>
            <a:ext cx="3445510" cy="25552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4469765" y="991870"/>
            <a:ext cx="1953895" cy="255460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6423660" y="991235"/>
            <a:ext cx="1873250" cy="25552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457200" y="3788410"/>
            <a:ext cx="3428365" cy="244221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5383530" y="3714750"/>
            <a:ext cx="2176780" cy="2515870"/>
          </a:xfrm>
          <a:prstGeom prst="rect">
            <a:avLst/>
          </a:prstGeom>
        </p:spPr>
      </p:pic>
      <p:sp>
        <p:nvSpPr>
          <p:cNvPr id="8" name="椭圆 7"/>
          <p:cNvSpPr/>
          <p:nvPr>
            <p:custDataLst>
              <p:tags r:id="rId14"/>
            </p:custDataLst>
          </p:nvPr>
        </p:nvSpPr>
        <p:spPr>
          <a:xfrm>
            <a:off x="1775460" y="1962785"/>
            <a:ext cx="791845" cy="86423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9" name="椭圆 8"/>
          <p:cNvSpPr/>
          <p:nvPr>
            <p:custDataLst>
              <p:tags r:id="rId15"/>
            </p:custDataLst>
          </p:nvPr>
        </p:nvSpPr>
        <p:spPr>
          <a:xfrm>
            <a:off x="6161405" y="1962785"/>
            <a:ext cx="791845" cy="86423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0" name="椭圆 9"/>
          <p:cNvSpPr/>
          <p:nvPr>
            <p:custDataLst>
              <p:tags r:id="rId16"/>
            </p:custDataLst>
          </p:nvPr>
        </p:nvSpPr>
        <p:spPr>
          <a:xfrm>
            <a:off x="1775460" y="4540250"/>
            <a:ext cx="791845" cy="86423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1" name="椭圆 10"/>
          <p:cNvSpPr/>
          <p:nvPr>
            <p:custDataLst>
              <p:tags r:id="rId17"/>
            </p:custDataLst>
          </p:nvPr>
        </p:nvSpPr>
        <p:spPr>
          <a:xfrm>
            <a:off x="6076315" y="4577715"/>
            <a:ext cx="791845" cy="86423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>
                <a:solidFill>
                  <a:srgbClr val="FF0000"/>
                </a:solidFill>
              </a:rPr>
              <a:t>4</a:t>
            </a:r>
          </a:p>
        </p:txBody>
      </p:sp>
    </p:spTree>
  </p:cSld>
  <p:clrMapOvr>
    <a:masterClrMapping/>
  </p:clrMapOvr>
  <p:transition>
    <p:zoom/>
  </p:transition>
  <p:timing/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0">
          <a:blip r:embed="rId7">
            <a:alphaModFix amt="11000"/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1505" name="Text Box 2"/>
          <p:cNvSpPr txBox="1"/>
          <p:nvPr>
            <p:custDataLst>
              <p:tags r:id="rId3"/>
            </p:custDataLst>
          </p:nvPr>
        </p:nvSpPr>
        <p:spPr>
          <a:xfrm>
            <a:off x="539750" y="274320"/>
            <a:ext cx="7998460" cy="119888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《国际歌》的</a:t>
            </a:r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创作背景</a:t>
            </a: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             </a:t>
            </a: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——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法国巴黎公社运动</a:t>
            </a:r>
          </a:p>
        </p:txBody>
      </p:sp>
      <p:sp>
        <p:nvSpPr>
          <p:cNvPr id="21506" name="Text Box 3"/>
          <p:cNvSpPr txBox="1"/>
          <p:nvPr>
            <p:custDataLst>
              <p:tags r:id="rId4"/>
            </p:custDataLst>
          </p:nvPr>
        </p:nvSpPr>
        <p:spPr>
          <a:xfrm>
            <a:off x="539750" y="1755775"/>
            <a:ext cx="1560513" cy="37703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lnSpc>
                <a:spcPct val="105000"/>
              </a:lnSpc>
            </a:pP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背景：</a:t>
            </a:r>
          </a:p>
          <a:p>
            <a:pPr>
              <a:lnSpc>
                <a:spcPct val="105000"/>
              </a:lnSpc>
            </a:pP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时间：</a:t>
            </a:r>
          </a:p>
          <a:p>
            <a:pPr>
              <a:lnSpc>
                <a:spcPct val="205000"/>
              </a:lnSpc>
            </a:pP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经过：</a:t>
            </a:r>
          </a:p>
          <a:p>
            <a:pPr>
              <a:lnSpc>
                <a:spcPct val="170000"/>
              </a:lnSpc>
            </a:pP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结果：</a:t>
            </a:r>
          </a:p>
          <a:p>
            <a:pPr>
              <a:lnSpc>
                <a:spcPct val="85000"/>
              </a:lnSpc>
            </a:pP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意义：</a:t>
            </a:r>
          </a:p>
        </p:txBody>
      </p:sp>
      <p:pic>
        <p:nvPicPr>
          <p:cNvPr id="24581" name="Picture 5" descr="2-04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289175" y="1557338"/>
            <a:ext cx="6530975" cy="4229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0">
          <a:blip r:embed="rId18">
            <a:alphaModFix amt="2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7200" y="353695"/>
            <a:ext cx="8229600" cy="959485"/>
          </a:xfrm>
        </p:spPr>
        <p:txBody>
          <a:bodyPr/>
          <a:lstStyle/>
          <a:p>
            <a:r>
              <a:rPr lang="zh-CN" altLang="en-US" b="1">
                <a:sym typeface="+mn-ea"/>
              </a:rPr>
              <a:t>环节一：集思广益，展智慧</a:t>
            </a:r>
            <a:br>
              <a:rPr lang="zh-CN" altLang="en-US" b="1"/>
            </a:br>
            <a:endParaRPr lang="zh-CN" altLang="en-US"/>
          </a:p>
        </p:txBody>
      </p:sp>
      <p:pic>
        <p:nvPicPr>
          <p:cNvPr id="24581" name="Picture 5" descr="2-047"/>
          <p:cNvPicPr>
            <a:picLocks noGrp="1" noChangeAspect="1"/>
          </p:cNvPicPr>
          <p:nvPr>
            <p:ph idx="1"/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57200" y="991235"/>
            <a:ext cx="3445510" cy="25552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4469765" y="991870"/>
            <a:ext cx="1953895" cy="255460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6423660" y="991235"/>
            <a:ext cx="1873250" cy="25552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457200" y="3788410"/>
            <a:ext cx="3428365" cy="244221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5383530" y="3714750"/>
            <a:ext cx="2176780" cy="2515870"/>
          </a:xfrm>
          <a:prstGeom prst="rect">
            <a:avLst/>
          </a:prstGeom>
        </p:spPr>
      </p:pic>
      <p:sp>
        <p:nvSpPr>
          <p:cNvPr id="8" name="椭圆 7"/>
          <p:cNvSpPr/>
          <p:nvPr>
            <p:custDataLst>
              <p:tags r:id="rId14"/>
            </p:custDataLst>
          </p:nvPr>
        </p:nvSpPr>
        <p:spPr>
          <a:xfrm>
            <a:off x="1775460" y="1962785"/>
            <a:ext cx="791845" cy="86423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9" name="椭圆 8"/>
          <p:cNvSpPr/>
          <p:nvPr>
            <p:custDataLst>
              <p:tags r:id="rId15"/>
            </p:custDataLst>
          </p:nvPr>
        </p:nvSpPr>
        <p:spPr>
          <a:xfrm>
            <a:off x="6161405" y="1962785"/>
            <a:ext cx="791845" cy="86423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0" name="椭圆 9"/>
          <p:cNvSpPr/>
          <p:nvPr>
            <p:custDataLst>
              <p:tags r:id="rId16"/>
            </p:custDataLst>
          </p:nvPr>
        </p:nvSpPr>
        <p:spPr>
          <a:xfrm>
            <a:off x="1775460" y="4540250"/>
            <a:ext cx="791845" cy="86423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1" name="椭圆 10"/>
          <p:cNvSpPr/>
          <p:nvPr>
            <p:custDataLst>
              <p:tags r:id="rId17"/>
            </p:custDataLst>
          </p:nvPr>
        </p:nvSpPr>
        <p:spPr>
          <a:xfrm>
            <a:off x="6076315" y="4577715"/>
            <a:ext cx="791845" cy="86423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>
                <a:solidFill>
                  <a:srgbClr val="FF0000"/>
                </a:solidFill>
              </a:rPr>
              <a:t>4</a:t>
            </a:r>
          </a:p>
        </p:txBody>
      </p:sp>
    </p:spTree>
  </p:cSld>
  <p:clrMapOvr>
    <a:masterClrMapping/>
  </p:clrMapOvr>
  <p:transition>
    <p:zoom/>
  </p:transition>
  <p:timing/>
</p:sld>
</file>

<file path=ppt/tags/tag1.xml><?xml version="1.0" encoding="utf-8"?>
<p:tagLst xmlns:p="http://schemas.openxmlformats.org/presentationml/2006/main">
  <p:tag name="AS_UNIQUEID" val="116"/>
</p:tagLst>
</file>

<file path=ppt/tags/tag10.xml><?xml version="1.0" encoding="utf-8"?>
<p:tagLst xmlns:p="http://schemas.openxmlformats.org/presentationml/2006/main">
  <p:tag name="AS_UNIQUEID" val="125"/>
</p:tagLst>
</file>

<file path=ppt/tags/tag100.xml><?xml version="1.0" encoding="utf-8"?>
<p:tagLst xmlns:p="http://schemas.openxmlformats.org/presentationml/2006/main">
  <p:tag name="AS_UNIQUEID" val="8"/>
</p:tagLst>
</file>

<file path=ppt/tags/tag101.xml><?xml version="1.0" encoding="utf-8"?>
<p:tagLst xmlns:p="http://schemas.openxmlformats.org/presentationml/2006/main">
  <p:tag name="AS_UNIQUEID" val="9"/>
</p:tagLst>
</file>

<file path=ppt/tags/tag102.xml><?xml version="1.0" encoding="utf-8"?>
<p:tagLst xmlns:p="http://schemas.openxmlformats.org/presentationml/2006/main">
  <p:tag name="AS_UNIQUEID" val="10"/>
</p:tagLst>
</file>

<file path=ppt/tags/tag103.xml><?xml version="1.0" encoding="utf-8"?>
<p:tagLst xmlns:p="http://schemas.openxmlformats.org/presentationml/2006/main">
  <p:tag name="AS_UNIQUEID" val="11"/>
</p:tagLst>
</file>

<file path=ppt/tags/tag104.xml><?xml version="1.0" encoding="utf-8"?>
<p:tagLst xmlns:p="http://schemas.openxmlformats.org/presentationml/2006/main">
  <p:tag name="AS_UNIQUEID" val="12"/>
</p:tagLst>
</file>

<file path=ppt/tags/tag105.xml><?xml version="1.0" encoding="utf-8"?>
<p:tagLst xmlns:p="http://schemas.openxmlformats.org/presentationml/2006/main">
  <p:tag name="AS_UNIQUEID" val="13"/>
</p:tagLst>
</file>

<file path=ppt/tags/tag106.xml><?xml version="1.0" encoding="utf-8"?>
<p:tagLst xmlns:p="http://schemas.openxmlformats.org/presentationml/2006/main">
  <p:tag name="AS_UNIQUEID" val="14"/>
</p:tagLst>
</file>

<file path=ppt/tags/tag107.xml><?xml version="1.0" encoding="utf-8"?>
<p:tagLst xmlns:p="http://schemas.openxmlformats.org/presentationml/2006/main">
  <p:tag name="AS_UNIQUEID" val="15"/>
</p:tagLst>
</file>

<file path=ppt/tags/tag108.xml><?xml version="1.0" encoding="utf-8"?>
<p:tagLst xmlns:p="http://schemas.openxmlformats.org/presentationml/2006/main">
  <p:tag name="AS_UNIQUEID" val="16"/>
</p:tagLst>
</file>

<file path=ppt/tags/tag109.xml><?xml version="1.0" encoding="utf-8"?>
<p:tagLst xmlns:p="http://schemas.openxmlformats.org/presentationml/2006/main">
  <p:tag name="AS_UNIQUEID" val="17"/>
</p:tagLst>
</file>

<file path=ppt/tags/tag11.xml><?xml version="1.0" encoding="utf-8"?>
<p:tagLst xmlns:p="http://schemas.openxmlformats.org/presentationml/2006/main">
  <p:tag name="AS_UNIQUEID" val="126"/>
</p:tagLst>
</file>

<file path=ppt/tags/tag110.xml><?xml version="1.0" encoding="utf-8"?>
<p:tagLst xmlns:p="http://schemas.openxmlformats.org/presentationml/2006/main">
  <p:tag name="AS_UNIQUEID" val="18"/>
</p:tagLst>
</file>

<file path=ppt/tags/tag111.xml><?xml version="1.0" encoding="utf-8"?>
<p:tagLst xmlns:p="http://schemas.openxmlformats.org/presentationml/2006/main">
  <p:tag name="AS_UNIQUEID" val="19"/>
</p:tagLst>
</file>

<file path=ppt/tags/tag112.xml><?xml version="1.0" encoding="utf-8"?>
<p:tagLst xmlns:p="http://schemas.openxmlformats.org/presentationml/2006/main">
  <p:tag name="AS_UNIQUEID" val="20"/>
</p:tagLst>
</file>

<file path=ppt/tags/tag113.xml><?xml version="1.0" encoding="utf-8"?>
<p:tagLst xmlns:p="http://schemas.openxmlformats.org/presentationml/2006/main">
  <p:tag name="AS_UNIQUEID" val="21"/>
</p:tagLst>
</file>

<file path=ppt/tags/tag114.xml><?xml version="1.0" encoding="utf-8"?>
<p:tagLst xmlns:p="http://schemas.openxmlformats.org/presentationml/2006/main">
  <p:tag name="AS_UNIQUEID" val="22"/>
</p:tagLst>
</file>

<file path=ppt/tags/tag115.xml><?xml version="1.0" encoding="utf-8"?>
<p:tagLst xmlns:p="http://schemas.openxmlformats.org/presentationml/2006/main">
  <p:tag name="AS_UNIQUEID" val="23"/>
</p:tagLst>
</file>

<file path=ppt/tags/tag116.xml><?xml version="1.0" encoding="utf-8"?>
<p:tagLst xmlns:p="http://schemas.openxmlformats.org/presentationml/2006/main">
  <p:tag name="AS_UNIQUEID" val="24"/>
</p:tagLst>
</file>

<file path=ppt/tags/tag117.xml><?xml version="1.0" encoding="utf-8"?>
<p:tagLst xmlns:p="http://schemas.openxmlformats.org/presentationml/2006/main">
  <p:tag name="AS_UNIQUEID" val="25"/>
</p:tagLst>
</file>

<file path=ppt/tags/tag118.xml><?xml version="1.0" encoding="utf-8"?>
<p:tagLst xmlns:p="http://schemas.openxmlformats.org/presentationml/2006/main">
  <p:tag name="AS_UNIQUEID" val="26"/>
</p:tagLst>
</file>

<file path=ppt/tags/tag119.xml><?xml version="1.0" encoding="utf-8"?>
<p:tagLst xmlns:p="http://schemas.openxmlformats.org/presentationml/2006/main">
  <p:tag name="AS_UNIQUEID" val="27"/>
</p:tagLst>
</file>

<file path=ppt/tags/tag12.xml><?xml version="1.0" encoding="utf-8"?>
<p:tagLst xmlns:p="http://schemas.openxmlformats.org/presentationml/2006/main">
  <p:tag name="AS_UNIQUEID" val="127"/>
</p:tagLst>
</file>

<file path=ppt/tags/tag120.xml><?xml version="1.0" encoding="utf-8"?>
<p:tagLst xmlns:p="http://schemas.openxmlformats.org/presentationml/2006/main">
  <p:tag name="AS_UNIQUEID" val="28"/>
</p:tagLst>
</file>

<file path=ppt/tags/tag121.xml><?xml version="1.0" encoding="utf-8"?>
<p:tagLst xmlns:p="http://schemas.openxmlformats.org/presentationml/2006/main">
  <p:tag name="AS_UNIQUEID" val="29"/>
</p:tagLst>
</file>

<file path=ppt/tags/tag122.xml><?xml version="1.0" encoding="utf-8"?>
<p:tagLst xmlns:p="http://schemas.openxmlformats.org/presentationml/2006/main">
  <p:tag name="AS_UNIQUEID" val="30"/>
</p:tagLst>
</file>

<file path=ppt/tags/tag123.xml><?xml version="1.0" encoding="utf-8"?>
<p:tagLst xmlns:p="http://schemas.openxmlformats.org/presentationml/2006/main">
  <p:tag name="AS_UNIQUEID" val="31"/>
</p:tagLst>
</file>

<file path=ppt/tags/tag124.xml><?xml version="1.0" encoding="utf-8"?>
<p:tagLst xmlns:p="http://schemas.openxmlformats.org/presentationml/2006/main">
  <p:tag name="AS_UNIQUEID" val="32"/>
</p:tagLst>
</file>

<file path=ppt/tags/tag125.xml><?xml version="1.0" encoding="utf-8"?>
<p:tagLst xmlns:p="http://schemas.openxmlformats.org/presentationml/2006/main">
  <p:tag name="AS_UNIQUEID" val="33"/>
</p:tagLst>
</file>

<file path=ppt/tags/tag126.xml><?xml version="1.0" encoding="utf-8"?>
<p:tagLst xmlns:p="http://schemas.openxmlformats.org/presentationml/2006/main">
  <p:tag name="AS_UNIQUEID" val="34"/>
</p:tagLst>
</file>

<file path=ppt/tags/tag127.xml><?xml version="1.0" encoding="utf-8"?>
<p:tagLst xmlns:p="http://schemas.openxmlformats.org/presentationml/2006/main">
  <p:tag name="AS_UNIQUEID" val="35"/>
</p:tagLst>
</file>

<file path=ppt/tags/tag128.xml><?xml version="1.0" encoding="utf-8"?>
<p:tagLst xmlns:p="http://schemas.openxmlformats.org/presentationml/2006/main">
  <p:tag name="AS_UNIQUEID" val="36"/>
</p:tagLst>
</file>

<file path=ppt/tags/tag129.xml><?xml version="1.0" encoding="utf-8"?>
<p:tagLst xmlns:p="http://schemas.openxmlformats.org/presentationml/2006/main">
  <p:tag name="AS_UNIQUEID" val="37"/>
</p:tagLst>
</file>

<file path=ppt/tags/tag13.xml><?xml version="1.0" encoding="utf-8"?>
<p:tagLst xmlns:p="http://schemas.openxmlformats.org/presentationml/2006/main">
  <p:tag name="AS_UNIQUEID" val="128"/>
</p:tagLst>
</file>

<file path=ppt/tags/tag130.xml><?xml version="1.0" encoding="utf-8"?>
<p:tagLst xmlns:p="http://schemas.openxmlformats.org/presentationml/2006/main">
  <p:tag name="AS_UNIQUEID" val="38"/>
</p:tagLst>
</file>

<file path=ppt/tags/tag131.xml><?xml version="1.0" encoding="utf-8"?>
<p:tagLst xmlns:p="http://schemas.openxmlformats.org/presentationml/2006/main">
  <p:tag name="AS_UNIQUEID" val="39"/>
</p:tagLst>
</file>

<file path=ppt/tags/tag132.xml><?xml version="1.0" encoding="utf-8"?>
<p:tagLst xmlns:p="http://schemas.openxmlformats.org/presentationml/2006/main">
  <p:tag name="AS_UNIQUEID" val="40"/>
</p:tagLst>
</file>

<file path=ppt/tags/tag133.xml><?xml version="1.0" encoding="utf-8"?>
<p:tagLst xmlns:p="http://schemas.openxmlformats.org/presentationml/2006/main">
  <p:tag name="AS_UNIQUEID" val="41"/>
</p:tagLst>
</file>

<file path=ppt/tags/tag134.xml><?xml version="1.0" encoding="utf-8"?>
<p:tagLst xmlns:p="http://schemas.openxmlformats.org/presentationml/2006/main">
  <p:tag name="AS_UNIQUEID" val="42"/>
</p:tagLst>
</file>

<file path=ppt/tags/tag135.xml><?xml version="1.0" encoding="utf-8"?>
<p:tagLst xmlns:p="http://schemas.openxmlformats.org/presentationml/2006/main">
  <p:tag name="AS_UNIQUEID" val="43"/>
</p:tagLst>
</file>

<file path=ppt/tags/tag136.xml><?xml version="1.0" encoding="utf-8"?>
<p:tagLst xmlns:p="http://schemas.openxmlformats.org/presentationml/2006/main">
  <p:tag name="AS_UNIQUEID" val="44"/>
</p:tagLst>
</file>

<file path=ppt/tags/tag137.xml><?xml version="1.0" encoding="utf-8"?>
<p:tagLst xmlns:p="http://schemas.openxmlformats.org/presentationml/2006/main">
  <p:tag name="AS_UNIQUEID" val="45"/>
</p:tagLst>
</file>

<file path=ppt/tags/tag138.xml><?xml version="1.0" encoding="utf-8"?>
<p:tagLst xmlns:p="http://schemas.openxmlformats.org/presentationml/2006/main">
  <p:tag name="AS_UNIQUEID" val="46"/>
</p:tagLst>
</file>

<file path=ppt/tags/tag139.xml><?xml version="1.0" encoding="utf-8"?>
<p:tagLst xmlns:p="http://schemas.openxmlformats.org/presentationml/2006/main">
  <p:tag name="AS_UNIQUEID" val="47"/>
</p:tagLst>
</file>

<file path=ppt/tags/tag14.xml><?xml version="1.0" encoding="utf-8"?>
<p:tagLst xmlns:p="http://schemas.openxmlformats.org/presentationml/2006/main">
  <p:tag name="AS_UNIQUEID" val="129"/>
</p:tagLst>
</file>

<file path=ppt/tags/tag140.xml><?xml version="1.0" encoding="utf-8"?>
<p:tagLst xmlns:p="http://schemas.openxmlformats.org/presentationml/2006/main">
  <p:tag name="AS_UNIQUEID" val="48"/>
</p:tagLst>
</file>

<file path=ppt/tags/tag141.xml><?xml version="1.0" encoding="utf-8"?>
<p:tagLst xmlns:p="http://schemas.openxmlformats.org/presentationml/2006/main">
  <p:tag name="AS_UNIQUEID" val="49"/>
</p:tagLst>
</file>

<file path=ppt/tags/tag142.xml><?xml version="1.0" encoding="utf-8"?>
<p:tagLst xmlns:p="http://schemas.openxmlformats.org/presentationml/2006/main">
  <p:tag name="AS_UNIQUEID" val="50"/>
</p:tagLst>
</file>

<file path=ppt/tags/tag143.xml><?xml version="1.0" encoding="utf-8"?>
<p:tagLst xmlns:p="http://schemas.openxmlformats.org/presentationml/2006/main">
  <p:tag name="AS_UNIQUEID" val="51"/>
</p:tagLst>
</file>

<file path=ppt/tags/tag144.xml><?xml version="1.0" encoding="utf-8"?>
<p:tagLst xmlns:p="http://schemas.openxmlformats.org/presentationml/2006/main">
  <p:tag name="AS_UNIQUEID" val="52"/>
</p:tagLst>
</file>

<file path=ppt/tags/tag145.xml><?xml version="1.0" encoding="utf-8"?>
<p:tagLst xmlns:p="http://schemas.openxmlformats.org/presentationml/2006/main">
  <p:tag name="AS_UNIQUEID" val="53"/>
</p:tagLst>
</file>

<file path=ppt/tags/tag146.xml><?xml version="1.0" encoding="utf-8"?>
<p:tagLst xmlns:p="http://schemas.openxmlformats.org/presentationml/2006/main">
  <p:tag name="AS_UNIQUEID" val="54"/>
</p:tagLst>
</file>

<file path=ppt/tags/tag147.xml><?xml version="1.0" encoding="utf-8"?>
<p:tagLst xmlns:p="http://schemas.openxmlformats.org/presentationml/2006/main">
  <p:tag name="AS_UNIQUEID" val="55"/>
</p:tagLst>
</file>

<file path=ppt/tags/tag148.xml><?xml version="1.0" encoding="utf-8"?>
<p:tagLst xmlns:p="http://schemas.openxmlformats.org/presentationml/2006/main">
  <p:tag name="AS_UNIQUEID" val="56"/>
</p:tagLst>
</file>

<file path=ppt/tags/tag149.xml><?xml version="1.0" encoding="utf-8"?>
<p:tagLst xmlns:p="http://schemas.openxmlformats.org/presentationml/2006/main">
  <p:tag name="AS_UNIQUEID" val="57"/>
</p:tagLst>
</file>

<file path=ppt/tags/tag15.xml><?xml version="1.0" encoding="utf-8"?>
<p:tagLst xmlns:p="http://schemas.openxmlformats.org/presentationml/2006/main">
  <p:tag name="AS_UNIQUEID" val="130"/>
</p:tagLst>
</file>

<file path=ppt/tags/tag150.xml><?xml version="1.0" encoding="utf-8"?>
<p:tagLst xmlns:p="http://schemas.openxmlformats.org/presentationml/2006/main">
  <p:tag name="AS_UNIQUEID" val="58"/>
</p:tagLst>
</file>

<file path=ppt/tags/tag151.xml><?xml version="1.0" encoding="utf-8"?>
<p:tagLst xmlns:p="http://schemas.openxmlformats.org/presentationml/2006/main">
  <p:tag name="AS_UNIQUEID" val="59"/>
</p:tagLst>
</file>

<file path=ppt/tags/tag152.xml><?xml version="1.0" encoding="utf-8"?>
<p:tagLst xmlns:p="http://schemas.openxmlformats.org/presentationml/2006/main">
  <p:tag name="AS_UNIQUEID" val="60"/>
</p:tagLst>
</file>

<file path=ppt/tags/tag153.xml><?xml version="1.0" encoding="utf-8"?>
<p:tagLst xmlns:p="http://schemas.openxmlformats.org/presentationml/2006/main">
  <p:tag name="AS_UNIQUEID" val="61"/>
</p:tagLst>
</file>

<file path=ppt/tags/tag154.xml><?xml version="1.0" encoding="utf-8"?>
<p:tagLst xmlns:p="http://schemas.openxmlformats.org/presentationml/2006/main">
  <p:tag name="AS_UNIQUEID" val="62"/>
</p:tagLst>
</file>

<file path=ppt/tags/tag155.xml><?xml version="1.0" encoding="utf-8"?>
<p:tagLst xmlns:p="http://schemas.openxmlformats.org/presentationml/2006/main">
  <p:tag name="AS_UNIQUEID" val="63"/>
</p:tagLst>
</file>

<file path=ppt/tags/tag156.xml><?xml version="1.0" encoding="utf-8"?>
<p:tagLst xmlns:p="http://schemas.openxmlformats.org/presentationml/2006/main">
  <p:tag name="AS_UNIQUEID" val="64"/>
</p:tagLst>
</file>

<file path=ppt/tags/tag157.xml><?xml version="1.0" encoding="utf-8"?>
<p:tagLst xmlns:p="http://schemas.openxmlformats.org/presentationml/2006/main">
  <p:tag name="AS_UNIQUEID" val="65"/>
</p:tagLst>
</file>

<file path=ppt/tags/tag158.xml><?xml version="1.0" encoding="utf-8"?>
<p:tagLst xmlns:p="http://schemas.openxmlformats.org/presentationml/2006/main">
  <p:tag name="AS_UNIQUEID" val="66"/>
</p:tagLst>
</file>

<file path=ppt/tags/tag159.xml><?xml version="1.0" encoding="utf-8"?>
<p:tagLst xmlns:p="http://schemas.openxmlformats.org/presentationml/2006/main">
  <p:tag name="AS_UNIQUEID" val="67"/>
</p:tagLst>
</file>

<file path=ppt/tags/tag16.xml><?xml version="1.0" encoding="utf-8"?>
<p:tagLst xmlns:p="http://schemas.openxmlformats.org/presentationml/2006/main">
  <p:tag name="AS_UNIQUEID" val="131"/>
</p:tagLst>
</file>

<file path=ppt/tags/tag160.xml><?xml version="1.0" encoding="utf-8"?>
<p:tagLst xmlns:p="http://schemas.openxmlformats.org/presentationml/2006/main">
  <p:tag name="AS_UNIQUEID" val="68"/>
</p:tagLst>
</file>

<file path=ppt/tags/tag161.xml><?xml version="1.0" encoding="utf-8"?>
<p:tagLst xmlns:p="http://schemas.openxmlformats.org/presentationml/2006/main">
  <p:tag name="AS_UNIQUEID" val="69"/>
</p:tagLst>
</file>

<file path=ppt/tags/tag162.xml><?xml version="1.0" encoding="utf-8"?>
<p:tagLst xmlns:p="http://schemas.openxmlformats.org/presentationml/2006/main">
  <p:tag name="AS_UNIQUEID" val="70"/>
</p:tagLst>
</file>

<file path=ppt/tags/tag163.xml><?xml version="1.0" encoding="utf-8"?>
<p:tagLst xmlns:p="http://schemas.openxmlformats.org/presentationml/2006/main">
  <p:tag name="AS_UNIQUEID" val="71"/>
</p:tagLst>
</file>

<file path=ppt/tags/tag164.xml><?xml version="1.0" encoding="utf-8"?>
<p:tagLst xmlns:p="http://schemas.openxmlformats.org/presentationml/2006/main">
  <p:tag name="AS_UNIQUEID" val="72"/>
</p:tagLst>
</file>

<file path=ppt/tags/tag165.xml><?xml version="1.0" encoding="utf-8"?>
<p:tagLst xmlns:p="http://schemas.openxmlformats.org/presentationml/2006/main">
  <p:tag name="AS_UNIQUEID" val="73"/>
</p:tagLst>
</file>

<file path=ppt/tags/tag166.xml><?xml version="1.0" encoding="utf-8"?>
<p:tagLst xmlns:p="http://schemas.openxmlformats.org/presentationml/2006/main">
  <p:tag name="AS_UNIQUEID" val="74"/>
</p:tagLst>
</file>

<file path=ppt/tags/tag167.xml><?xml version="1.0" encoding="utf-8"?>
<p:tagLst xmlns:p="http://schemas.openxmlformats.org/presentationml/2006/main">
  <p:tag name="AS_UNIQUEID" val="75"/>
</p:tagLst>
</file>

<file path=ppt/tags/tag168.xml><?xml version="1.0" encoding="utf-8"?>
<p:tagLst xmlns:p="http://schemas.openxmlformats.org/presentationml/2006/main">
  <p:tag name="AS_UNIQUEID" val="76"/>
</p:tagLst>
</file>

<file path=ppt/tags/tag169.xml><?xml version="1.0" encoding="utf-8"?>
<p:tagLst xmlns:p="http://schemas.openxmlformats.org/presentationml/2006/main">
  <p:tag name="AS_UNIQUEID" val="77"/>
</p:tagLst>
</file>

<file path=ppt/tags/tag17.xml><?xml version="1.0" encoding="utf-8"?>
<p:tagLst xmlns:p="http://schemas.openxmlformats.org/presentationml/2006/main">
  <p:tag name="AS_UNIQUEID" val="132"/>
</p:tagLst>
</file>

<file path=ppt/tags/tag170.xml><?xml version="1.0" encoding="utf-8"?>
<p:tagLst xmlns:p="http://schemas.openxmlformats.org/presentationml/2006/main">
  <p:tag name="AS_UNIQUEID" val="78"/>
</p:tagLst>
</file>

<file path=ppt/tags/tag171.xml><?xml version="1.0" encoding="utf-8"?>
<p:tagLst xmlns:p="http://schemas.openxmlformats.org/presentationml/2006/main">
  <p:tag name="AS_UNIQUEID" val="79"/>
</p:tagLst>
</file>

<file path=ppt/tags/tag172.xml><?xml version="1.0" encoding="utf-8"?>
<p:tagLst xmlns:p="http://schemas.openxmlformats.org/presentationml/2006/main">
  <p:tag name="AS_UNIQUEID" val="80"/>
</p:tagLst>
</file>

<file path=ppt/tags/tag173.xml><?xml version="1.0" encoding="utf-8"?>
<p:tagLst xmlns:p="http://schemas.openxmlformats.org/presentationml/2006/main">
  <p:tag name="AS_UNIQUEID" val="81"/>
</p:tagLst>
</file>

<file path=ppt/tags/tag174.xml><?xml version="1.0" encoding="utf-8"?>
<p:tagLst xmlns:p="http://schemas.openxmlformats.org/presentationml/2006/main">
  <p:tag name="AS_UNIQUEID" val="82"/>
</p:tagLst>
</file>

<file path=ppt/tags/tag175.xml><?xml version="1.0" encoding="utf-8"?>
<p:tagLst xmlns:p="http://schemas.openxmlformats.org/presentationml/2006/main">
  <p:tag name="AS_UNIQUEID" val="83"/>
</p:tagLst>
</file>

<file path=ppt/tags/tag176.xml><?xml version="1.0" encoding="utf-8"?>
<p:tagLst xmlns:p="http://schemas.openxmlformats.org/presentationml/2006/main">
  <p:tag name="AS_UNIQUEID" val="84"/>
</p:tagLst>
</file>

<file path=ppt/tags/tag177.xml><?xml version="1.0" encoding="utf-8"?>
<p:tagLst xmlns:p="http://schemas.openxmlformats.org/presentationml/2006/main">
  <p:tag name="AS_UNIQUEID" val="85"/>
</p:tagLst>
</file>

<file path=ppt/tags/tag178.xml><?xml version="1.0" encoding="utf-8"?>
<p:tagLst xmlns:p="http://schemas.openxmlformats.org/presentationml/2006/main">
  <p:tag name="AS_UNIQUEID" val="86"/>
</p:tagLst>
</file>

<file path=ppt/tags/tag179.xml><?xml version="1.0" encoding="utf-8"?>
<p:tagLst xmlns:p="http://schemas.openxmlformats.org/presentationml/2006/main">
  <p:tag name="AS_UNIQUEID" val="87"/>
</p:tagLst>
</file>

<file path=ppt/tags/tag18.xml><?xml version="1.0" encoding="utf-8"?>
<p:tagLst xmlns:p="http://schemas.openxmlformats.org/presentationml/2006/main">
  <p:tag name="AS_UNIQUEID" val="133"/>
</p:tagLst>
</file>

<file path=ppt/tags/tag180.xml><?xml version="1.0" encoding="utf-8"?>
<p:tagLst xmlns:p="http://schemas.openxmlformats.org/presentationml/2006/main">
  <p:tag name="AS_UNIQUEID" val="88"/>
</p:tagLst>
</file>

<file path=ppt/tags/tag181.xml><?xml version="1.0" encoding="utf-8"?>
<p:tagLst xmlns:p="http://schemas.openxmlformats.org/presentationml/2006/main">
  <p:tag name="AS_UNIQUEID" val="89"/>
</p:tagLst>
</file>

<file path=ppt/tags/tag182.xml><?xml version="1.0" encoding="utf-8"?>
<p:tagLst xmlns:p="http://schemas.openxmlformats.org/presentationml/2006/main">
  <p:tag name="AS_UNIQUEID" val="90"/>
</p:tagLst>
</file>

<file path=ppt/tags/tag183.xml><?xml version="1.0" encoding="utf-8"?>
<p:tagLst xmlns:p="http://schemas.openxmlformats.org/presentationml/2006/main">
  <p:tag name="AS_UNIQUEID" val="91"/>
</p:tagLst>
</file>

<file path=ppt/tags/tag184.xml><?xml version="1.0" encoding="utf-8"?>
<p:tagLst xmlns:p="http://schemas.openxmlformats.org/presentationml/2006/main">
  <p:tag name="AS_UNIQUEID" val="92"/>
</p:tagLst>
</file>

<file path=ppt/tags/tag185.xml><?xml version="1.0" encoding="utf-8"?>
<p:tagLst xmlns:p="http://schemas.openxmlformats.org/presentationml/2006/main">
  <p:tag name="AS_UNIQUEID" val="93"/>
</p:tagLst>
</file>

<file path=ppt/tags/tag186.xml><?xml version="1.0" encoding="utf-8"?>
<p:tagLst xmlns:p="http://schemas.openxmlformats.org/presentationml/2006/main">
  <p:tag name="AS_UNIQUEID" val="94"/>
</p:tagLst>
</file>

<file path=ppt/tags/tag187.xml><?xml version="1.0" encoding="utf-8"?>
<p:tagLst xmlns:p="http://schemas.openxmlformats.org/presentationml/2006/main">
  <p:tag name="AS_UNIQUEID" val="95"/>
</p:tagLst>
</file>

<file path=ppt/tags/tag188.xml><?xml version="1.0" encoding="utf-8"?>
<p:tagLst xmlns:p="http://schemas.openxmlformats.org/presentationml/2006/main">
  <p:tag name="AS_UNIQUEID" val="96"/>
</p:tagLst>
</file>

<file path=ppt/tags/tag189.xml><?xml version="1.0" encoding="utf-8"?>
<p:tagLst xmlns:p="http://schemas.openxmlformats.org/presentationml/2006/main">
  <p:tag name="AS_UNIQUEID" val="97"/>
</p:tagLst>
</file>

<file path=ppt/tags/tag19.xml><?xml version="1.0" encoding="utf-8"?>
<p:tagLst xmlns:p="http://schemas.openxmlformats.org/presentationml/2006/main">
  <p:tag name="AS_UNIQUEID" val="134"/>
</p:tagLst>
</file>

<file path=ppt/tags/tag190.xml><?xml version="1.0" encoding="utf-8"?>
<p:tagLst xmlns:p="http://schemas.openxmlformats.org/presentationml/2006/main">
  <p:tag name="AS_UNIQUEID" val="98"/>
</p:tagLst>
</file>

<file path=ppt/tags/tag191.xml><?xml version="1.0" encoding="utf-8"?>
<p:tagLst xmlns:p="http://schemas.openxmlformats.org/presentationml/2006/main">
  <p:tag name="AS_UNIQUEID" val="99"/>
</p:tagLst>
</file>

<file path=ppt/tags/tag192.xml><?xml version="1.0" encoding="utf-8"?>
<p:tagLst xmlns:p="http://schemas.openxmlformats.org/presentationml/2006/main">
  <p:tag name="AS_UNIQUEID" val="100"/>
</p:tagLst>
</file>

<file path=ppt/tags/tag193.xml><?xml version="1.0" encoding="utf-8"?>
<p:tagLst xmlns:p="http://schemas.openxmlformats.org/presentationml/2006/main">
  <p:tag name="AS_UNIQUEID" val="101"/>
</p:tagLst>
</file>

<file path=ppt/tags/tag194.xml><?xml version="1.0" encoding="utf-8"?>
<p:tagLst xmlns:p="http://schemas.openxmlformats.org/presentationml/2006/main">
  <p:tag name="AS_UNIQUEID" val="102"/>
</p:tagLst>
</file>

<file path=ppt/tags/tag195.xml><?xml version="1.0" encoding="utf-8"?>
<p:tagLst xmlns:p="http://schemas.openxmlformats.org/presentationml/2006/main">
  <p:tag name="AS_UNIQUEID" val="103"/>
</p:tagLst>
</file>

<file path=ppt/tags/tag196.xml><?xml version="1.0" encoding="utf-8"?>
<p:tagLst xmlns:p="http://schemas.openxmlformats.org/presentationml/2006/main">
  <p:tag name="AS_UNIQUEID" val="104"/>
</p:tagLst>
</file>

<file path=ppt/tags/tag197.xml><?xml version="1.0" encoding="utf-8"?>
<p:tagLst xmlns:p="http://schemas.openxmlformats.org/presentationml/2006/main">
  <p:tag name="AS_UNIQUEID" val="105"/>
</p:tagLst>
</file>

<file path=ppt/tags/tag198.xml><?xml version="1.0" encoding="utf-8"?>
<p:tagLst xmlns:p="http://schemas.openxmlformats.org/presentationml/2006/main">
  <p:tag name="AS_UNIQUEID" val="106"/>
</p:tagLst>
</file>

<file path=ppt/tags/tag199.xml><?xml version="1.0" encoding="utf-8"?>
<p:tagLst xmlns:p="http://schemas.openxmlformats.org/presentationml/2006/main">
  <p:tag name="AS_UNIQUEID" val="107"/>
</p:tagLst>
</file>

<file path=ppt/tags/tag2.xml><?xml version="1.0" encoding="utf-8"?>
<p:tagLst xmlns:p="http://schemas.openxmlformats.org/presentationml/2006/main">
  <p:tag name="AS_UNIQUEID" val="117"/>
</p:tagLst>
</file>

<file path=ppt/tags/tag20.xml><?xml version="1.0" encoding="utf-8"?>
<p:tagLst xmlns:p="http://schemas.openxmlformats.org/presentationml/2006/main">
  <p:tag name="AS_UNIQUEID" val="135"/>
</p:tagLst>
</file>

<file path=ppt/tags/tag200.xml><?xml version="1.0" encoding="utf-8"?>
<p:tagLst xmlns:p="http://schemas.openxmlformats.org/presentationml/2006/main">
  <p:tag name="AS_UNIQUEID" val="108"/>
</p:tagLst>
</file>

<file path=ppt/tags/tag201.xml><?xml version="1.0" encoding="utf-8"?>
<p:tagLst xmlns:p="http://schemas.openxmlformats.org/presentationml/2006/main">
  <p:tag name="AS_UNIQUEID" val="109"/>
</p:tagLst>
</file>

<file path=ppt/tags/tag202.xml><?xml version="1.0" encoding="utf-8"?>
<p:tagLst xmlns:p="http://schemas.openxmlformats.org/presentationml/2006/main">
  <p:tag name="AS_UNIQUEID" val="110"/>
</p:tagLst>
</file>

<file path=ppt/tags/tag203.xml><?xml version="1.0" encoding="utf-8"?>
<p:tagLst xmlns:p="http://schemas.openxmlformats.org/presentationml/2006/main">
  <p:tag name="AS_UNIQUEID" val="111"/>
</p:tagLst>
</file>

<file path=ppt/tags/tag204.xml><?xml version="1.0" encoding="utf-8"?>
<p:tagLst xmlns:p="http://schemas.openxmlformats.org/presentationml/2006/main">
  <p:tag name="AS_UNIQUEID" val="112"/>
</p:tagLst>
</file>

<file path=ppt/tags/tag205.xml><?xml version="1.0" encoding="utf-8"?>
<p:tagLst xmlns:p="http://schemas.openxmlformats.org/presentationml/2006/main">
  <p:tag name="AS_UNIQUEID" val="114"/>
</p:tagLst>
</file>

<file path=ppt/tags/tag206.xml><?xml version="1.0" encoding="utf-8"?>
<p:tagLst xmlns:p="http://schemas.openxmlformats.org/presentationml/2006/main">
  <p:tag name="AS_UNIQUEID" val="115"/>
</p:tagLst>
</file>

<file path=ppt/tags/tag207.xml><?xml version="1.0" encoding="utf-8"?>
<p:tagLst xmlns:p="http://schemas.openxmlformats.org/presentationml/2006/main">
  <p:tag name="AS_UNIQUEID" val="113"/>
</p:tagLst>
</file>

<file path=ppt/tags/tag208.xml><?xml version="1.0" encoding="utf-8"?>
<p:tagLst xmlns:p="http://schemas.openxmlformats.org/presentationml/2006/main">
  <p:tag name="AS_UNIQUEID" val="207"/>
</p:tagLst>
</file>

<file path=ppt/tags/tag209.xml><?xml version="1.0" encoding="utf-8"?>
<p:tagLst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ags/tag21.xml><?xml version="1.0" encoding="utf-8"?>
<p:tagLst xmlns:p="http://schemas.openxmlformats.org/presentationml/2006/main">
  <p:tag name="AS_UNIQUEID" val="136"/>
</p:tagLst>
</file>

<file path=ppt/tags/tag22.xml><?xml version="1.0" encoding="utf-8"?>
<p:tagLst xmlns:p="http://schemas.openxmlformats.org/presentationml/2006/main">
  <p:tag name="AS_UNIQUEID" val="137"/>
</p:tagLst>
</file>

<file path=ppt/tags/tag23.xml><?xml version="1.0" encoding="utf-8"?>
<p:tagLst xmlns:p="http://schemas.openxmlformats.org/presentationml/2006/main">
  <p:tag name="AS_UNIQUEID" val="138"/>
</p:tagLst>
</file>

<file path=ppt/tags/tag24.xml><?xml version="1.0" encoding="utf-8"?>
<p:tagLst xmlns:p="http://schemas.openxmlformats.org/presentationml/2006/main">
  <p:tag name="AS_UNIQUEID" val="139"/>
</p:tagLst>
</file>

<file path=ppt/tags/tag25.xml><?xml version="1.0" encoding="utf-8"?>
<p:tagLst xmlns:p="http://schemas.openxmlformats.org/presentationml/2006/main">
  <p:tag name="AS_UNIQUEID" val="140"/>
</p:tagLst>
</file>

<file path=ppt/tags/tag26.xml><?xml version="1.0" encoding="utf-8"?>
<p:tagLst xmlns:p="http://schemas.openxmlformats.org/presentationml/2006/main">
  <p:tag name="AS_UNIQUEID" val="141"/>
</p:tagLst>
</file>

<file path=ppt/tags/tag27.xml><?xml version="1.0" encoding="utf-8"?>
<p:tagLst xmlns:p="http://schemas.openxmlformats.org/presentationml/2006/main">
  <p:tag name="AS_UNIQUEID" val="142"/>
</p:tagLst>
</file>

<file path=ppt/tags/tag28.xml><?xml version="1.0" encoding="utf-8"?>
<p:tagLst xmlns:p="http://schemas.openxmlformats.org/presentationml/2006/main">
  <p:tag name="AS_UNIQUEID" val="143"/>
</p:tagLst>
</file>

<file path=ppt/tags/tag29.xml><?xml version="1.0" encoding="utf-8"?>
<p:tagLst xmlns:p="http://schemas.openxmlformats.org/presentationml/2006/main">
  <p:tag name="AS_UNIQUEID" val="144"/>
</p:tagLst>
</file>

<file path=ppt/tags/tag3.xml><?xml version="1.0" encoding="utf-8"?>
<p:tagLst xmlns:p="http://schemas.openxmlformats.org/presentationml/2006/main">
  <p:tag name="AS_UNIQUEID" val="118"/>
</p:tagLst>
</file>

<file path=ppt/tags/tag30.xml><?xml version="1.0" encoding="utf-8"?>
<p:tagLst xmlns:p="http://schemas.openxmlformats.org/presentationml/2006/main">
  <p:tag name="AS_UNIQUEID" val="145"/>
</p:tagLst>
</file>

<file path=ppt/tags/tag31.xml><?xml version="1.0" encoding="utf-8"?>
<p:tagLst xmlns:p="http://schemas.openxmlformats.org/presentationml/2006/main">
  <p:tag name="AS_UNIQUEID" val="146"/>
</p:tagLst>
</file>

<file path=ppt/tags/tag32.xml><?xml version="1.0" encoding="utf-8"?>
<p:tagLst xmlns:p="http://schemas.openxmlformats.org/presentationml/2006/main">
  <p:tag name="AS_UNIQUEID" val="147"/>
</p:tagLst>
</file>

<file path=ppt/tags/tag33.xml><?xml version="1.0" encoding="utf-8"?>
<p:tagLst xmlns:p="http://schemas.openxmlformats.org/presentationml/2006/main">
  <p:tag name="AS_UNIQUEID" val="148"/>
</p:tagLst>
</file>

<file path=ppt/tags/tag34.xml><?xml version="1.0" encoding="utf-8"?>
<p:tagLst xmlns:p="http://schemas.openxmlformats.org/presentationml/2006/main">
  <p:tag name="AS_UNIQUEID" val="149"/>
</p:tagLst>
</file>

<file path=ppt/tags/tag35.xml><?xml version="1.0" encoding="utf-8"?>
<p:tagLst xmlns:p="http://schemas.openxmlformats.org/presentationml/2006/main">
  <p:tag name="AS_UNIQUEID" val="150"/>
</p:tagLst>
</file>

<file path=ppt/tags/tag36.xml><?xml version="1.0" encoding="utf-8"?>
<p:tagLst xmlns:p="http://schemas.openxmlformats.org/presentationml/2006/main">
  <p:tag name="AS_UNIQUEID" val="151"/>
</p:tagLst>
</file>

<file path=ppt/tags/tag37.xml><?xml version="1.0" encoding="utf-8"?>
<p:tagLst xmlns:p="http://schemas.openxmlformats.org/presentationml/2006/main">
  <p:tag name="AS_UNIQUEID" val="152"/>
</p:tagLst>
</file>

<file path=ppt/tags/tag38.xml><?xml version="1.0" encoding="utf-8"?>
<p:tagLst xmlns:p="http://schemas.openxmlformats.org/presentationml/2006/main">
  <p:tag name="AS_UNIQUEID" val="153"/>
</p:tagLst>
</file>

<file path=ppt/tags/tag39.xml><?xml version="1.0" encoding="utf-8"?>
<p:tagLst xmlns:p="http://schemas.openxmlformats.org/presentationml/2006/main">
  <p:tag name="AS_UNIQUEID" val="154"/>
</p:tagLst>
</file>

<file path=ppt/tags/tag4.xml><?xml version="1.0" encoding="utf-8"?>
<p:tagLst xmlns:p="http://schemas.openxmlformats.org/presentationml/2006/main">
  <p:tag name="AS_UNIQUEID" val="119"/>
</p:tagLst>
</file>

<file path=ppt/tags/tag40.xml><?xml version="1.0" encoding="utf-8"?>
<p:tagLst xmlns:p="http://schemas.openxmlformats.org/presentationml/2006/main">
  <p:tag name="AS_UNIQUEID" val="155"/>
</p:tagLst>
</file>

<file path=ppt/tags/tag41.xml><?xml version="1.0" encoding="utf-8"?>
<p:tagLst xmlns:p="http://schemas.openxmlformats.org/presentationml/2006/main">
  <p:tag name="AS_UNIQUEID" val="156"/>
</p:tagLst>
</file>

<file path=ppt/tags/tag42.xml><?xml version="1.0" encoding="utf-8"?>
<p:tagLst xmlns:p="http://schemas.openxmlformats.org/presentationml/2006/main">
  <p:tag name="AS_UNIQUEID" val="157"/>
</p:tagLst>
</file>

<file path=ppt/tags/tag43.xml><?xml version="1.0" encoding="utf-8"?>
<p:tagLst xmlns:p="http://schemas.openxmlformats.org/presentationml/2006/main">
  <p:tag name="AS_UNIQUEID" val="158"/>
</p:tagLst>
</file>

<file path=ppt/tags/tag44.xml><?xml version="1.0" encoding="utf-8"?>
<p:tagLst xmlns:p="http://schemas.openxmlformats.org/presentationml/2006/main">
  <p:tag name="AS_UNIQUEID" val="159"/>
</p:tagLst>
</file>

<file path=ppt/tags/tag45.xml><?xml version="1.0" encoding="utf-8"?>
<p:tagLst xmlns:p="http://schemas.openxmlformats.org/presentationml/2006/main">
  <p:tag name="AS_UNIQUEID" val="160"/>
</p:tagLst>
</file>

<file path=ppt/tags/tag46.xml><?xml version="1.0" encoding="utf-8"?>
<p:tagLst xmlns:p="http://schemas.openxmlformats.org/presentationml/2006/main">
  <p:tag name="AS_UNIQUEID" val="161"/>
</p:tagLst>
</file>

<file path=ppt/tags/tag47.xml><?xml version="1.0" encoding="utf-8"?>
<p:tagLst xmlns:p="http://schemas.openxmlformats.org/presentationml/2006/main">
  <p:tag name="AS_UNIQUEID" val="162"/>
</p:tagLst>
</file>

<file path=ppt/tags/tag48.xml><?xml version="1.0" encoding="utf-8"?>
<p:tagLst xmlns:p="http://schemas.openxmlformats.org/presentationml/2006/main">
  <p:tag name="AS_UNIQUEID" val="163"/>
</p:tagLst>
</file>

<file path=ppt/tags/tag49.xml><?xml version="1.0" encoding="utf-8"?>
<p:tagLst xmlns:p="http://schemas.openxmlformats.org/presentationml/2006/main">
  <p:tag name="AS_UNIQUEID" val="164"/>
</p:tagLst>
</file>

<file path=ppt/tags/tag5.xml><?xml version="1.0" encoding="utf-8"?>
<p:tagLst xmlns:p="http://schemas.openxmlformats.org/presentationml/2006/main">
  <p:tag name="AS_UNIQUEID" val="120"/>
</p:tagLst>
</file>

<file path=ppt/tags/tag50.xml><?xml version="1.0" encoding="utf-8"?>
<p:tagLst xmlns:p="http://schemas.openxmlformats.org/presentationml/2006/main">
  <p:tag name="AS_UNIQUEID" val="165"/>
</p:tagLst>
</file>

<file path=ppt/tags/tag51.xml><?xml version="1.0" encoding="utf-8"?>
<p:tagLst xmlns:p="http://schemas.openxmlformats.org/presentationml/2006/main">
  <p:tag name="AS_UNIQUEID" val="166"/>
</p:tagLst>
</file>

<file path=ppt/tags/tag52.xml><?xml version="1.0" encoding="utf-8"?>
<p:tagLst xmlns:p="http://schemas.openxmlformats.org/presentationml/2006/main">
  <p:tag name="AS_UNIQUEID" val="167"/>
</p:tagLst>
</file>

<file path=ppt/tags/tag53.xml><?xml version="1.0" encoding="utf-8"?>
<p:tagLst xmlns:p="http://schemas.openxmlformats.org/presentationml/2006/main">
  <p:tag name="AS_UNIQUEID" val="168"/>
</p:tagLst>
</file>

<file path=ppt/tags/tag54.xml><?xml version="1.0" encoding="utf-8"?>
<p:tagLst xmlns:p="http://schemas.openxmlformats.org/presentationml/2006/main">
  <p:tag name="AS_UNIQUEID" val="169"/>
</p:tagLst>
</file>

<file path=ppt/tags/tag55.xml><?xml version="1.0" encoding="utf-8"?>
<p:tagLst xmlns:p="http://schemas.openxmlformats.org/presentationml/2006/main">
  <p:tag name="AS_UNIQUEID" val="170"/>
</p:tagLst>
</file>

<file path=ppt/tags/tag56.xml><?xml version="1.0" encoding="utf-8"?>
<p:tagLst xmlns:p="http://schemas.openxmlformats.org/presentationml/2006/main">
  <p:tag name="AS_UNIQUEID" val="171"/>
</p:tagLst>
</file>

<file path=ppt/tags/tag57.xml><?xml version="1.0" encoding="utf-8"?>
<p:tagLst xmlns:p="http://schemas.openxmlformats.org/presentationml/2006/main">
  <p:tag name="AS_UNIQUEID" val="172"/>
</p:tagLst>
</file>

<file path=ppt/tags/tag58.xml><?xml version="1.0" encoding="utf-8"?>
<p:tagLst xmlns:p="http://schemas.openxmlformats.org/presentationml/2006/main">
  <p:tag name="AS_UNIQUEID" val="173"/>
</p:tagLst>
</file>

<file path=ppt/tags/tag59.xml><?xml version="1.0" encoding="utf-8"?>
<p:tagLst xmlns:p="http://schemas.openxmlformats.org/presentationml/2006/main">
  <p:tag name="AS_UNIQUEID" val="174"/>
</p:tagLst>
</file>

<file path=ppt/tags/tag6.xml><?xml version="1.0" encoding="utf-8"?>
<p:tagLst xmlns:p="http://schemas.openxmlformats.org/presentationml/2006/main">
  <p:tag name="AS_UNIQUEID" val="121"/>
</p:tagLst>
</file>

<file path=ppt/tags/tag60.xml><?xml version="1.0" encoding="utf-8"?>
<p:tagLst xmlns:p="http://schemas.openxmlformats.org/presentationml/2006/main">
  <p:tag name="AS_UNIQUEID" val="175"/>
</p:tagLst>
</file>

<file path=ppt/tags/tag61.xml><?xml version="1.0" encoding="utf-8"?>
<p:tagLst xmlns:p="http://schemas.openxmlformats.org/presentationml/2006/main">
  <p:tag name="AS_UNIQUEID" val="176"/>
</p:tagLst>
</file>

<file path=ppt/tags/tag62.xml><?xml version="1.0" encoding="utf-8"?>
<p:tagLst xmlns:p="http://schemas.openxmlformats.org/presentationml/2006/main">
  <p:tag name="AS_UNIQUEID" val="177"/>
</p:tagLst>
</file>

<file path=ppt/tags/tag63.xml><?xml version="1.0" encoding="utf-8"?>
<p:tagLst xmlns:p="http://schemas.openxmlformats.org/presentationml/2006/main">
  <p:tag name="AS_UNIQUEID" val="178"/>
</p:tagLst>
</file>

<file path=ppt/tags/tag64.xml><?xml version="1.0" encoding="utf-8"?>
<p:tagLst xmlns:p="http://schemas.openxmlformats.org/presentationml/2006/main">
  <p:tag name="AS_UNIQUEID" val="179"/>
</p:tagLst>
</file>

<file path=ppt/tags/tag65.xml><?xml version="1.0" encoding="utf-8"?>
<p:tagLst xmlns:p="http://schemas.openxmlformats.org/presentationml/2006/main">
  <p:tag name="AS_UNIQUEID" val="180"/>
</p:tagLst>
</file>

<file path=ppt/tags/tag66.xml><?xml version="1.0" encoding="utf-8"?>
<p:tagLst xmlns:p="http://schemas.openxmlformats.org/presentationml/2006/main">
  <p:tag name="AS_UNIQUEID" val="181"/>
</p:tagLst>
</file>

<file path=ppt/tags/tag67.xml><?xml version="1.0" encoding="utf-8"?>
<p:tagLst xmlns:p="http://schemas.openxmlformats.org/presentationml/2006/main">
  <p:tag name="AS_UNIQUEID" val="182"/>
</p:tagLst>
</file>

<file path=ppt/tags/tag68.xml><?xml version="1.0" encoding="utf-8"?>
<p:tagLst xmlns:p="http://schemas.openxmlformats.org/presentationml/2006/main">
  <p:tag name="AS_UNIQUEID" val="183"/>
</p:tagLst>
</file>

<file path=ppt/tags/tag69.xml><?xml version="1.0" encoding="utf-8"?>
<p:tagLst xmlns:p="http://schemas.openxmlformats.org/presentationml/2006/main">
  <p:tag name="AS_UNIQUEID" val="184"/>
</p:tagLst>
</file>

<file path=ppt/tags/tag7.xml><?xml version="1.0" encoding="utf-8"?>
<p:tagLst xmlns:p="http://schemas.openxmlformats.org/presentationml/2006/main">
  <p:tag name="AS_UNIQUEID" val="122"/>
</p:tagLst>
</file>

<file path=ppt/tags/tag70.xml><?xml version="1.0" encoding="utf-8"?>
<p:tagLst xmlns:p="http://schemas.openxmlformats.org/presentationml/2006/main">
  <p:tag name="AS_UNIQUEID" val="185"/>
</p:tagLst>
</file>

<file path=ppt/tags/tag71.xml><?xml version="1.0" encoding="utf-8"?>
<p:tagLst xmlns:p="http://schemas.openxmlformats.org/presentationml/2006/main">
  <p:tag name="AS_UNIQUEID" val="186"/>
</p:tagLst>
</file>

<file path=ppt/tags/tag72.xml><?xml version="1.0" encoding="utf-8"?>
<p:tagLst xmlns:p="http://schemas.openxmlformats.org/presentationml/2006/main">
  <p:tag name="AS_UNIQUEID" val="187"/>
</p:tagLst>
</file>

<file path=ppt/tags/tag73.xml><?xml version="1.0" encoding="utf-8"?>
<p:tagLst xmlns:p="http://schemas.openxmlformats.org/presentationml/2006/main">
  <p:tag name="AS_UNIQUEID" val="188"/>
</p:tagLst>
</file>

<file path=ppt/tags/tag74.xml><?xml version="1.0" encoding="utf-8"?>
<p:tagLst xmlns:p="http://schemas.openxmlformats.org/presentationml/2006/main">
  <p:tag name="AS_UNIQUEID" val="189"/>
</p:tagLst>
</file>

<file path=ppt/tags/tag75.xml><?xml version="1.0" encoding="utf-8"?>
<p:tagLst xmlns:p="http://schemas.openxmlformats.org/presentationml/2006/main">
  <p:tag name="AS_UNIQUEID" val="190"/>
</p:tagLst>
</file>

<file path=ppt/tags/tag76.xml><?xml version="1.0" encoding="utf-8"?>
<p:tagLst xmlns:p="http://schemas.openxmlformats.org/presentationml/2006/main">
  <p:tag name="AS_UNIQUEID" val="191"/>
</p:tagLst>
</file>

<file path=ppt/tags/tag77.xml><?xml version="1.0" encoding="utf-8"?>
<p:tagLst xmlns:p="http://schemas.openxmlformats.org/presentationml/2006/main">
  <p:tag name="AS_UNIQUEID" val="192"/>
</p:tagLst>
</file>

<file path=ppt/tags/tag78.xml><?xml version="1.0" encoding="utf-8"?>
<p:tagLst xmlns:p="http://schemas.openxmlformats.org/presentationml/2006/main">
  <p:tag name="AS_UNIQUEID" val="193"/>
</p:tagLst>
</file>

<file path=ppt/tags/tag79.xml><?xml version="1.0" encoding="utf-8"?>
<p:tagLst xmlns:p="http://schemas.openxmlformats.org/presentationml/2006/main">
  <p:tag name="AS_UNIQUEID" val="194"/>
</p:tagLst>
</file>

<file path=ppt/tags/tag8.xml><?xml version="1.0" encoding="utf-8"?>
<p:tagLst xmlns:p="http://schemas.openxmlformats.org/presentationml/2006/main">
  <p:tag name="AS_UNIQUEID" val="123"/>
</p:tagLst>
</file>

<file path=ppt/tags/tag80.xml><?xml version="1.0" encoding="utf-8"?>
<p:tagLst xmlns:p="http://schemas.openxmlformats.org/presentationml/2006/main">
  <p:tag name="AS_UNIQUEID" val="195"/>
</p:tagLst>
</file>

<file path=ppt/tags/tag81.xml><?xml version="1.0" encoding="utf-8"?>
<p:tagLst xmlns:p="http://schemas.openxmlformats.org/presentationml/2006/main">
  <p:tag name="AS_UNIQUEID" val="196"/>
</p:tagLst>
</file>

<file path=ppt/tags/tag82.xml><?xml version="1.0" encoding="utf-8"?>
<p:tagLst xmlns:p="http://schemas.openxmlformats.org/presentationml/2006/main">
  <p:tag name="AS_UNIQUEID" val="197"/>
</p:tagLst>
</file>

<file path=ppt/tags/tag83.xml><?xml version="1.0" encoding="utf-8"?>
<p:tagLst xmlns:p="http://schemas.openxmlformats.org/presentationml/2006/main">
  <p:tag name="AS_UNIQUEID" val="198"/>
</p:tagLst>
</file>

<file path=ppt/tags/tag84.xml><?xml version="1.0" encoding="utf-8"?>
<p:tagLst xmlns:p="http://schemas.openxmlformats.org/presentationml/2006/main">
  <p:tag name="AS_UNIQUEID" val="199"/>
</p:tagLst>
</file>

<file path=ppt/tags/tag85.xml><?xml version="1.0" encoding="utf-8"?>
<p:tagLst xmlns:p="http://schemas.openxmlformats.org/presentationml/2006/main">
  <p:tag name="AS_UNIQUEID" val="200"/>
</p:tagLst>
</file>

<file path=ppt/tags/tag86.xml><?xml version="1.0" encoding="utf-8"?>
<p:tagLst xmlns:p="http://schemas.openxmlformats.org/presentationml/2006/main">
  <p:tag name="AS_UNIQUEID" val="201"/>
</p:tagLst>
</file>

<file path=ppt/tags/tag87.xml><?xml version="1.0" encoding="utf-8"?>
<p:tagLst xmlns:p="http://schemas.openxmlformats.org/presentationml/2006/main">
  <p:tag name="AS_UNIQUEID" val="202"/>
</p:tagLst>
</file>

<file path=ppt/tags/tag88.xml><?xml version="1.0" encoding="utf-8"?>
<p:tagLst xmlns:p="http://schemas.openxmlformats.org/presentationml/2006/main">
  <p:tag name="AS_UNIQUEID" val="203"/>
</p:tagLst>
</file>

<file path=ppt/tags/tag89.xml><?xml version="1.0" encoding="utf-8"?>
<p:tagLst xmlns:p="http://schemas.openxmlformats.org/presentationml/2006/main">
  <p:tag name="AS_UNIQUEID" val="204"/>
</p:tagLst>
</file>

<file path=ppt/tags/tag9.xml><?xml version="1.0" encoding="utf-8"?>
<p:tagLst xmlns:p="http://schemas.openxmlformats.org/presentationml/2006/main">
  <p:tag name="AS_UNIQUEID" val="124"/>
</p:tagLst>
</file>

<file path=ppt/tags/tag90.xml><?xml version="1.0" encoding="utf-8"?>
<p:tagLst xmlns:p="http://schemas.openxmlformats.org/presentationml/2006/main">
  <p:tag name="AS_UNIQUEID" val="205"/>
</p:tagLst>
</file>

<file path=ppt/tags/tag91.xml><?xml version="1.0" encoding="utf-8"?>
<p:tagLst xmlns:p="http://schemas.openxmlformats.org/presentationml/2006/main">
  <p:tag name="AS_UNIQUEID" val="206"/>
</p:tagLst>
</file>

<file path=ppt/tags/tag92.xml><?xml version="1.0" encoding="utf-8"?>
<p:tagLst xmlns:p="http://schemas.openxmlformats.org/presentationml/2006/main">
  <p:tag name="AS_UNIQUEID" val="1"/>
</p:tagLst>
</file>

<file path=ppt/tags/tag93.xml><?xml version="1.0" encoding="utf-8"?>
<p:tagLst xmlns:p="http://schemas.openxmlformats.org/presentationml/2006/main">
  <p:tag name="AS_UNIQUEID" val="2"/>
</p:tagLst>
</file>

<file path=ppt/tags/tag94.xml><?xml version="1.0" encoding="utf-8"?>
<p:tagLst xmlns:p="http://schemas.openxmlformats.org/presentationml/2006/main">
  <p:tag name="AS_UNIQUEID" val="3"/>
</p:tagLst>
</file>

<file path=ppt/tags/tag95.xml><?xml version="1.0" encoding="utf-8"?>
<p:tagLst xmlns:p="http://schemas.openxmlformats.org/presentationml/2006/main">
  <p:tag name="AS_UNIQUEID" val="4"/>
</p:tagLst>
</file>

<file path=ppt/tags/tag96.xml><?xml version="1.0" encoding="utf-8"?>
<p:tagLst xmlns:p="http://schemas.openxmlformats.org/presentationml/2006/main">
  <p:tag name="AS_UNIQUEID" val="0"/>
</p:tagLst>
</file>

<file path=ppt/tags/tag97.xml><?xml version="1.0" encoding="utf-8"?>
<p:tagLst xmlns:p="http://schemas.openxmlformats.org/presentationml/2006/main">
  <p:tag name="AS_UNIQUEID" val="5"/>
</p:tagLst>
</file>

<file path=ppt/tags/tag98.xml><?xml version="1.0" encoding="utf-8"?>
<p:tagLst xmlns:p="http://schemas.openxmlformats.org/presentationml/2006/main">
  <p:tag name="AS_UNIQUEID" val="6"/>
</p:tagLst>
</file>

<file path=ppt/tags/tag99.xml><?xml version="1.0" encoding="utf-8"?>
<p:tagLst xmlns:p="http://schemas.openxmlformats.org/presentationml/2006/main">
  <p:tag name="AS_UNIQUEID" val="7"/>
</p:tagLst>
</file>

<file path=ppt/theme/theme1.xml><?xml version="1.0" encoding="utf-8"?>
<a:theme xmlns:r="http://schemas.openxmlformats.org/officeDocument/2006/relationships"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C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106</Paragraphs>
  <Slides>22</Slides>
  <Notes>0</Notes>
  <TotalTime>0</TotalTime>
  <HiddenSlides>0</HiddenSlides>
  <MMClips>6</MMClips>
  <ScaleCrop>0</ScaleCrop>
  <HeadingPairs>
    <vt:vector baseType="variant" size="4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baseType="lpstr" size="23">
      <vt:lpstr>默认设计模板</vt:lpstr>
      <vt:lpstr>Slide 1</vt:lpstr>
      <vt:lpstr>Slide 2</vt:lpstr>
      <vt:lpstr>活动目标</vt:lpstr>
      <vt:lpstr>活动节目表</vt:lpstr>
      <vt:lpstr>活动规则</vt:lpstr>
      <vt:lpstr>四大组分工细目表</vt:lpstr>
      <vt:lpstr>环节一：集思广益，展智慧</vt:lpstr>
      <vt:lpstr>Slide 8</vt:lpstr>
      <vt:lpstr>环节一：集思广益，展智慧</vt:lpstr>
      <vt:lpstr>Slide 10</vt:lpstr>
      <vt:lpstr>Slide 11</vt:lpstr>
      <vt:lpstr>环节一：集思广益，展智慧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</vt:vector>
  </TitlesOfParts>
  <LinksUpToDate>0</LinksUpToDate>
  <SharedDoc>0</SharedDoc>
  <HyperlinksChanged>0</HyperlinksChanged>
  <Application>Aspose.Slides for Java</Application>
  <AppVersion>17.0600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2020-09-04T22:52:54.774</cp:lastPrinted>
  <dcterms:created xsi:type="dcterms:W3CDTF">2020-09-04T22:52:54Z</dcterms:created>
  <dcterms:modified xsi:type="dcterms:W3CDTF">2020-09-04T14:56:08Z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